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0" r:id="rId1"/>
  </p:sldMasterIdLst>
  <p:notesMasterIdLst>
    <p:notesMasterId r:id="rId42"/>
  </p:notesMasterIdLst>
  <p:sldIdLst>
    <p:sldId id="351" r:id="rId2"/>
    <p:sldId id="407" r:id="rId3"/>
    <p:sldId id="352" r:id="rId4"/>
    <p:sldId id="404" r:id="rId5"/>
    <p:sldId id="357" r:id="rId6"/>
    <p:sldId id="429" r:id="rId7"/>
    <p:sldId id="353" r:id="rId8"/>
    <p:sldId id="354" r:id="rId9"/>
    <p:sldId id="406" r:id="rId10"/>
    <p:sldId id="355" r:id="rId11"/>
    <p:sldId id="381" r:id="rId12"/>
    <p:sldId id="359" r:id="rId13"/>
    <p:sldId id="382" r:id="rId14"/>
    <p:sldId id="428" r:id="rId15"/>
    <p:sldId id="383" r:id="rId16"/>
    <p:sldId id="386" r:id="rId17"/>
    <p:sldId id="387" r:id="rId18"/>
    <p:sldId id="358" r:id="rId19"/>
    <p:sldId id="360" r:id="rId20"/>
    <p:sldId id="361" r:id="rId21"/>
    <p:sldId id="384" r:id="rId22"/>
    <p:sldId id="363" r:id="rId23"/>
    <p:sldId id="364" r:id="rId24"/>
    <p:sldId id="365" r:id="rId25"/>
    <p:sldId id="367" r:id="rId26"/>
    <p:sldId id="374" r:id="rId27"/>
    <p:sldId id="371" r:id="rId28"/>
    <p:sldId id="394" r:id="rId29"/>
    <p:sldId id="395" r:id="rId30"/>
    <p:sldId id="399" r:id="rId31"/>
    <p:sldId id="401" r:id="rId32"/>
    <p:sldId id="403" r:id="rId33"/>
    <p:sldId id="413" r:id="rId34"/>
    <p:sldId id="417" r:id="rId35"/>
    <p:sldId id="420" r:id="rId36"/>
    <p:sldId id="423" r:id="rId37"/>
    <p:sldId id="421" r:id="rId38"/>
    <p:sldId id="424" r:id="rId39"/>
    <p:sldId id="426" r:id="rId40"/>
    <p:sldId id="412" r:id="rId41"/>
  </p:sldIdLst>
  <p:sldSz cx="12192000" cy="6858000"/>
  <p:notesSz cx="7315200" cy="9601200"/>
  <p:embeddedFontLst>
    <p:embeddedFont>
      <p:font typeface="AdLib WGL4 BT" panose="04040805040B02020603" pitchFamily="82" charset="0"/>
      <p:regular r:id="rId43"/>
    </p:embeddedFont>
  </p:embeddedFont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ry Mahun" initials="JM" lastIdx="1" clrIdx="0">
    <p:extLst>
      <p:ext uri="{19B8F6BF-5375-455C-9EA6-DF929625EA0E}">
        <p15:presenceInfo xmlns:p15="http://schemas.microsoft.com/office/powerpoint/2012/main" userId="8cdf9628aa5db8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2800"/>
    <a:srgbClr val="B88C00"/>
    <a:srgbClr val="763B00"/>
    <a:srgbClr val="0000FF"/>
    <a:srgbClr val="745800"/>
    <a:srgbClr val="A9D18E"/>
    <a:srgbClr val="F9D5BD"/>
    <a:srgbClr val="ED7969"/>
    <a:srgbClr val="81B2DF"/>
    <a:srgbClr val="FF7F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74" autoAdjust="0"/>
    <p:restoredTop sz="94660"/>
  </p:normalViewPr>
  <p:slideViewPr>
    <p:cSldViewPr snapToGrid="0">
      <p:cViewPr varScale="1">
        <p:scale>
          <a:sx n="64" d="100"/>
          <a:sy n="64" d="100"/>
        </p:scale>
        <p:origin x="78"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1D4F940-9EAC-45C4-9D2D-FAC367223636}" type="datetimeFigureOut">
              <a:rPr lang="en-US" smtClean="0"/>
              <a:t>4/6/2026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FF5553C-3C98-43D2-96FB-EFE5F710775D}" type="slidenum">
              <a:rPr lang="en-US" smtClean="0"/>
              <a:t>‹#›</a:t>
            </a:fld>
            <a:endParaRPr lang="en-US"/>
          </a:p>
        </p:txBody>
      </p:sp>
    </p:spTree>
    <p:extLst>
      <p:ext uri="{BB962C8B-B14F-4D97-AF65-F5344CB8AC3E}">
        <p14:creationId xmlns:p14="http://schemas.microsoft.com/office/powerpoint/2010/main" val="25572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F5553C-3C98-43D2-96FB-EFE5F710775D}" type="slidenum">
              <a:rPr lang="en-US" smtClean="0"/>
              <a:t>1</a:t>
            </a:fld>
            <a:endParaRPr lang="en-US"/>
          </a:p>
        </p:txBody>
      </p:sp>
    </p:spTree>
    <p:extLst>
      <p:ext uri="{BB962C8B-B14F-4D97-AF65-F5344CB8AC3E}">
        <p14:creationId xmlns:p14="http://schemas.microsoft.com/office/powerpoint/2010/main" val="1386181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94EA4-57D8-D1CB-7BA5-FBB1C3EB3810}"/>
              </a:ext>
            </a:extLst>
          </p:cNvPr>
          <p:cNvSpPr>
            <a:spLocks noGrp="1"/>
          </p:cNvSpPr>
          <p:nvPr>
            <p:ph type="ctrTitle"/>
          </p:nvPr>
        </p:nvSpPr>
        <p:spPr>
          <a:xfrm>
            <a:off x="2450119" y="781828"/>
            <a:ext cx="7817594" cy="826255"/>
          </a:xfrm>
        </p:spPr>
        <p:txBody>
          <a:bodyPr anchor="b"/>
          <a:lstStyle>
            <a:lvl1pPr algn="l">
              <a:defRPr sz="4800" b="1" cap="small" spc="0" baseline="0">
                <a:ln w="0"/>
                <a:solidFill>
                  <a:srgbClr val="0000FF"/>
                </a:solidFill>
                <a:effectLst>
                  <a:outerShdw blurRad="38100" dist="25400" dir="5400000" algn="ctr" rotWithShape="0">
                    <a:srgbClr val="6E747A">
                      <a:alpha val="43000"/>
                    </a:srgbClr>
                  </a:outerShdw>
                </a:effectLst>
              </a:defRPr>
            </a:lvl1pPr>
          </a:lstStyle>
          <a:p>
            <a:r>
              <a:rPr lang="en-US" dirty="0"/>
              <a:t>Click to edit Master title style</a:t>
            </a:r>
          </a:p>
        </p:txBody>
      </p:sp>
      <p:sp>
        <p:nvSpPr>
          <p:cNvPr id="3" name="Subtitle 2">
            <a:extLst>
              <a:ext uri="{FF2B5EF4-FFF2-40B4-BE49-F238E27FC236}">
                <a16:creationId xmlns:a16="http://schemas.microsoft.com/office/drawing/2014/main" id="{9D8BBB21-EB4A-492B-5CD0-E151BCA70707}"/>
              </a:ext>
            </a:extLst>
          </p:cNvPr>
          <p:cNvSpPr>
            <a:spLocks noGrp="1"/>
          </p:cNvSpPr>
          <p:nvPr>
            <p:ph type="subTitle" idx="1"/>
          </p:nvPr>
        </p:nvSpPr>
        <p:spPr>
          <a:xfrm>
            <a:off x="3813153" y="1898169"/>
            <a:ext cx="7315200" cy="4382814"/>
          </a:xfrm>
        </p:spPr>
        <p:txBody>
          <a:bodyPr>
            <a:normAutofit/>
          </a:bodyPr>
          <a:lstStyle>
            <a:lvl1pPr marL="0" indent="0" algn="ctr">
              <a:buNone/>
              <a:defRPr sz="2400">
                <a:solidFill>
                  <a:srgbClr val="0000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84C763-3A1C-2581-C307-64ADEB33F70B}"/>
              </a:ext>
            </a:extLst>
          </p:cNvPr>
          <p:cNvSpPr>
            <a:spLocks noGrp="1"/>
          </p:cNvSpPr>
          <p:nvPr>
            <p:ph type="dt" sz="half" idx="10"/>
          </p:nvPr>
        </p:nvSpPr>
        <p:spPr/>
        <p:txBody>
          <a:bodyPr/>
          <a:lstStyle/>
          <a:p>
            <a:fld id="{0C4587C9-FEDF-4162-AC33-61960F8AEA60}" type="datetimeFigureOut">
              <a:rPr lang="en-US" smtClean="0"/>
              <a:t>4/6/2026</a:t>
            </a:fld>
            <a:endParaRPr lang="en-US"/>
          </a:p>
        </p:txBody>
      </p:sp>
      <p:sp>
        <p:nvSpPr>
          <p:cNvPr id="5" name="Footer Placeholder 4">
            <a:extLst>
              <a:ext uri="{FF2B5EF4-FFF2-40B4-BE49-F238E27FC236}">
                <a16:creationId xmlns:a16="http://schemas.microsoft.com/office/drawing/2014/main" id="{1059EC8E-4B45-3B26-80E7-5B0D7A9FE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1F1CE0-1FE4-26C6-833C-CD2E9ED6879A}"/>
              </a:ext>
            </a:extLst>
          </p:cNvPr>
          <p:cNvSpPr>
            <a:spLocks noGrp="1"/>
          </p:cNvSpPr>
          <p:nvPr>
            <p:ph type="sldNum" sz="quarter" idx="12"/>
          </p:nvPr>
        </p:nvSpPr>
        <p:spPr/>
        <p:txBody>
          <a:bodyPr/>
          <a:lstStyle/>
          <a:p>
            <a:fld id="{5F819743-D228-40DC-95F1-826C915CF635}" type="slidenum">
              <a:rPr lang="en-US" smtClean="0"/>
              <a:t>‹#›</a:t>
            </a:fld>
            <a:endParaRPr lang="en-US"/>
          </a:p>
        </p:txBody>
      </p:sp>
      <p:sp>
        <p:nvSpPr>
          <p:cNvPr id="7" name="Rectangle 6">
            <a:extLst>
              <a:ext uri="{FF2B5EF4-FFF2-40B4-BE49-F238E27FC236}">
                <a16:creationId xmlns:a16="http://schemas.microsoft.com/office/drawing/2014/main" id="{AE3A9543-AF6B-5B2F-856E-4920CE3342BF}"/>
              </a:ext>
            </a:extLst>
          </p:cNvPr>
          <p:cNvSpPr/>
          <p:nvPr userDrawn="1"/>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3200"/>
          </a:p>
        </p:txBody>
      </p:sp>
      <p:sp>
        <p:nvSpPr>
          <p:cNvPr id="8" name="Rectangle 7">
            <a:extLst>
              <a:ext uri="{FF2B5EF4-FFF2-40B4-BE49-F238E27FC236}">
                <a16:creationId xmlns:a16="http://schemas.microsoft.com/office/drawing/2014/main" id="{588FBA42-5FAD-C8D3-8D3F-1A63B0549FE1}"/>
              </a:ext>
            </a:extLst>
          </p:cNvPr>
          <p:cNvSpPr/>
          <p:nvPr userDrawn="1"/>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3200"/>
          </a:p>
        </p:txBody>
      </p:sp>
      <p:sp>
        <p:nvSpPr>
          <p:cNvPr id="9" name="Rectangle 8">
            <a:extLst>
              <a:ext uri="{FF2B5EF4-FFF2-40B4-BE49-F238E27FC236}">
                <a16:creationId xmlns:a16="http://schemas.microsoft.com/office/drawing/2014/main" id="{34C0F589-C498-505A-3394-30284A271447}"/>
              </a:ext>
            </a:extLst>
          </p:cNvPr>
          <p:cNvSpPr/>
          <p:nvPr userDrawn="1"/>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3200"/>
          </a:p>
        </p:txBody>
      </p:sp>
      <p:sp>
        <p:nvSpPr>
          <p:cNvPr id="10" name="Rectangle 9">
            <a:extLst>
              <a:ext uri="{FF2B5EF4-FFF2-40B4-BE49-F238E27FC236}">
                <a16:creationId xmlns:a16="http://schemas.microsoft.com/office/drawing/2014/main" id="{EF2E9400-3987-7041-EFE4-87CD611F91B2}"/>
              </a:ext>
            </a:extLst>
          </p:cNvPr>
          <p:cNvSpPr/>
          <p:nvPr userDrawn="1"/>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3200"/>
          </a:p>
        </p:txBody>
      </p:sp>
      <p:sp>
        <p:nvSpPr>
          <p:cNvPr id="11" name="Straight Connector 10">
            <a:extLst>
              <a:ext uri="{FF2B5EF4-FFF2-40B4-BE49-F238E27FC236}">
                <a16:creationId xmlns:a16="http://schemas.microsoft.com/office/drawing/2014/main" id="{479D595C-9B34-53D3-3A3A-12B66A27042D}"/>
              </a:ext>
            </a:extLst>
          </p:cNvPr>
          <p:cNvSpPr>
            <a:spLocks noChangeShapeType="1"/>
          </p:cNvSpPr>
          <p:nvPr userDrawn="1"/>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121920" tIns="60960" rIns="121920" bIns="60960" anchor="t" compatLnSpc="1"/>
          <a:lstStyle/>
          <a:p>
            <a:endParaRPr kumimoji="0" lang="en-US" sz="3200"/>
          </a:p>
        </p:txBody>
      </p:sp>
      <p:sp>
        <p:nvSpPr>
          <p:cNvPr id="12" name="Straight Connector 11">
            <a:extLst>
              <a:ext uri="{FF2B5EF4-FFF2-40B4-BE49-F238E27FC236}">
                <a16:creationId xmlns:a16="http://schemas.microsoft.com/office/drawing/2014/main" id="{1D3CC8CB-D70F-E0AF-D625-E970EF83CCE4}"/>
              </a:ext>
            </a:extLst>
          </p:cNvPr>
          <p:cNvSpPr>
            <a:spLocks noChangeShapeType="1"/>
          </p:cNvSpPr>
          <p:nvPr userDrawn="1"/>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121920" tIns="60960" rIns="121920" bIns="60960" anchor="t" compatLnSpc="1"/>
          <a:lstStyle/>
          <a:p>
            <a:endParaRPr kumimoji="0" lang="en-US" sz="3200"/>
          </a:p>
        </p:txBody>
      </p:sp>
      <p:sp>
        <p:nvSpPr>
          <p:cNvPr id="13" name="Straight Connector 12">
            <a:extLst>
              <a:ext uri="{FF2B5EF4-FFF2-40B4-BE49-F238E27FC236}">
                <a16:creationId xmlns:a16="http://schemas.microsoft.com/office/drawing/2014/main" id="{2AC61CB4-A923-786B-E5B8-1DBAAEF454F1}"/>
              </a:ext>
            </a:extLst>
          </p:cNvPr>
          <p:cNvSpPr>
            <a:spLocks noChangeShapeType="1"/>
          </p:cNvSpPr>
          <p:nvPr userDrawn="1"/>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121920" tIns="60960" rIns="121920" bIns="60960" anchor="t" compatLnSpc="1"/>
          <a:lstStyle/>
          <a:p>
            <a:endParaRPr kumimoji="0" lang="en-US" sz="3200"/>
          </a:p>
        </p:txBody>
      </p:sp>
      <p:sp>
        <p:nvSpPr>
          <p:cNvPr id="14" name="Straight Connector 13">
            <a:extLst>
              <a:ext uri="{FF2B5EF4-FFF2-40B4-BE49-F238E27FC236}">
                <a16:creationId xmlns:a16="http://schemas.microsoft.com/office/drawing/2014/main" id="{F521AA9B-7E2D-9DA0-7221-730ADC467CCD}"/>
              </a:ext>
            </a:extLst>
          </p:cNvPr>
          <p:cNvSpPr>
            <a:spLocks noChangeShapeType="1"/>
          </p:cNvSpPr>
          <p:nvPr userDrawn="1"/>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121920" tIns="60960" rIns="121920" bIns="60960" anchor="t" compatLnSpc="1"/>
          <a:lstStyle/>
          <a:p>
            <a:endParaRPr kumimoji="0" lang="en-US" sz="3200"/>
          </a:p>
        </p:txBody>
      </p:sp>
      <p:sp>
        <p:nvSpPr>
          <p:cNvPr id="15" name="Straight Connector 14">
            <a:extLst>
              <a:ext uri="{FF2B5EF4-FFF2-40B4-BE49-F238E27FC236}">
                <a16:creationId xmlns:a16="http://schemas.microsoft.com/office/drawing/2014/main" id="{6A0B62B2-9E09-01C0-4E1D-AB69758525B3}"/>
              </a:ext>
            </a:extLst>
          </p:cNvPr>
          <p:cNvSpPr>
            <a:spLocks noChangeShapeType="1"/>
          </p:cNvSpPr>
          <p:nvPr userDrawn="1"/>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121920" tIns="60960" rIns="121920" bIns="60960" anchor="t" compatLnSpc="1"/>
          <a:lstStyle/>
          <a:p>
            <a:endParaRPr kumimoji="0" lang="en-US" sz="3200"/>
          </a:p>
        </p:txBody>
      </p:sp>
      <p:sp>
        <p:nvSpPr>
          <p:cNvPr id="16" name="Rectangle 15">
            <a:extLst>
              <a:ext uri="{FF2B5EF4-FFF2-40B4-BE49-F238E27FC236}">
                <a16:creationId xmlns:a16="http://schemas.microsoft.com/office/drawing/2014/main" id="{840A787E-E3C0-46C2-9DE4-FB9FB5F5D79B}"/>
              </a:ext>
            </a:extLst>
          </p:cNvPr>
          <p:cNvSpPr/>
          <p:nvPr userDrawn="1"/>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3200"/>
          </a:p>
        </p:txBody>
      </p:sp>
      <p:grpSp>
        <p:nvGrpSpPr>
          <p:cNvPr id="17" name="Group 16">
            <a:extLst>
              <a:ext uri="{FF2B5EF4-FFF2-40B4-BE49-F238E27FC236}">
                <a16:creationId xmlns:a16="http://schemas.microsoft.com/office/drawing/2014/main" id="{8B9805CD-A5A7-7E4E-B090-B9247A6BB1CE}"/>
              </a:ext>
            </a:extLst>
          </p:cNvPr>
          <p:cNvGrpSpPr/>
          <p:nvPr userDrawn="1"/>
        </p:nvGrpSpPr>
        <p:grpSpPr>
          <a:xfrm>
            <a:off x="812800" y="3429000"/>
            <a:ext cx="1661160" cy="2633472"/>
            <a:chOff x="609600" y="2571750"/>
            <a:chExt cx="1661160" cy="1975104"/>
          </a:xfrm>
        </p:grpSpPr>
        <p:sp>
          <p:nvSpPr>
            <p:cNvPr id="18" name="Oval 17">
              <a:extLst>
                <a:ext uri="{FF2B5EF4-FFF2-40B4-BE49-F238E27FC236}">
                  <a16:creationId xmlns:a16="http://schemas.microsoft.com/office/drawing/2014/main" id="{9213986A-BDCF-64BF-0F25-3DA8733EFA09}"/>
                </a:ext>
              </a:extLst>
            </p:cNvPr>
            <p:cNvSpPr/>
            <p:nvPr/>
          </p:nvSpPr>
          <p:spPr bwMode="auto">
            <a:xfrm>
              <a:off x="609600" y="2571750"/>
              <a:ext cx="1295400" cy="971550"/>
            </a:xfrm>
            <a:prstGeom prst="ellipse">
              <a:avLst/>
            </a:prstGeom>
            <a:ln/>
          </p:spPr>
          <p:style>
            <a:lnRef idx="0">
              <a:schemeClr val="accent1"/>
            </a:lnRef>
            <a:fillRef idx="3">
              <a:schemeClr val="accent1"/>
            </a:fillRef>
            <a:effectRef idx="3">
              <a:schemeClr val="accent1"/>
            </a:effectRef>
            <a:fontRef idx="none"/>
          </p:style>
          <p:txBody>
            <a:bodyPr anchor="ctr"/>
            <a:lstStyle/>
            <a:p>
              <a:pPr algn="ctr" eaLnBrk="1" latinLnBrk="0" hangingPunct="1"/>
              <a:endParaRPr kumimoji="0" lang="en-US" sz="3200"/>
            </a:p>
          </p:txBody>
        </p:sp>
        <p:sp>
          <p:nvSpPr>
            <p:cNvPr id="19" name="Oval 18">
              <a:extLst>
                <a:ext uri="{FF2B5EF4-FFF2-40B4-BE49-F238E27FC236}">
                  <a16:creationId xmlns:a16="http://schemas.microsoft.com/office/drawing/2014/main" id="{9FE13D0F-1660-1013-9458-A9C4BF683DAC}"/>
                </a:ext>
              </a:extLst>
            </p:cNvPr>
            <p:cNvSpPr/>
            <p:nvPr/>
          </p:nvSpPr>
          <p:spPr bwMode="auto">
            <a:xfrm>
              <a:off x="1309632" y="3650064"/>
              <a:ext cx="641424" cy="481068"/>
            </a:xfrm>
            <a:prstGeom prst="ellipse">
              <a:avLst/>
            </a:prstGeom>
            <a:ln/>
          </p:spPr>
          <p:style>
            <a:lnRef idx="0">
              <a:schemeClr val="accent1"/>
            </a:lnRef>
            <a:fillRef idx="3">
              <a:schemeClr val="accent1"/>
            </a:fillRef>
            <a:effectRef idx="3">
              <a:schemeClr val="accent1"/>
            </a:effectRef>
            <a:fontRef idx="none"/>
          </p:style>
          <p:txBody>
            <a:bodyPr anchor="ctr"/>
            <a:lstStyle/>
            <a:p>
              <a:pPr algn="ctr" eaLnBrk="1" latinLnBrk="0" hangingPunct="1"/>
              <a:endParaRPr kumimoji="0" lang="en-US" sz="3200"/>
            </a:p>
          </p:txBody>
        </p:sp>
        <p:sp>
          <p:nvSpPr>
            <p:cNvPr id="20" name="Oval 19">
              <a:extLst>
                <a:ext uri="{FF2B5EF4-FFF2-40B4-BE49-F238E27FC236}">
                  <a16:creationId xmlns:a16="http://schemas.microsoft.com/office/drawing/2014/main" id="{9FF64347-86BD-3FD5-E047-626C319548D6}"/>
                </a:ext>
              </a:extLst>
            </p:cNvPr>
            <p:cNvSpPr/>
            <p:nvPr/>
          </p:nvSpPr>
          <p:spPr bwMode="auto">
            <a:xfrm>
              <a:off x="1091080" y="4125474"/>
              <a:ext cx="137160" cy="102870"/>
            </a:xfrm>
            <a:prstGeom prst="ellipse">
              <a:avLst/>
            </a:prstGeom>
            <a:ln/>
          </p:spPr>
          <p:style>
            <a:lnRef idx="0">
              <a:schemeClr val="accent1"/>
            </a:lnRef>
            <a:fillRef idx="3">
              <a:schemeClr val="accent1"/>
            </a:fillRef>
            <a:effectRef idx="3">
              <a:schemeClr val="accent1"/>
            </a:effectRef>
            <a:fontRef idx="none"/>
          </p:style>
          <p:txBody>
            <a:bodyPr anchor="ctr"/>
            <a:lstStyle/>
            <a:p>
              <a:pPr algn="ctr" eaLnBrk="1" latinLnBrk="0" hangingPunct="1"/>
              <a:endParaRPr kumimoji="0" lang="en-US" sz="3200"/>
            </a:p>
          </p:txBody>
        </p:sp>
        <p:sp>
          <p:nvSpPr>
            <p:cNvPr id="21" name="Oval 20">
              <a:extLst>
                <a:ext uri="{FF2B5EF4-FFF2-40B4-BE49-F238E27FC236}">
                  <a16:creationId xmlns:a16="http://schemas.microsoft.com/office/drawing/2014/main" id="{FC57E9A8-F072-D995-733C-E08503B4418B}"/>
                </a:ext>
              </a:extLst>
            </p:cNvPr>
            <p:cNvSpPr/>
            <p:nvPr/>
          </p:nvSpPr>
          <p:spPr bwMode="auto">
            <a:xfrm>
              <a:off x="1664208" y="4341114"/>
              <a:ext cx="274320" cy="205740"/>
            </a:xfrm>
            <a:prstGeom prst="ellipse">
              <a:avLst/>
            </a:prstGeom>
            <a:ln/>
          </p:spPr>
          <p:style>
            <a:lnRef idx="0">
              <a:schemeClr val="accent1"/>
            </a:lnRef>
            <a:fillRef idx="3">
              <a:schemeClr val="accent1"/>
            </a:fillRef>
            <a:effectRef idx="3">
              <a:schemeClr val="accent1"/>
            </a:effectRef>
            <a:fontRef idx="none"/>
          </p:style>
          <p:txBody>
            <a:bodyPr anchor="ctr"/>
            <a:lstStyle/>
            <a:p>
              <a:pPr algn="ctr" eaLnBrk="1" latinLnBrk="0" hangingPunct="1"/>
              <a:endParaRPr kumimoji="0" lang="en-US" sz="3200"/>
            </a:p>
          </p:txBody>
        </p:sp>
        <p:sp>
          <p:nvSpPr>
            <p:cNvPr id="22" name="Oval 21">
              <a:extLst>
                <a:ext uri="{FF2B5EF4-FFF2-40B4-BE49-F238E27FC236}">
                  <a16:creationId xmlns:a16="http://schemas.microsoft.com/office/drawing/2014/main" id="{771016B8-F561-34DD-53FA-FC9B243341F9}"/>
                </a:ext>
              </a:extLst>
            </p:cNvPr>
            <p:cNvSpPr/>
            <p:nvPr/>
          </p:nvSpPr>
          <p:spPr>
            <a:xfrm>
              <a:off x="1905000" y="3371850"/>
              <a:ext cx="365760" cy="274320"/>
            </a:xfrm>
            <a:prstGeom prst="ellipse">
              <a:avLst/>
            </a:prstGeom>
            <a:ln/>
          </p:spPr>
          <p:style>
            <a:lnRef idx="0">
              <a:schemeClr val="accent1"/>
            </a:lnRef>
            <a:fillRef idx="3">
              <a:schemeClr val="accent1"/>
            </a:fillRef>
            <a:effectRef idx="3">
              <a:schemeClr val="accent1"/>
            </a:effectRef>
            <a:fontRef idx="none"/>
          </p:style>
          <p:txBody>
            <a:bodyPr anchor="ctr"/>
            <a:lstStyle/>
            <a:p>
              <a:pPr algn="ctr" eaLnBrk="1" latinLnBrk="0" hangingPunct="1"/>
              <a:endParaRPr kumimoji="0" lang="en-US" sz="3200"/>
            </a:p>
          </p:txBody>
        </p:sp>
      </p:grpSp>
    </p:spTree>
    <p:extLst>
      <p:ext uri="{BB962C8B-B14F-4D97-AF65-F5344CB8AC3E}">
        <p14:creationId xmlns:p14="http://schemas.microsoft.com/office/powerpoint/2010/main" val="3469285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3F361-0886-8909-D6B3-44B4F8B98E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3557F9-7339-1493-99CE-C82495A1ABB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B49010-DB3F-1736-184A-52D379056E6A}"/>
              </a:ext>
            </a:extLst>
          </p:cNvPr>
          <p:cNvSpPr>
            <a:spLocks noGrp="1"/>
          </p:cNvSpPr>
          <p:nvPr>
            <p:ph type="dt" sz="half" idx="10"/>
          </p:nvPr>
        </p:nvSpPr>
        <p:spPr/>
        <p:txBody>
          <a:bodyPr/>
          <a:lstStyle/>
          <a:p>
            <a:fld id="{3A889DB5-13B2-4098-9F41-4C10D304A303}" type="datetimeFigureOut">
              <a:rPr lang="en-US" smtClean="0"/>
              <a:t>4/6/2026</a:t>
            </a:fld>
            <a:endParaRPr lang="en-US"/>
          </a:p>
        </p:txBody>
      </p:sp>
      <p:sp>
        <p:nvSpPr>
          <p:cNvPr id="5" name="Footer Placeholder 4">
            <a:extLst>
              <a:ext uri="{FF2B5EF4-FFF2-40B4-BE49-F238E27FC236}">
                <a16:creationId xmlns:a16="http://schemas.microsoft.com/office/drawing/2014/main" id="{68B87854-7DB0-14A5-C508-FB83174E97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0E1ED6-E430-D9C7-12E5-3F38AA612502}"/>
              </a:ext>
            </a:extLst>
          </p:cNvPr>
          <p:cNvSpPr>
            <a:spLocks noGrp="1"/>
          </p:cNvSpPr>
          <p:nvPr>
            <p:ph type="sldNum" sz="quarter" idx="12"/>
          </p:nvPr>
        </p:nvSpPr>
        <p:spPr/>
        <p:txBody>
          <a:bodyPr/>
          <a:lstStyle/>
          <a:p>
            <a:fld id="{9155D5EE-CA93-4E39-8C0F-4574FB69DCE4}" type="slidenum">
              <a:rPr lang="en-US" smtClean="0"/>
              <a:t>‹#›</a:t>
            </a:fld>
            <a:endParaRPr lang="en-US"/>
          </a:p>
        </p:txBody>
      </p:sp>
    </p:spTree>
    <p:extLst>
      <p:ext uri="{BB962C8B-B14F-4D97-AF65-F5344CB8AC3E}">
        <p14:creationId xmlns:p14="http://schemas.microsoft.com/office/powerpoint/2010/main" val="902251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2C0CB-C928-A7AE-7628-3C860F3A7F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B357FF-7353-6157-A35C-CEBF5FAB0715}"/>
              </a:ext>
            </a:extLst>
          </p:cNvPr>
          <p:cNvSpPr>
            <a:spLocks noGrp="1"/>
          </p:cNvSpPr>
          <p:nvPr>
            <p:ph type="body" idx="1"/>
          </p:nvPr>
        </p:nvSpPr>
        <p:spPr>
          <a:xfrm>
            <a:off x="831850" y="4589463"/>
            <a:ext cx="10515600" cy="1500187"/>
          </a:xfrm>
        </p:spPr>
        <p:txBody>
          <a:bodyPr/>
          <a:lstStyle>
            <a:lvl1pPr marL="0" indent="0">
              <a:buNone/>
              <a:defRPr sz="2400">
                <a:solidFill>
                  <a:srgbClr val="0000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7E50E9-F980-AA3E-EE25-544BA7A963EF}"/>
              </a:ext>
            </a:extLst>
          </p:cNvPr>
          <p:cNvSpPr>
            <a:spLocks noGrp="1"/>
          </p:cNvSpPr>
          <p:nvPr>
            <p:ph type="dt" sz="half" idx="10"/>
          </p:nvPr>
        </p:nvSpPr>
        <p:spPr/>
        <p:txBody>
          <a:bodyPr/>
          <a:lstStyle/>
          <a:p>
            <a:fld id="{0C4587C9-FEDF-4162-AC33-61960F8AEA60}" type="datetimeFigureOut">
              <a:rPr lang="en-US" smtClean="0"/>
              <a:t>4/6/2026</a:t>
            </a:fld>
            <a:endParaRPr lang="en-US"/>
          </a:p>
        </p:txBody>
      </p:sp>
      <p:sp>
        <p:nvSpPr>
          <p:cNvPr id="5" name="Footer Placeholder 4">
            <a:extLst>
              <a:ext uri="{FF2B5EF4-FFF2-40B4-BE49-F238E27FC236}">
                <a16:creationId xmlns:a16="http://schemas.microsoft.com/office/drawing/2014/main" id="{458FA923-973D-4C4D-FF60-85B324ACFC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8EBCE4-9EC2-A09F-308E-4D525BAC887D}"/>
              </a:ext>
            </a:extLst>
          </p:cNvPr>
          <p:cNvSpPr>
            <a:spLocks noGrp="1"/>
          </p:cNvSpPr>
          <p:nvPr>
            <p:ph type="sldNum" sz="quarter" idx="12"/>
          </p:nvPr>
        </p:nvSpPr>
        <p:spPr/>
        <p:txBody>
          <a:bodyPr/>
          <a:lstStyle/>
          <a:p>
            <a:fld id="{5F819743-D228-40DC-95F1-826C915CF635}" type="slidenum">
              <a:rPr lang="en-US" smtClean="0"/>
              <a:t>‹#›</a:t>
            </a:fld>
            <a:endParaRPr lang="en-US"/>
          </a:p>
        </p:txBody>
      </p:sp>
    </p:spTree>
    <p:extLst>
      <p:ext uri="{BB962C8B-B14F-4D97-AF65-F5344CB8AC3E}">
        <p14:creationId xmlns:p14="http://schemas.microsoft.com/office/powerpoint/2010/main" val="8034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7BE73-8FA7-06C9-6847-00DFF85980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7C8D57-E710-9AAD-8083-8C80D6B993C1}"/>
              </a:ext>
            </a:extLst>
          </p:cNvPr>
          <p:cNvSpPr>
            <a:spLocks noGrp="1"/>
          </p:cNvSpPr>
          <p:nvPr>
            <p:ph idx="1"/>
          </p:nvPr>
        </p:nvSpPr>
        <p:spPr>
          <a:xfrm>
            <a:off x="914400" y="1143000"/>
            <a:ext cx="105156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D334B36-45CB-7659-1216-1190851C83CD}"/>
              </a:ext>
            </a:extLst>
          </p:cNvPr>
          <p:cNvSpPr>
            <a:spLocks noGrp="1"/>
          </p:cNvSpPr>
          <p:nvPr>
            <p:ph type="dt" sz="half" idx="10"/>
          </p:nvPr>
        </p:nvSpPr>
        <p:spPr/>
        <p:txBody>
          <a:bodyPr/>
          <a:lstStyle/>
          <a:p>
            <a:fld id="{0C4587C9-FEDF-4162-AC33-61960F8AEA60}" type="datetimeFigureOut">
              <a:rPr lang="en-US" smtClean="0"/>
              <a:t>4/6/2026</a:t>
            </a:fld>
            <a:endParaRPr lang="en-US"/>
          </a:p>
        </p:txBody>
      </p:sp>
      <p:sp>
        <p:nvSpPr>
          <p:cNvPr id="5" name="Footer Placeholder 4">
            <a:extLst>
              <a:ext uri="{FF2B5EF4-FFF2-40B4-BE49-F238E27FC236}">
                <a16:creationId xmlns:a16="http://schemas.microsoft.com/office/drawing/2014/main" id="{919B7460-7E72-FE8E-4F90-88A599CFBF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F6DF8E-0849-0F9B-ED6D-50B449FFFD0B}"/>
              </a:ext>
            </a:extLst>
          </p:cNvPr>
          <p:cNvSpPr>
            <a:spLocks noGrp="1"/>
          </p:cNvSpPr>
          <p:nvPr>
            <p:ph type="sldNum" sz="quarter" idx="12"/>
          </p:nvPr>
        </p:nvSpPr>
        <p:spPr/>
        <p:txBody>
          <a:bodyPr/>
          <a:lstStyle/>
          <a:p>
            <a:fld id="{5F819743-D228-40DC-95F1-826C915CF635}" type="slidenum">
              <a:rPr lang="en-US" smtClean="0"/>
              <a:t>‹#›</a:t>
            </a:fld>
            <a:endParaRPr lang="en-US"/>
          </a:p>
        </p:txBody>
      </p:sp>
    </p:spTree>
    <p:extLst>
      <p:ext uri="{BB962C8B-B14F-4D97-AF65-F5344CB8AC3E}">
        <p14:creationId xmlns:p14="http://schemas.microsoft.com/office/powerpoint/2010/main" val="2587701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B6610-E42A-316C-014A-86D1ABDB47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57B0C0-E993-49A6-1EB0-F8781EAA46A3}"/>
              </a:ext>
            </a:extLst>
          </p:cNvPr>
          <p:cNvSpPr>
            <a:spLocks noGrp="1"/>
          </p:cNvSpPr>
          <p:nvPr>
            <p:ph sz="half" idx="1"/>
          </p:nvPr>
        </p:nvSpPr>
        <p:spPr>
          <a:xfrm>
            <a:off x="914400" y="1143000"/>
            <a:ext cx="5029200" cy="5029200"/>
          </a:xfrm>
        </p:spPr>
        <p:txBody>
          <a:bodyPr/>
          <a:lstStyle>
            <a:lvl1pPr>
              <a:defRPr lang="en-US"/>
            </a:lvl1pPr>
            <a:lvl2pPr>
              <a:defRPr lang="en-US"/>
            </a:lvl2pPr>
            <a:lvl3pPr>
              <a:defRPr lang="en-US"/>
            </a:lvl3pPr>
            <a:lvl4pPr>
              <a:defRPr lang="en-US"/>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3ECEFF1-31FF-3F96-8506-86063F9408DC}"/>
              </a:ext>
            </a:extLst>
          </p:cNvPr>
          <p:cNvSpPr>
            <a:spLocks noGrp="1"/>
          </p:cNvSpPr>
          <p:nvPr>
            <p:ph sz="half" idx="2"/>
          </p:nvPr>
        </p:nvSpPr>
        <p:spPr>
          <a:xfrm>
            <a:off x="6400800" y="1143000"/>
            <a:ext cx="50292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34D531-767C-2AA0-65DB-A12CEF3B7F81}"/>
              </a:ext>
            </a:extLst>
          </p:cNvPr>
          <p:cNvSpPr>
            <a:spLocks noGrp="1"/>
          </p:cNvSpPr>
          <p:nvPr>
            <p:ph type="dt" sz="half" idx="10"/>
          </p:nvPr>
        </p:nvSpPr>
        <p:spPr/>
        <p:txBody>
          <a:bodyPr/>
          <a:lstStyle/>
          <a:p>
            <a:fld id="{0C4587C9-FEDF-4162-AC33-61960F8AEA60}" type="datetimeFigureOut">
              <a:rPr lang="en-US" smtClean="0"/>
              <a:t>4/6/2026</a:t>
            </a:fld>
            <a:endParaRPr lang="en-US"/>
          </a:p>
        </p:txBody>
      </p:sp>
      <p:sp>
        <p:nvSpPr>
          <p:cNvPr id="6" name="Footer Placeholder 5">
            <a:extLst>
              <a:ext uri="{FF2B5EF4-FFF2-40B4-BE49-F238E27FC236}">
                <a16:creationId xmlns:a16="http://schemas.microsoft.com/office/drawing/2014/main" id="{B8CC635F-1417-D94C-5FFF-B7479BA035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66A77D-48BD-F193-BE75-403839AEBDC9}"/>
              </a:ext>
            </a:extLst>
          </p:cNvPr>
          <p:cNvSpPr>
            <a:spLocks noGrp="1"/>
          </p:cNvSpPr>
          <p:nvPr>
            <p:ph type="sldNum" sz="quarter" idx="12"/>
          </p:nvPr>
        </p:nvSpPr>
        <p:spPr/>
        <p:txBody>
          <a:bodyPr/>
          <a:lstStyle/>
          <a:p>
            <a:fld id="{5F819743-D228-40DC-95F1-826C915CF635}" type="slidenum">
              <a:rPr lang="en-US" smtClean="0"/>
              <a:t>‹#›</a:t>
            </a:fld>
            <a:endParaRPr lang="en-US"/>
          </a:p>
        </p:txBody>
      </p:sp>
    </p:spTree>
    <p:extLst>
      <p:ext uri="{BB962C8B-B14F-4D97-AF65-F5344CB8AC3E}">
        <p14:creationId xmlns:p14="http://schemas.microsoft.com/office/powerpoint/2010/main" val="1711516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B6610-E42A-316C-014A-86D1ABDB47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57B0C0-E993-49A6-1EB0-F8781EAA46A3}"/>
              </a:ext>
            </a:extLst>
          </p:cNvPr>
          <p:cNvSpPr>
            <a:spLocks noGrp="1"/>
          </p:cNvSpPr>
          <p:nvPr>
            <p:ph sz="half" idx="1"/>
          </p:nvPr>
        </p:nvSpPr>
        <p:spPr>
          <a:xfrm>
            <a:off x="914400" y="1143000"/>
            <a:ext cx="54864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34D531-767C-2AA0-65DB-A12CEF3B7F81}"/>
              </a:ext>
            </a:extLst>
          </p:cNvPr>
          <p:cNvSpPr>
            <a:spLocks noGrp="1"/>
          </p:cNvSpPr>
          <p:nvPr>
            <p:ph type="dt" sz="half" idx="10"/>
          </p:nvPr>
        </p:nvSpPr>
        <p:spPr/>
        <p:txBody>
          <a:bodyPr/>
          <a:lstStyle/>
          <a:p>
            <a:fld id="{0C4587C9-FEDF-4162-AC33-61960F8AEA60}" type="datetimeFigureOut">
              <a:rPr lang="en-US" smtClean="0"/>
              <a:t>4/6/2026</a:t>
            </a:fld>
            <a:endParaRPr lang="en-US"/>
          </a:p>
        </p:txBody>
      </p:sp>
      <p:sp>
        <p:nvSpPr>
          <p:cNvPr id="6" name="Footer Placeholder 5">
            <a:extLst>
              <a:ext uri="{FF2B5EF4-FFF2-40B4-BE49-F238E27FC236}">
                <a16:creationId xmlns:a16="http://schemas.microsoft.com/office/drawing/2014/main" id="{B8CC635F-1417-D94C-5FFF-B7479BA035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66A77D-48BD-F193-BE75-403839AEBDC9}"/>
              </a:ext>
            </a:extLst>
          </p:cNvPr>
          <p:cNvSpPr>
            <a:spLocks noGrp="1"/>
          </p:cNvSpPr>
          <p:nvPr>
            <p:ph type="sldNum" sz="quarter" idx="12"/>
          </p:nvPr>
        </p:nvSpPr>
        <p:spPr/>
        <p:txBody>
          <a:bodyPr/>
          <a:lstStyle/>
          <a:p>
            <a:fld id="{5F819743-D228-40DC-95F1-826C915CF635}" type="slidenum">
              <a:rPr lang="en-US" smtClean="0"/>
              <a:t>‹#›</a:t>
            </a:fld>
            <a:endParaRPr lang="en-US"/>
          </a:p>
        </p:txBody>
      </p:sp>
    </p:spTree>
    <p:extLst>
      <p:ext uri="{BB962C8B-B14F-4D97-AF65-F5344CB8AC3E}">
        <p14:creationId xmlns:p14="http://schemas.microsoft.com/office/powerpoint/2010/main" val="2730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B6610-E42A-316C-014A-86D1ABDB4779}"/>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23ECEFF1-31FF-3F96-8506-86063F9408DC}"/>
              </a:ext>
            </a:extLst>
          </p:cNvPr>
          <p:cNvSpPr>
            <a:spLocks noGrp="1"/>
          </p:cNvSpPr>
          <p:nvPr>
            <p:ph sz="half" idx="2"/>
          </p:nvPr>
        </p:nvSpPr>
        <p:spPr>
          <a:xfrm>
            <a:off x="5943600" y="1143000"/>
            <a:ext cx="54864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34D531-767C-2AA0-65DB-A12CEF3B7F81}"/>
              </a:ext>
            </a:extLst>
          </p:cNvPr>
          <p:cNvSpPr>
            <a:spLocks noGrp="1"/>
          </p:cNvSpPr>
          <p:nvPr>
            <p:ph type="dt" sz="half" idx="10"/>
          </p:nvPr>
        </p:nvSpPr>
        <p:spPr/>
        <p:txBody>
          <a:bodyPr/>
          <a:lstStyle/>
          <a:p>
            <a:fld id="{0C4587C9-FEDF-4162-AC33-61960F8AEA60}" type="datetimeFigureOut">
              <a:rPr lang="en-US" smtClean="0"/>
              <a:t>4/6/2026</a:t>
            </a:fld>
            <a:endParaRPr lang="en-US"/>
          </a:p>
        </p:txBody>
      </p:sp>
      <p:sp>
        <p:nvSpPr>
          <p:cNvPr id="6" name="Footer Placeholder 5">
            <a:extLst>
              <a:ext uri="{FF2B5EF4-FFF2-40B4-BE49-F238E27FC236}">
                <a16:creationId xmlns:a16="http://schemas.microsoft.com/office/drawing/2014/main" id="{B8CC635F-1417-D94C-5FFF-B7479BA035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66A77D-48BD-F193-BE75-403839AEBDC9}"/>
              </a:ext>
            </a:extLst>
          </p:cNvPr>
          <p:cNvSpPr>
            <a:spLocks noGrp="1"/>
          </p:cNvSpPr>
          <p:nvPr>
            <p:ph type="sldNum" sz="quarter" idx="12"/>
          </p:nvPr>
        </p:nvSpPr>
        <p:spPr/>
        <p:txBody>
          <a:bodyPr/>
          <a:lstStyle/>
          <a:p>
            <a:fld id="{5F819743-D228-40DC-95F1-826C915CF635}" type="slidenum">
              <a:rPr lang="en-US" smtClean="0"/>
              <a:t>‹#›</a:t>
            </a:fld>
            <a:endParaRPr lang="en-US"/>
          </a:p>
        </p:txBody>
      </p:sp>
    </p:spTree>
    <p:extLst>
      <p:ext uri="{BB962C8B-B14F-4D97-AF65-F5344CB8AC3E}">
        <p14:creationId xmlns:p14="http://schemas.microsoft.com/office/powerpoint/2010/main" val="34854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6E646-A45A-81D4-64FD-47808850DC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847685-44FA-5B66-A446-A42039B80C39}"/>
              </a:ext>
            </a:extLst>
          </p:cNvPr>
          <p:cNvSpPr>
            <a:spLocks noGrp="1"/>
          </p:cNvSpPr>
          <p:nvPr>
            <p:ph type="dt" sz="half" idx="10"/>
          </p:nvPr>
        </p:nvSpPr>
        <p:spPr/>
        <p:txBody>
          <a:bodyPr/>
          <a:lstStyle/>
          <a:p>
            <a:fld id="{0C4587C9-FEDF-4162-AC33-61960F8AEA60}" type="datetimeFigureOut">
              <a:rPr lang="en-US" smtClean="0"/>
              <a:t>4/6/2026</a:t>
            </a:fld>
            <a:endParaRPr lang="en-US"/>
          </a:p>
        </p:txBody>
      </p:sp>
      <p:sp>
        <p:nvSpPr>
          <p:cNvPr id="4" name="Footer Placeholder 3">
            <a:extLst>
              <a:ext uri="{FF2B5EF4-FFF2-40B4-BE49-F238E27FC236}">
                <a16:creationId xmlns:a16="http://schemas.microsoft.com/office/drawing/2014/main" id="{4258A01F-85C1-435A-0D49-5A7F8A7DCC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A55561-8C15-905A-B492-6E0DECD84BD0}"/>
              </a:ext>
            </a:extLst>
          </p:cNvPr>
          <p:cNvSpPr>
            <a:spLocks noGrp="1"/>
          </p:cNvSpPr>
          <p:nvPr>
            <p:ph type="sldNum" sz="quarter" idx="12"/>
          </p:nvPr>
        </p:nvSpPr>
        <p:spPr/>
        <p:txBody>
          <a:bodyPr/>
          <a:lstStyle/>
          <a:p>
            <a:fld id="{5F819743-D228-40DC-95F1-826C915CF635}" type="slidenum">
              <a:rPr lang="en-US" smtClean="0"/>
              <a:t>‹#›</a:t>
            </a:fld>
            <a:endParaRPr lang="en-US"/>
          </a:p>
        </p:txBody>
      </p:sp>
    </p:spTree>
    <p:extLst>
      <p:ext uri="{BB962C8B-B14F-4D97-AF65-F5344CB8AC3E}">
        <p14:creationId xmlns:p14="http://schemas.microsoft.com/office/powerpoint/2010/main" val="340247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AFDD3A-FAA4-D534-8339-39364D71D3E0}"/>
              </a:ext>
            </a:extLst>
          </p:cNvPr>
          <p:cNvSpPr>
            <a:spLocks noGrp="1"/>
          </p:cNvSpPr>
          <p:nvPr>
            <p:ph type="dt" sz="half" idx="10"/>
          </p:nvPr>
        </p:nvSpPr>
        <p:spPr/>
        <p:txBody>
          <a:bodyPr/>
          <a:lstStyle/>
          <a:p>
            <a:fld id="{0C4587C9-FEDF-4162-AC33-61960F8AEA60}" type="datetimeFigureOut">
              <a:rPr lang="en-US" smtClean="0"/>
              <a:t>4/6/2026</a:t>
            </a:fld>
            <a:endParaRPr lang="en-US"/>
          </a:p>
        </p:txBody>
      </p:sp>
      <p:sp>
        <p:nvSpPr>
          <p:cNvPr id="3" name="Footer Placeholder 2">
            <a:extLst>
              <a:ext uri="{FF2B5EF4-FFF2-40B4-BE49-F238E27FC236}">
                <a16:creationId xmlns:a16="http://schemas.microsoft.com/office/drawing/2014/main" id="{4958C306-A917-4F65-6397-08B2246528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C81A92-B0AC-FDAC-CA23-F8E894A9840D}"/>
              </a:ext>
            </a:extLst>
          </p:cNvPr>
          <p:cNvSpPr>
            <a:spLocks noGrp="1"/>
          </p:cNvSpPr>
          <p:nvPr>
            <p:ph type="sldNum" sz="quarter" idx="12"/>
          </p:nvPr>
        </p:nvSpPr>
        <p:spPr/>
        <p:txBody>
          <a:bodyPr/>
          <a:lstStyle/>
          <a:p>
            <a:fld id="{5F819743-D228-40DC-95F1-826C915CF635}" type="slidenum">
              <a:rPr lang="en-US" smtClean="0"/>
              <a:t>‹#›</a:t>
            </a:fld>
            <a:endParaRPr lang="en-US"/>
          </a:p>
        </p:txBody>
      </p:sp>
    </p:spTree>
    <p:extLst>
      <p:ext uri="{BB962C8B-B14F-4D97-AF65-F5344CB8AC3E}">
        <p14:creationId xmlns:p14="http://schemas.microsoft.com/office/powerpoint/2010/main" val="2076588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L&amp;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7C1BC-4C30-EB04-2B94-FE4840076E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13D3DD-83A7-774A-4CA6-82C2F16D68AE}"/>
              </a:ext>
            </a:extLst>
          </p:cNvPr>
          <p:cNvSpPr>
            <a:spLocks noGrp="1"/>
          </p:cNvSpPr>
          <p:nvPr>
            <p:ph sz="half" idx="1"/>
          </p:nvPr>
        </p:nvSpPr>
        <p:spPr>
          <a:xfrm>
            <a:off x="914400" y="1143000"/>
            <a:ext cx="50292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83A732-AD8B-6837-8D59-B7A9ADB51B02}"/>
              </a:ext>
            </a:extLst>
          </p:cNvPr>
          <p:cNvSpPr>
            <a:spLocks noGrp="1"/>
          </p:cNvSpPr>
          <p:nvPr>
            <p:ph sz="half" idx="2"/>
          </p:nvPr>
        </p:nvSpPr>
        <p:spPr>
          <a:xfrm>
            <a:off x="6309360" y="1143000"/>
            <a:ext cx="50292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31431B6-A7E9-2331-818F-D52455133525}"/>
              </a:ext>
            </a:extLst>
          </p:cNvPr>
          <p:cNvSpPr>
            <a:spLocks noGrp="1"/>
          </p:cNvSpPr>
          <p:nvPr>
            <p:ph type="dt" sz="half" idx="10"/>
          </p:nvPr>
        </p:nvSpPr>
        <p:spPr/>
        <p:txBody>
          <a:bodyPr/>
          <a:lstStyle/>
          <a:p>
            <a:fld id="{3A889DB5-13B2-4098-9F41-4C10D304A303}" type="datetimeFigureOut">
              <a:rPr lang="en-US" smtClean="0"/>
              <a:t>4/6/2026</a:t>
            </a:fld>
            <a:endParaRPr lang="en-US"/>
          </a:p>
        </p:txBody>
      </p:sp>
      <p:sp>
        <p:nvSpPr>
          <p:cNvPr id="6" name="Footer Placeholder 5">
            <a:extLst>
              <a:ext uri="{FF2B5EF4-FFF2-40B4-BE49-F238E27FC236}">
                <a16:creationId xmlns:a16="http://schemas.microsoft.com/office/drawing/2014/main" id="{FC6984AF-12C5-053E-229A-6AC9CB6006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121089-8014-0B2A-F2E9-648D1B93B878}"/>
              </a:ext>
            </a:extLst>
          </p:cNvPr>
          <p:cNvSpPr>
            <a:spLocks noGrp="1"/>
          </p:cNvSpPr>
          <p:nvPr>
            <p:ph type="sldNum" sz="quarter" idx="12"/>
          </p:nvPr>
        </p:nvSpPr>
        <p:spPr/>
        <p:txBody>
          <a:bodyPr/>
          <a:lstStyle/>
          <a:p>
            <a:fld id="{9155D5EE-CA93-4E39-8C0F-4574FB69DCE4}" type="slidenum">
              <a:rPr lang="en-US" smtClean="0"/>
              <a:t>‹#›</a:t>
            </a:fld>
            <a:endParaRPr lang="en-US"/>
          </a:p>
        </p:txBody>
      </p:sp>
    </p:spTree>
    <p:extLst>
      <p:ext uri="{BB962C8B-B14F-4D97-AF65-F5344CB8AC3E}">
        <p14:creationId xmlns:p14="http://schemas.microsoft.com/office/powerpoint/2010/main" val="3722419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5000"/>
                <a:lumOff val="95000"/>
              </a:schemeClr>
            </a:gs>
            <a:gs pos="47428">
              <a:schemeClr val="bg1">
                <a:lumMod val="95000"/>
              </a:schemeClr>
            </a:gs>
            <a:gs pos="9562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776CAB-32EF-C8C2-0DEE-3B06F08BDB5C}"/>
              </a:ext>
            </a:extLst>
          </p:cNvPr>
          <p:cNvSpPr>
            <a:spLocks noGrp="1"/>
          </p:cNvSpPr>
          <p:nvPr>
            <p:ph type="title"/>
          </p:nvPr>
        </p:nvSpPr>
        <p:spPr>
          <a:xfrm>
            <a:off x="914400" y="228600"/>
            <a:ext cx="10515600" cy="51269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3D02737-20B8-0004-8BA3-579922F89904}"/>
              </a:ext>
            </a:extLst>
          </p:cNvPr>
          <p:cNvSpPr>
            <a:spLocks noGrp="1"/>
          </p:cNvSpPr>
          <p:nvPr>
            <p:ph type="body" idx="1"/>
          </p:nvPr>
        </p:nvSpPr>
        <p:spPr>
          <a:xfrm>
            <a:off x="914400" y="1143000"/>
            <a:ext cx="10515600" cy="5029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F1B0BC0-5A9B-2E40-925D-9B2B68DE4D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0000FF"/>
                </a:solidFill>
              </a:defRPr>
            </a:lvl1pPr>
          </a:lstStyle>
          <a:p>
            <a:fld id="{0C4587C9-FEDF-4162-AC33-61960F8AEA60}" type="datetimeFigureOut">
              <a:rPr lang="en-US" smtClean="0"/>
              <a:pPr/>
              <a:t>4/6/2026</a:t>
            </a:fld>
            <a:endParaRPr lang="en-US"/>
          </a:p>
        </p:txBody>
      </p:sp>
      <p:sp>
        <p:nvSpPr>
          <p:cNvPr id="5" name="Footer Placeholder 4">
            <a:extLst>
              <a:ext uri="{FF2B5EF4-FFF2-40B4-BE49-F238E27FC236}">
                <a16:creationId xmlns:a16="http://schemas.microsoft.com/office/drawing/2014/main" id="{3967F2E4-CA50-97E3-F2AB-85EBECF80C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0000FF"/>
                </a:solidFill>
              </a:defRPr>
            </a:lvl1pPr>
          </a:lstStyle>
          <a:p>
            <a:endParaRPr lang="en-US"/>
          </a:p>
        </p:txBody>
      </p:sp>
      <p:sp>
        <p:nvSpPr>
          <p:cNvPr id="6" name="Slide Number Placeholder 5">
            <a:extLst>
              <a:ext uri="{FF2B5EF4-FFF2-40B4-BE49-F238E27FC236}">
                <a16:creationId xmlns:a16="http://schemas.microsoft.com/office/drawing/2014/main" id="{AD542E0E-37AA-A1A2-1763-E070372E0C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00FF"/>
                </a:solidFill>
              </a:defRPr>
            </a:lvl1pPr>
          </a:lstStyle>
          <a:p>
            <a:fld id="{5F819743-D228-40DC-95F1-826C915CF635}" type="slidenum">
              <a:rPr lang="en-US" smtClean="0"/>
              <a:pPr/>
              <a:t>‹#›</a:t>
            </a:fld>
            <a:endParaRPr lang="en-US"/>
          </a:p>
        </p:txBody>
      </p:sp>
      <p:sp>
        <p:nvSpPr>
          <p:cNvPr id="8" name="Rectangle: Rounded Corners 7">
            <a:extLst>
              <a:ext uri="{FF2B5EF4-FFF2-40B4-BE49-F238E27FC236}">
                <a16:creationId xmlns:a16="http://schemas.microsoft.com/office/drawing/2014/main" id="{3DABD7C2-E4A9-3D4D-91D9-63576482D928}"/>
              </a:ext>
            </a:extLst>
          </p:cNvPr>
          <p:cNvSpPr/>
          <p:nvPr userDrawn="1"/>
        </p:nvSpPr>
        <p:spPr>
          <a:xfrm>
            <a:off x="838199" y="931128"/>
            <a:ext cx="10609449" cy="110659"/>
          </a:xfrm>
          <a:prstGeom prst="roundRect">
            <a:avLst>
              <a:gd name="adj" fmla="val 50000"/>
            </a:avLst>
          </a:prstGeom>
          <a:gradFill flip="none" rotWithShape="1">
            <a:gsLst>
              <a:gs pos="3465">
                <a:srgbClr val="F3F5FB"/>
              </a:gs>
              <a:gs pos="0">
                <a:schemeClr val="accent1">
                  <a:lumMod val="5000"/>
                  <a:lumOff val="95000"/>
                </a:schemeClr>
              </a:gs>
              <a:gs pos="30000">
                <a:schemeClr val="accent1">
                  <a:lumMod val="45000"/>
                  <a:lumOff val="55000"/>
                </a:schemeClr>
              </a:gs>
              <a:gs pos="100000">
                <a:srgbClr val="0000FF"/>
              </a:gs>
            </a:gsLst>
            <a:lin ang="10800000" scaled="0"/>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1A3FBF1-C01E-B3CE-0D75-5DFB3D7822FB}"/>
              </a:ext>
            </a:extLst>
          </p:cNvPr>
          <p:cNvSpPr/>
          <p:nvPr userDrawn="1"/>
        </p:nvSpPr>
        <p:spPr bwMode="auto">
          <a:xfrm>
            <a:off x="120576" y="132895"/>
            <a:ext cx="641424" cy="641424"/>
          </a:xfrm>
          <a:prstGeom prst="ellipse">
            <a:avLst/>
          </a:prstGeom>
          <a:ln/>
        </p:spPr>
        <p:style>
          <a:lnRef idx="0">
            <a:schemeClr val="accent1"/>
          </a:lnRef>
          <a:fillRef idx="3">
            <a:schemeClr val="accent1"/>
          </a:fillRef>
          <a:effectRef idx="3">
            <a:schemeClr val="accent1"/>
          </a:effectRef>
          <a:fontRef idx="none"/>
        </p:style>
        <p:txBody>
          <a:bodyPr anchor="ctr"/>
          <a:lstStyle/>
          <a:p>
            <a:pPr algn="ctr" eaLnBrk="1" latinLnBrk="0" hangingPunct="1"/>
            <a:endParaRPr kumimoji="0" lang="en-US" sz="3200"/>
          </a:p>
        </p:txBody>
      </p:sp>
      <p:pic>
        <p:nvPicPr>
          <p:cNvPr id="1030" name="Picture 6">
            <a:extLst>
              <a:ext uri="{FF2B5EF4-FFF2-40B4-BE49-F238E27FC236}">
                <a16:creationId xmlns:a16="http://schemas.microsoft.com/office/drawing/2014/main" id="{28F452C2-5B3E-1A02-1F4F-1CB6473FD779}"/>
              </a:ext>
            </a:extLst>
          </p:cNvPr>
          <p:cNvPicPr>
            <a:picLocks noChangeAspect="1" noChangeArrowheads="1"/>
          </p:cNvPicPr>
          <p:nvPr userDrawn="1"/>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72422" y="-146756"/>
            <a:ext cx="1535289" cy="15352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7B71475B-6B3D-6789-D0FF-A86046196133}"/>
              </a:ext>
            </a:extLst>
          </p:cNvPr>
          <p:cNvPicPr>
            <a:picLocks noChangeAspect="1"/>
          </p:cNvPicPr>
          <p:nvPr userDrawn="1"/>
        </p:nvPicPr>
        <p:blipFill>
          <a:blip r:embed="rId13"/>
          <a:stretch>
            <a:fillRect/>
          </a:stretch>
        </p:blipFill>
        <p:spPr>
          <a:xfrm>
            <a:off x="138375" y="6333688"/>
            <a:ext cx="928146" cy="401841"/>
          </a:xfrm>
          <a:prstGeom prst="rect">
            <a:avLst/>
          </a:prstGeom>
          <a:scene3d>
            <a:camera prst="orthographicFront"/>
            <a:lightRig rig="threePt" dir="t"/>
          </a:scene3d>
          <a:sp3d>
            <a:bevelT w="165100" prst="coolSlant"/>
          </a:sp3d>
        </p:spPr>
      </p:pic>
    </p:spTree>
    <p:extLst>
      <p:ext uri="{BB962C8B-B14F-4D97-AF65-F5344CB8AC3E}">
        <p14:creationId xmlns:p14="http://schemas.microsoft.com/office/powerpoint/2010/main" val="88802112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9" r:id="rId8"/>
    <p:sldLayoutId id="2147483710" r:id="rId9"/>
    <p:sldLayoutId id="2147483711" r:id="rId10"/>
  </p:sldLayoutIdLst>
  <p:txStyles>
    <p:titleStyle>
      <a:lvl1pPr algn="l" defTabSz="914400" rtl="0" eaLnBrk="1" latinLnBrk="0" hangingPunct="1">
        <a:lnSpc>
          <a:spcPct val="90000"/>
        </a:lnSpc>
        <a:spcBef>
          <a:spcPct val="0"/>
        </a:spcBef>
        <a:buNone/>
        <a:defRPr sz="3600" b="1" kern="1200">
          <a:solidFill>
            <a:srgbClr val="0000FF"/>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200" kern="1200">
          <a:solidFill>
            <a:srgbClr val="0000F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rgbClr val="0000FF"/>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0000FF"/>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rgbClr val="0000FF"/>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rgbClr val="0000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thomashawk/12904330354" TargetMode="External"/><Relationship Id="rId2" Type="http://schemas.openxmlformats.org/officeDocument/2006/relationships/image" Target="../media/image6.jpg"/><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7A59FE-49AC-7D85-4F7C-3DC381116293}"/>
              </a:ext>
            </a:extLst>
          </p:cNvPr>
          <p:cNvSpPr>
            <a:spLocks noGrp="1"/>
          </p:cNvSpPr>
          <p:nvPr>
            <p:ph type="ctrTitle"/>
          </p:nvPr>
        </p:nvSpPr>
        <p:spPr/>
        <p:txBody>
          <a:bodyPr/>
          <a:lstStyle/>
          <a:p>
            <a:r>
              <a:rPr lang="en-US" dirty="0"/>
              <a:t>Riparian Concepts</a:t>
            </a:r>
          </a:p>
        </p:txBody>
      </p:sp>
      <p:sp>
        <p:nvSpPr>
          <p:cNvPr id="8" name="Subtitle 7">
            <a:extLst>
              <a:ext uri="{FF2B5EF4-FFF2-40B4-BE49-F238E27FC236}">
                <a16:creationId xmlns:a16="http://schemas.microsoft.com/office/drawing/2014/main" id="{92EC5633-AC17-A1CB-FA08-FFDB298685E1}"/>
              </a:ext>
            </a:extLst>
          </p:cNvPr>
          <p:cNvSpPr>
            <a:spLocks noGrp="1"/>
          </p:cNvSpPr>
          <p:nvPr>
            <p:ph type="subTitle" idx="1"/>
          </p:nvPr>
        </p:nvSpPr>
        <p:spPr/>
        <p:txBody>
          <a:bodyPr>
            <a:normAutofit/>
          </a:bodyPr>
          <a:lstStyle/>
          <a:p>
            <a:r>
              <a:rPr lang="en-US" sz="3200" dirty="0"/>
              <a:t>6 April 2026</a:t>
            </a:r>
          </a:p>
          <a:p>
            <a:endParaRPr lang="en-US" sz="3200" dirty="0"/>
          </a:p>
          <a:p>
            <a:r>
              <a:rPr lang="en-US" dirty="0"/>
              <a:t>Jerry Mahun, PLS</a:t>
            </a:r>
          </a:p>
          <a:p>
            <a:r>
              <a:rPr lang="en-US" sz="2400" i="1" dirty="0"/>
              <a:t>Retired from Retiring</a:t>
            </a:r>
          </a:p>
          <a:p>
            <a:r>
              <a:rPr lang="en-US" sz="2000" dirty="0"/>
              <a:t>(I give up)</a:t>
            </a:r>
          </a:p>
          <a:p>
            <a:endParaRPr lang="en-US" sz="2400" dirty="0"/>
          </a:p>
          <a:p>
            <a:r>
              <a:rPr lang="en-US" sz="2400" dirty="0" err="1"/>
              <a:t>jerry.mahun@gmail.com</a:t>
            </a:r>
            <a:endParaRPr lang="en-US" sz="2400" dirty="0"/>
          </a:p>
          <a:p>
            <a:r>
              <a:rPr lang="en-US" sz="2400" dirty="0"/>
              <a:t>https://</a:t>
            </a:r>
            <a:r>
              <a:rPr lang="en-US" sz="2400" dirty="0" err="1"/>
              <a:t>jerrymahun.com</a:t>
            </a:r>
            <a:endParaRPr lang="en-US" sz="2400" dirty="0"/>
          </a:p>
          <a:p>
            <a:r>
              <a:rPr lang="en-US" sz="2400" dirty="0"/>
              <a:t>715-896-3178</a:t>
            </a:r>
          </a:p>
        </p:txBody>
      </p:sp>
      <p:pic>
        <p:nvPicPr>
          <p:cNvPr id="3" name="Picture 2">
            <a:extLst>
              <a:ext uri="{FF2B5EF4-FFF2-40B4-BE49-F238E27FC236}">
                <a16:creationId xmlns:a16="http://schemas.microsoft.com/office/drawing/2014/main" id="{108CCFEE-1E8A-3FA6-9761-25F1FA21C61E}"/>
              </a:ext>
            </a:extLst>
          </p:cNvPr>
          <p:cNvPicPr>
            <a:picLocks noChangeAspect="1"/>
          </p:cNvPicPr>
          <p:nvPr/>
        </p:nvPicPr>
        <p:blipFill>
          <a:blip r:embed="rId3"/>
          <a:stretch>
            <a:fillRect/>
          </a:stretch>
        </p:blipFill>
        <p:spPr>
          <a:xfrm>
            <a:off x="9215263" y="248305"/>
            <a:ext cx="2486025" cy="1076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38097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10CBDA0-A8D7-317C-2A9F-476C619172CA}"/>
              </a:ext>
            </a:extLst>
          </p:cNvPr>
          <p:cNvSpPr/>
          <p:nvPr/>
        </p:nvSpPr>
        <p:spPr>
          <a:xfrm>
            <a:off x="1979023" y="3860073"/>
            <a:ext cx="8575766" cy="2217169"/>
          </a:xfrm>
          <a:custGeom>
            <a:avLst/>
            <a:gdLst>
              <a:gd name="connsiteX0" fmla="*/ 0 w 8575766"/>
              <a:gd name="connsiteY0" fmla="*/ 97972 h 2201092"/>
              <a:gd name="connsiteX1" fmla="*/ 666206 w 8575766"/>
              <a:gd name="connsiteY1" fmla="*/ 189412 h 2201092"/>
              <a:gd name="connsiteX2" fmla="*/ 1012371 w 8575766"/>
              <a:gd name="connsiteY2" fmla="*/ 241663 h 2201092"/>
              <a:gd name="connsiteX3" fmla="*/ 1449977 w 8575766"/>
              <a:gd name="connsiteY3" fmla="*/ 522515 h 2201092"/>
              <a:gd name="connsiteX4" fmla="*/ 1848394 w 8575766"/>
              <a:gd name="connsiteY4" fmla="*/ 679269 h 2201092"/>
              <a:gd name="connsiteX5" fmla="*/ 2318657 w 8575766"/>
              <a:gd name="connsiteY5" fmla="*/ 862149 h 2201092"/>
              <a:gd name="connsiteX6" fmla="*/ 2743200 w 8575766"/>
              <a:gd name="connsiteY6" fmla="*/ 992777 h 2201092"/>
              <a:gd name="connsiteX7" fmla="*/ 3265714 w 8575766"/>
              <a:gd name="connsiteY7" fmla="*/ 1110343 h 2201092"/>
              <a:gd name="connsiteX8" fmla="*/ 3788228 w 8575766"/>
              <a:gd name="connsiteY8" fmla="*/ 1201783 h 2201092"/>
              <a:gd name="connsiteX9" fmla="*/ 4278086 w 8575766"/>
              <a:gd name="connsiteY9" fmla="*/ 1332412 h 2201092"/>
              <a:gd name="connsiteX10" fmla="*/ 4572000 w 8575766"/>
              <a:gd name="connsiteY10" fmla="*/ 1430383 h 2201092"/>
              <a:gd name="connsiteX11" fmla="*/ 4865914 w 8575766"/>
              <a:gd name="connsiteY11" fmla="*/ 1580606 h 2201092"/>
              <a:gd name="connsiteX12" fmla="*/ 5140234 w 8575766"/>
              <a:gd name="connsiteY12" fmla="*/ 1711235 h 2201092"/>
              <a:gd name="connsiteX13" fmla="*/ 5453743 w 8575766"/>
              <a:gd name="connsiteY13" fmla="*/ 1600200 h 2201092"/>
              <a:gd name="connsiteX14" fmla="*/ 5878286 w 8575766"/>
              <a:gd name="connsiteY14" fmla="*/ 1240972 h 2201092"/>
              <a:gd name="connsiteX15" fmla="*/ 6681651 w 8575766"/>
              <a:gd name="connsiteY15" fmla="*/ 620486 h 2201092"/>
              <a:gd name="connsiteX16" fmla="*/ 6910251 w 8575766"/>
              <a:gd name="connsiteY16" fmla="*/ 372292 h 2201092"/>
              <a:gd name="connsiteX17" fmla="*/ 7230291 w 8575766"/>
              <a:gd name="connsiteY17" fmla="*/ 254726 h 2201092"/>
              <a:gd name="connsiteX18" fmla="*/ 7609114 w 8575766"/>
              <a:gd name="connsiteY18" fmla="*/ 176349 h 2201092"/>
              <a:gd name="connsiteX19" fmla="*/ 8001000 w 8575766"/>
              <a:gd name="connsiteY19" fmla="*/ 111035 h 2201092"/>
              <a:gd name="connsiteX20" fmla="*/ 8229600 w 8575766"/>
              <a:gd name="connsiteY20" fmla="*/ 0 h 2201092"/>
              <a:gd name="connsiteX21" fmla="*/ 8575766 w 8575766"/>
              <a:gd name="connsiteY21" fmla="*/ 568235 h 2201092"/>
              <a:gd name="connsiteX22" fmla="*/ 7596051 w 8575766"/>
              <a:gd name="connsiteY22" fmla="*/ 718457 h 2201092"/>
              <a:gd name="connsiteX23" fmla="*/ 6955971 w 8575766"/>
              <a:gd name="connsiteY23" fmla="*/ 1156063 h 2201092"/>
              <a:gd name="connsiteX24" fmla="*/ 6662057 w 8575766"/>
              <a:gd name="connsiteY24" fmla="*/ 1515292 h 2201092"/>
              <a:gd name="connsiteX25" fmla="*/ 6224451 w 8575766"/>
              <a:gd name="connsiteY25" fmla="*/ 1776549 h 2201092"/>
              <a:gd name="connsiteX26" fmla="*/ 5734594 w 8575766"/>
              <a:gd name="connsiteY26" fmla="*/ 2181497 h 2201092"/>
              <a:gd name="connsiteX27" fmla="*/ 5179423 w 8575766"/>
              <a:gd name="connsiteY27" fmla="*/ 2201092 h 2201092"/>
              <a:gd name="connsiteX28" fmla="*/ 4199708 w 8575766"/>
              <a:gd name="connsiteY28" fmla="*/ 2005149 h 2201092"/>
              <a:gd name="connsiteX29" fmla="*/ 3298371 w 8575766"/>
              <a:gd name="connsiteY29" fmla="*/ 1711235 h 2201092"/>
              <a:gd name="connsiteX30" fmla="*/ 2416628 w 8575766"/>
              <a:gd name="connsiteY30" fmla="*/ 1482635 h 2201092"/>
              <a:gd name="connsiteX31" fmla="*/ 1796143 w 8575766"/>
              <a:gd name="connsiteY31" fmla="*/ 1175657 h 2201092"/>
              <a:gd name="connsiteX32" fmla="*/ 1031966 w 8575766"/>
              <a:gd name="connsiteY32" fmla="*/ 731520 h 2201092"/>
              <a:gd name="connsiteX33" fmla="*/ 117566 w 8575766"/>
              <a:gd name="connsiteY33" fmla="*/ 685800 h 2201092"/>
              <a:gd name="connsiteX34" fmla="*/ 0 w 8575766"/>
              <a:gd name="connsiteY34" fmla="*/ 97972 h 220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575766" h="2201092">
                <a:moveTo>
                  <a:pt x="0" y="97972"/>
                </a:moveTo>
                <a:lnTo>
                  <a:pt x="666206" y="189412"/>
                </a:lnTo>
                <a:lnTo>
                  <a:pt x="1012371" y="241663"/>
                </a:lnTo>
                <a:lnTo>
                  <a:pt x="1449977" y="522515"/>
                </a:lnTo>
                <a:lnTo>
                  <a:pt x="1848394" y="679269"/>
                </a:lnTo>
                <a:lnTo>
                  <a:pt x="2318657" y="862149"/>
                </a:lnTo>
                <a:lnTo>
                  <a:pt x="2743200" y="992777"/>
                </a:lnTo>
                <a:lnTo>
                  <a:pt x="3265714" y="1110343"/>
                </a:lnTo>
                <a:lnTo>
                  <a:pt x="3788228" y="1201783"/>
                </a:lnTo>
                <a:lnTo>
                  <a:pt x="4278086" y="1332412"/>
                </a:lnTo>
                <a:lnTo>
                  <a:pt x="4572000" y="1430383"/>
                </a:lnTo>
                <a:lnTo>
                  <a:pt x="4865914" y="1580606"/>
                </a:lnTo>
                <a:lnTo>
                  <a:pt x="5140234" y="1711235"/>
                </a:lnTo>
                <a:lnTo>
                  <a:pt x="5453743" y="1600200"/>
                </a:lnTo>
                <a:lnTo>
                  <a:pt x="5878286" y="1240972"/>
                </a:lnTo>
                <a:lnTo>
                  <a:pt x="6681651" y="620486"/>
                </a:lnTo>
                <a:lnTo>
                  <a:pt x="6910251" y="372292"/>
                </a:lnTo>
                <a:lnTo>
                  <a:pt x="7230291" y="254726"/>
                </a:lnTo>
                <a:lnTo>
                  <a:pt x="7609114" y="176349"/>
                </a:lnTo>
                <a:lnTo>
                  <a:pt x="8001000" y="111035"/>
                </a:lnTo>
                <a:lnTo>
                  <a:pt x="8229600" y="0"/>
                </a:lnTo>
                <a:lnTo>
                  <a:pt x="8575766" y="568235"/>
                </a:lnTo>
                <a:lnTo>
                  <a:pt x="7596051" y="718457"/>
                </a:lnTo>
                <a:lnTo>
                  <a:pt x="6955971" y="1156063"/>
                </a:lnTo>
                <a:lnTo>
                  <a:pt x="6662057" y="1515292"/>
                </a:lnTo>
                <a:lnTo>
                  <a:pt x="6224451" y="1776549"/>
                </a:lnTo>
                <a:lnTo>
                  <a:pt x="5734594" y="2181497"/>
                </a:lnTo>
                <a:lnTo>
                  <a:pt x="5179423" y="2201092"/>
                </a:lnTo>
                <a:lnTo>
                  <a:pt x="4199708" y="2005149"/>
                </a:lnTo>
                <a:lnTo>
                  <a:pt x="3298371" y="1711235"/>
                </a:lnTo>
                <a:lnTo>
                  <a:pt x="2416628" y="1482635"/>
                </a:lnTo>
                <a:lnTo>
                  <a:pt x="1796143" y="1175657"/>
                </a:lnTo>
                <a:lnTo>
                  <a:pt x="1031966" y="731520"/>
                </a:lnTo>
                <a:lnTo>
                  <a:pt x="117566" y="685800"/>
                </a:lnTo>
                <a:lnTo>
                  <a:pt x="0" y="97972"/>
                </a:lnTo>
                <a:close/>
              </a:path>
            </a:pathLst>
          </a:cu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5ED590C-9F70-A014-C643-FFE4FA0EAADE}"/>
              </a:ext>
            </a:extLst>
          </p:cNvPr>
          <p:cNvSpPr>
            <a:spLocks noGrp="1"/>
          </p:cNvSpPr>
          <p:nvPr>
            <p:ph type="title"/>
          </p:nvPr>
        </p:nvSpPr>
        <p:spPr/>
        <p:txBody>
          <a:bodyPr/>
          <a:lstStyle/>
          <a:p>
            <a:r>
              <a:rPr lang="en-US"/>
              <a:t>D. Terms</a:t>
            </a:r>
          </a:p>
        </p:txBody>
      </p:sp>
      <p:sp>
        <p:nvSpPr>
          <p:cNvPr id="5" name="Content Placeholder 4">
            <a:extLst>
              <a:ext uri="{FF2B5EF4-FFF2-40B4-BE49-F238E27FC236}">
                <a16:creationId xmlns:a16="http://schemas.microsoft.com/office/drawing/2014/main" id="{1B80E834-67FC-D09E-A184-72E63D91F00A}"/>
              </a:ext>
            </a:extLst>
          </p:cNvPr>
          <p:cNvSpPr>
            <a:spLocks noGrp="1"/>
          </p:cNvSpPr>
          <p:nvPr>
            <p:ph idx="1"/>
          </p:nvPr>
        </p:nvSpPr>
        <p:spPr/>
        <p:txBody>
          <a:bodyPr>
            <a:normAutofit/>
          </a:bodyPr>
          <a:lstStyle/>
          <a:p>
            <a:r>
              <a:rPr lang="en-US"/>
              <a:t>Bed – The ground surface between the OHWM on both sides of a waterway.</a:t>
            </a:r>
          </a:p>
          <a:p>
            <a:r>
              <a:rPr lang="en-US"/>
              <a:t>Bank – Area between water and OHWM. Right and left banks defined facing downstream.</a:t>
            </a:r>
          </a:p>
          <a:p>
            <a:r>
              <a:rPr lang="en-US"/>
              <a:t>Shore/shore land </a:t>
            </a:r>
          </a:p>
          <a:p>
            <a:pPr lvl="1"/>
            <a:r>
              <a:rPr lang="en-US"/>
              <a:t>1. Lands lying between the OWHM and OLWM for seas and tidal waters (aka </a:t>
            </a:r>
            <a:r>
              <a:rPr lang="en-US" i="1"/>
              <a:t>Tidelands</a:t>
            </a:r>
            <a:r>
              <a:rPr lang="en-US"/>
              <a:t>)</a:t>
            </a:r>
          </a:p>
          <a:p>
            <a:pPr lvl="1"/>
            <a:r>
              <a:rPr lang="en-US"/>
              <a:t>2. Lands below the OHWM for navigable rivers and lakes.</a:t>
            </a:r>
          </a:p>
        </p:txBody>
      </p:sp>
      <p:grpSp>
        <p:nvGrpSpPr>
          <p:cNvPr id="297" name="Group 296">
            <a:extLst>
              <a:ext uri="{FF2B5EF4-FFF2-40B4-BE49-F238E27FC236}">
                <a16:creationId xmlns:a16="http://schemas.microsoft.com/office/drawing/2014/main" id="{A6629D42-2300-8754-BFCA-E27F5036A69C}"/>
              </a:ext>
            </a:extLst>
          </p:cNvPr>
          <p:cNvGrpSpPr/>
          <p:nvPr/>
        </p:nvGrpSpPr>
        <p:grpSpPr>
          <a:xfrm>
            <a:off x="1985963" y="3360138"/>
            <a:ext cx="8207376" cy="2291476"/>
            <a:chOff x="1985963" y="4414392"/>
            <a:chExt cx="8207376" cy="2291476"/>
          </a:xfrm>
        </p:grpSpPr>
        <p:sp>
          <p:nvSpPr>
            <p:cNvPr id="298" name="Freeform: Shape 297">
              <a:extLst>
                <a:ext uri="{FF2B5EF4-FFF2-40B4-BE49-F238E27FC236}">
                  <a16:creationId xmlns:a16="http://schemas.microsoft.com/office/drawing/2014/main" id="{C4EBA04B-ECAC-60AD-6CD3-1580160B8836}"/>
                </a:ext>
              </a:extLst>
            </p:cNvPr>
            <p:cNvSpPr/>
            <p:nvPr/>
          </p:nvSpPr>
          <p:spPr>
            <a:xfrm>
              <a:off x="2187581" y="4564302"/>
              <a:ext cx="1247769" cy="831690"/>
            </a:xfrm>
            <a:custGeom>
              <a:avLst/>
              <a:gdLst>
                <a:gd name="connsiteX0" fmla="*/ 1171868 w 1204033"/>
                <a:gd name="connsiteY0" fmla="*/ 831690 h 831690"/>
                <a:gd name="connsiteX1" fmla="*/ 776701 w 1204033"/>
                <a:gd name="connsiteY1" fmla="*/ 569777 h 831690"/>
                <a:gd name="connsiteX2" fmla="*/ 551547 w 1204033"/>
                <a:gd name="connsiteY2" fmla="*/ 523827 h 831690"/>
                <a:gd name="connsiteX3" fmla="*/ 137999 w 1204033"/>
                <a:gd name="connsiteY3" fmla="*/ 464092 h 831690"/>
                <a:gd name="connsiteX4" fmla="*/ 4745 w 1204033"/>
                <a:gd name="connsiteY4" fmla="*/ 284888 h 831690"/>
                <a:gd name="connsiteX5" fmla="*/ 150 w 1204033"/>
                <a:gd name="connsiteY5" fmla="*/ 133254 h 831690"/>
                <a:gd name="connsiteX6" fmla="*/ 50694 w 1204033"/>
                <a:gd name="connsiteY6" fmla="*/ 0 h 831690"/>
                <a:gd name="connsiteX7" fmla="*/ 436672 w 1204033"/>
                <a:gd name="connsiteY7" fmla="*/ 64329 h 831690"/>
                <a:gd name="connsiteX8" fmla="*/ 482622 w 1204033"/>
                <a:gd name="connsiteY8" fmla="*/ 82709 h 831690"/>
                <a:gd name="connsiteX9" fmla="*/ 785890 w 1204033"/>
                <a:gd name="connsiteY9" fmla="*/ 105684 h 831690"/>
                <a:gd name="connsiteX10" fmla="*/ 1047804 w 1204033"/>
                <a:gd name="connsiteY10" fmla="*/ 197584 h 831690"/>
                <a:gd name="connsiteX11" fmla="*/ 1204033 w 1204033"/>
                <a:gd name="connsiteY11" fmla="*/ 399763 h 831690"/>
                <a:gd name="connsiteX12" fmla="*/ 1181058 w 1204033"/>
                <a:gd name="connsiteY12" fmla="*/ 735196 h 831690"/>
                <a:gd name="connsiteX13" fmla="*/ 1171868 w 1204033"/>
                <a:gd name="connsiteY13" fmla="*/ 831690 h 83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4033" h="831690">
                  <a:moveTo>
                    <a:pt x="1171868" y="831690"/>
                  </a:moveTo>
                  <a:lnTo>
                    <a:pt x="776701" y="569777"/>
                  </a:lnTo>
                  <a:lnTo>
                    <a:pt x="551547" y="523827"/>
                  </a:lnTo>
                  <a:lnTo>
                    <a:pt x="137999" y="464092"/>
                  </a:lnTo>
                  <a:lnTo>
                    <a:pt x="4745" y="284888"/>
                  </a:lnTo>
                  <a:cubicBezTo>
                    <a:pt x="-1289" y="182310"/>
                    <a:pt x="150" y="232857"/>
                    <a:pt x="150" y="133254"/>
                  </a:cubicBezTo>
                  <a:lnTo>
                    <a:pt x="50694" y="0"/>
                  </a:lnTo>
                  <a:lnTo>
                    <a:pt x="436672" y="64329"/>
                  </a:lnTo>
                  <a:lnTo>
                    <a:pt x="482622" y="82709"/>
                  </a:lnTo>
                  <a:lnTo>
                    <a:pt x="785890" y="105684"/>
                  </a:lnTo>
                  <a:lnTo>
                    <a:pt x="1047804" y="197584"/>
                  </a:lnTo>
                  <a:lnTo>
                    <a:pt x="1204033" y="399763"/>
                  </a:lnTo>
                  <a:lnTo>
                    <a:pt x="1181058" y="735196"/>
                  </a:lnTo>
                  <a:lnTo>
                    <a:pt x="1171868" y="831690"/>
                  </a:lnTo>
                  <a:close/>
                </a:path>
              </a:pathLst>
            </a:custGeom>
            <a:solidFill>
              <a:schemeClr val="accent6">
                <a:lumMod val="40000"/>
                <a:lumOff val="6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9" name="Freeform 124">
              <a:extLst>
                <a:ext uri="{FF2B5EF4-FFF2-40B4-BE49-F238E27FC236}">
                  <a16:creationId xmlns:a16="http://schemas.microsoft.com/office/drawing/2014/main" id="{BD9666FA-4031-BA98-35BD-9B433A32153D}"/>
                </a:ext>
              </a:extLst>
            </p:cNvPr>
            <p:cNvSpPr>
              <a:spLocks/>
            </p:cNvSpPr>
            <p:nvPr/>
          </p:nvSpPr>
          <p:spPr bwMode="auto">
            <a:xfrm>
              <a:off x="4321176" y="5765755"/>
              <a:ext cx="4060825" cy="844550"/>
            </a:xfrm>
            <a:custGeom>
              <a:avLst/>
              <a:gdLst>
                <a:gd name="T0" fmla="*/ 1394 w 2558"/>
                <a:gd name="T1" fmla="*/ 369 h 532"/>
                <a:gd name="T2" fmla="*/ 1515 w 2558"/>
                <a:gd name="T3" fmla="*/ 415 h 532"/>
                <a:gd name="T4" fmla="*/ 1551 w 2558"/>
                <a:gd name="T5" fmla="*/ 431 h 532"/>
                <a:gd name="T6" fmla="*/ 1586 w 2558"/>
                <a:gd name="T7" fmla="*/ 451 h 532"/>
                <a:gd name="T8" fmla="*/ 1621 w 2558"/>
                <a:gd name="T9" fmla="*/ 472 h 532"/>
                <a:gd name="T10" fmla="*/ 1655 w 2558"/>
                <a:gd name="T11" fmla="*/ 493 h 532"/>
                <a:gd name="T12" fmla="*/ 1691 w 2558"/>
                <a:gd name="T13" fmla="*/ 511 h 532"/>
                <a:gd name="T14" fmla="*/ 1726 w 2558"/>
                <a:gd name="T15" fmla="*/ 524 h 532"/>
                <a:gd name="T16" fmla="*/ 1744 w 2558"/>
                <a:gd name="T17" fmla="*/ 529 h 532"/>
                <a:gd name="T18" fmla="*/ 1762 w 2558"/>
                <a:gd name="T19" fmla="*/ 531 h 532"/>
                <a:gd name="T20" fmla="*/ 1781 w 2558"/>
                <a:gd name="T21" fmla="*/ 532 h 532"/>
                <a:gd name="T22" fmla="*/ 1799 w 2558"/>
                <a:gd name="T23" fmla="*/ 529 h 532"/>
                <a:gd name="T24" fmla="*/ 1825 w 2558"/>
                <a:gd name="T25" fmla="*/ 524 h 532"/>
                <a:gd name="T26" fmla="*/ 1850 w 2558"/>
                <a:gd name="T27" fmla="*/ 516 h 532"/>
                <a:gd name="T28" fmla="*/ 1874 w 2558"/>
                <a:gd name="T29" fmla="*/ 506 h 532"/>
                <a:gd name="T30" fmla="*/ 1898 w 2558"/>
                <a:gd name="T31" fmla="*/ 494 h 532"/>
                <a:gd name="T32" fmla="*/ 1943 w 2558"/>
                <a:gd name="T33" fmla="*/ 467 h 532"/>
                <a:gd name="T34" fmla="*/ 1987 w 2558"/>
                <a:gd name="T35" fmla="*/ 434 h 532"/>
                <a:gd name="T36" fmla="*/ 2030 w 2558"/>
                <a:gd name="T37" fmla="*/ 400 h 532"/>
                <a:gd name="T38" fmla="*/ 2072 w 2558"/>
                <a:gd name="T39" fmla="*/ 364 h 532"/>
                <a:gd name="T40" fmla="*/ 2114 w 2558"/>
                <a:gd name="T41" fmla="*/ 330 h 532"/>
                <a:gd name="T42" fmla="*/ 2158 w 2558"/>
                <a:gd name="T43" fmla="*/ 297 h 532"/>
                <a:gd name="T44" fmla="*/ 2365 w 2558"/>
                <a:gd name="T45" fmla="*/ 148 h 532"/>
                <a:gd name="T46" fmla="*/ 2558 w 2558"/>
                <a:gd name="T47" fmla="*/ 0 h 532"/>
                <a:gd name="T48" fmla="*/ 1763 w 2558"/>
                <a:gd name="T49" fmla="*/ 0 h 532"/>
                <a:gd name="T50" fmla="*/ 1126 w 2558"/>
                <a:gd name="T51" fmla="*/ 0 h 532"/>
                <a:gd name="T52" fmla="*/ 871 w 2558"/>
                <a:gd name="T53" fmla="*/ 0 h 532"/>
                <a:gd name="T54" fmla="*/ 871 w 2558"/>
                <a:gd name="T55" fmla="*/ 1 h 532"/>
                <a:gd name="T56" fmla="*/ 870 w 2558"/>
                <a:gd name="T57" fmla="*/ 0 h 532"/>
                <a:gd name="T58" fmla="*/ 0 w 2558"/>
                <a:gd name="T59" fmla="*/ 0 h 532"/>
                <a:gd name="T60" fmla="*/ 13 w 2558"/>
                <a:gd name="T61" fmla="*/ 5 h 532"/>
                <a:gd name="T62" fmla="*/ 129 w 2558"/>
                <a:gd name="T63" fmla="*/ 45 h 532"/>
                <a:gd name="T64" fmla="*/ 246 w 2558"/>
                <a:gd name="T65" fmla="*/ 83 h 532"/>
                <a:gd name="T66" fmla="*/ 363 w 2558"/>
                <a:gd name="T67" fmla="*/ 118 h 532"/>
                <a:gd name="T68" fmla="*/ 445 w 2558"/>
                <a:gd name="T69" fmla="*/ 140 h 532"/>
                <a:gd name="T70" fmla="*/ 528 w 2558"/>
                <a:gd name="T71" fmla="*/ 157 h 532"/>
                <a:gd name="T72" fmla="*/ 611 w 2558"/>
                <a:gd name="T73" fmla="*/ 171 h 532"/>
                <a:gd name="T74" fmla="*/ 695 w 2558"/>
                <a:gd name="T75" fmla="*/ 184 h 532"/>
                <a:gd name="T76" fmla="*/ 779 w 2558"/>
                <a:gd name="T77" fmla="*/ 196 h 532"/>
                <a:gd name="T78" fmla="*/ 862 w 2558"/>
                <a:gd name="T79" fmla="*/ 209 h 532"/>
                <a:gd name="T80" fmla="*/ 946 w 2558"/>
                <a:gd name="T81" fmla="*/ 225 h 532"/>
                <a:gd name="T82" fmla="*/ 1028 w 2558"/>
                <a:gd name="T83" fmla="*/ 244 h 532"/>
                <a:gd name="T84" fmla="*/ 1090 w 2558"/>
                <a:gd name="T85" fmla="*/ 261 h 532"/>
                <a:gd name="T86" fmla="*/ 1152 w 2558"/>
                <a:gd name="T87" fmla="*/ 280 h 532"/>
                <a:gd name="T88" fmla="*/ 1274 w 2558"/>
                <a:gd name="T89" fmla="*/ 323 h 532"/>
                <a:gd name="T90" fmla="*/ 1394 w 2558"/>
                <a:gd name="T91" fmla="*/ 369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58" h="532">
                  <a:moveTo>
                    <a:pt x="1394" y="369"/>
                  </a:moveTo>
                  <a:lnTo>
                    <a:pt x="1515" y="415"/>
                  </a:lnTo>
                  <a:lnTo>
                    <a:pt x="1551" y="431"/>
                  </a:lnTo>
                  <a:lnTo>
                    <a:pt x="1586" y="451"/>
                  </a:lnTo>
                  <a:lnTo>
                    <a:pt x="1621" y="472"/>
                  </a:lnTo>
                  <a:lnTo>
                    <a:pt x="1655" y="493"/>
                  </a:lnTo>
                  <a:lnTo>
                    <a:pt x="1691" y="511"/>
                  </a:lnTo>
                  <a:lnTo>
                    <a:pt x="1726" y="524"/>
                  </a:lnTo>
                  <a:lnTo>
                    <a:pt x="1744" y="529"/>
                  </a:lnTo>
                  <a:lnTo>
                    <a:pt x="1762" y="531"/>
                  </a:lnTo>
                  <a:lnTo>
                    <a:pt x="1781" y="532"/>
                  </a:lnTo>
                  <a:lnTo>
                    <a:pt x="1799" y="529"/>
                  </a:lnTo>
                  <a:lnTo>
                    <a:pt x="1825" y="524"/>
                  </a:lnTo>
                  <a:lnTo>
                    <a:pt x="1850" y="516"/>
                  </a:lnTo>
                  <a:lnTo>
                    <a:pt x="1874" y="506"/>
                  </a:lnTo>
                  <a:lnTo>
                    <a:pt x="1898" y="494"/>
                  </a:lnTo>
                  <a:lnTo>
                    <a:pt x="1943" y="467"/>
                  </a:lnTo>
                  <a:lnTo>
                    <a:pt x="1987" y="434"/>
                  </a:lnTo>
                  <a:lnTo>
                    <a:pt x="2030" y="400"/>
                  </a:lnTo>
                  <a:lnTo>
                    <a:pt x="2072" y="364"/>
                  </a:lnTo>
                  <a:lnTo>
                    <a:pt x="2114" y="330"/>
                  </a:lnTo>
                  <a:lnTo>
                    <a:pt x="2158" y="297"/>
                  </a:lnTo>
                  <a:lnTo>
                    <a:pt x="2365" y="148"/>
                  </a:lnTo>
                  <a:lnTo>
                    <a:pt x="2558" y="0"/>
                  </a:lnTo>
                  <a:lnTo>
                    <a:pt x="1763" y="0"/>
                  </a:lnTo>
                  <a:lnTo>
                    <a:pt x="1126" y="0"/>
                  </a:lnTo>
                  <a:lnTo>
                    <a:pt x="871" y="0"/>
                  </a:lnTo>
                  <a:lnTo>
                    <a:pt x="871" y="1"/>
                  </a:lnTo>
                  <a:lnTo>
                    <a:pt x="870" y="0"/>
                  </a:lnTo>
                  <a:lnTo>
                    <a:pt x="0" y="0"/>
                  </a:lnTo>
                  <a:lnTo>
                    <a:pt x="13" y="5"/>
                  </a:lnTo>
                  <a:lnTo>
                    <a:pt x="129" y="45"/>
                  </a:lnTo>
                  <a:lnTo>
                    <a:pt x="246" y="83"/>
                  </a:lnTo>
                  <a:lnTo>
                    <a:pt x="363" y="118"/>
                  </a:lnTo>
                  <a:lnTo>
                    <a:pt x="445" y="140"/>
                  </a:lnTo>
                  <a:lnTo>
                    <a:pt x="528" y="157"/>
                  </a:lnTo>
                  <a:lnTo>
                    <a:pt x="611" y="171"/>
                  </a:lnTo>
                  <a:lnTo>
                    <a:pt x="695" y="184"/>
                  </a:lnTo>
                  <a:lnTo>
                    <a:pt x="779" y="196"/>
                  </a:lnTo>
                  <a:lnTo>
                    <a:pt x="862" y="209"/>
                  </a:lnTo>
                  <a:lnTo>
                    <a:pt x="946" y="225"/>
                  </a:lnTo>
                  <a:lnTo>
                    <a:pt x="1028" y="244"/>
                  </a:lnTo>
                  <a:lnTo>
                    <a:pt x="1090" y="261"/>
                  </a:lnTo>
                  <a:lnTo>
                    <a:pt x="1152" y="280"/>
                  </a:lnTo>
                  <a:lnTo>
                    <a:pt x="1274" y="323"/>
                  </a:lnTo>
                  <a:lnTo>
                    <a:pt x="1394" y="369"/>
                  </a:lnTo>
                  <a:close/>
                </a:path>
              </a:pathLst>
            </a:custGeom>
            <a:solidFill>
              <a:srgbClr val="7FDFFF"/>
            </a:solidFill>
            <a:ln w="0">
              <a:solidFill>
                <a:srgbClr val="7FDF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300" name="Freeform 7">
              <a:extLst>
                <a:ext uri="{FF2B5EF4-FFF2-40B4-BE49-F238E27FC236}">
                  <a16:creationId xmlns:a16="http://schemas.microsoft.com/office/drawing/2014/main" id="{938CB489-DBC2-A3B6-902D-150D8E2080C0}"/>
                </a:ext>
              </a:extLst>
            </p:cNvPr>
            <p:cNvSpPr>
              <a:spLocks/>
            </p:cNvSpPr>
            <p:nvPr/>
          </p:nvSpPr>
          <p:spPr bwMode="auto">
            <a:xfrm>
              <a:off x="3435351" y="5418093"/>
              <a:ext cx="5346700" cy="1190625"/>
            </a:xfrm>
            <a:custGeom>
              <a:avLst/>
              <a:gdLst>
                <a:gd name="T0" fmla="*/ 0 w 10064"/>
                <a:gd name="T1" fmla="*/ 0 h 2241"/>
                <a:gd name="T2" fmla="*/ 678 w 10064"/>
                <a:gd name="T3" fmla="*/ 279 h 2241"/>
                <a:gd name="T4" fmla="*/ 1362 w 10064"/>
                <a:gd name="T5" fmla="*/ 544 h 2241"/>
                <a:gd name="T6" fmla="*/ 2053 w 10064"/>
                <a:gd name="T7" fmla="*/ 788 h 2241"/>
                <a:gd name="T8" fmla="*/ 2753 w 10064"/>
                <a:gd name="T9" fmla="*/ 1007 h 2241"/>
                <a:gd name="T10" fmla="*/ 3244 w 10064"/>
                <a:gd name="T11" fmla="*/ 1122 h 2241"/>
                <a:gd name="T12" fmla="*/ 3743 w 10064"/>
                <a:gd name="T13" fmla="*/ 1202 h 2241"/>
                <a:gd name="T14" fmla="*/ 4244 w 10064"/>
                <a:gd name="T15" fmla="*/ 1279 h 2241"/>
                <a:gd name="T16" fmla="*/ 4739 w 10064"/>
                <a:gd name="T17" fmla="*/ 1382 h 2241"/>
                <a:gd name="T18" fmla="*/ 5109 w 10064"/>
                <a:gd name="T19" fmla="*/ 1491 h 2241"/>
                <a:gd name="T20" fmla="*/ 5473 w 10064"/>
                <a:gd name="T21" fmla="*/ 1619 h 2241"/>
                <a:gd name="T22" fmla="*/ 6195 w 10064"/>
                <a:gd name="T23" fmla="*/ 1894 h 2241"/>
                <a:gd name="T24" fmla="*/ 6301 w 10064"/>
                <a:gd name="T25" fmla="*/ 1941 h 2241"/>
                <a:gd name="T26" fmla="*/ 6406 w 10064"/>
                <a:gd name="T27" fmla="*/ 2000 h 2241"/>
                <a:gd name="T28" fmla="*/ 6614 w 10064"/>
                <a:gd name="T29" fmla="*/ 2125 h 2241"/>
                <a:gd name="T30" fmla="*/ 6719 w 10064"/>
                <a:gd name="T31" fmla="*/ 2179 h 2241"/>
                <a:gd name="T32" fmla="*/ 6824 w 10064"/>
                <a:gd name="T33" fmla="*/ 2220 h 2241"/>
                <a:gd name="T34" fmla="*/ 6933 w 10064"/>
                <a:gd name="T35" fmla="*/ 2241 h 2241"/>
                <a:gd name="T36" fmla="*/ 7043 w 10064"/>
                <a:gd name="T37" fmla="*/ 2235 h 2241"/>
                <a:gd name="T38" fmla="*/ 7195 w 10064"/>
                <a:gd name="T39" fmla="*/ 2194 h 2241"/>
                <a:gd name="T40" fmla="*/ 7338 w 10064"/>
                <a:gd name="T41" fmla="*/ 2129 h 2241"/>
                <a:gd name="T42" fmla="*/ 7474 w 10064"/>
                <a:gd name="T43" fmla="*/ 2047 h 2241"/>
                <a:gd name="T44" fmla="*/ 7605 w 10064"/>
                <a:gd name="T45" fmla="*/ 1951 h 2241"/>
                <a:gd name="T46" fmla="*/ 7859 w 10064"/>
                <a:gd name="T47" fmla="*/ 1742 h 2241"/>
                <a:gd name="T48" fmla="*/ 8115 w 10064"/>
                <a:gd name="T49" fmla="*/ 1542 h 2241"/>
                <a:gd name="T50" fmla="*/ 8736 w 10064"/>
                <a:gd name="T51" fmla="*/ 1095 h 2241"/>
                <a:gd name="T52" fmla="*/ 9343 w 10064"/>
                <a:gd name="T53" fmla="*/ 629 h 2241"/>
                <a:gd name="T54" fmla="*/ 9714 w 10064"/>
                <a:gd name="T55" fmla="*/ 327 h 2241"/>
                <a:gd name="T56" fmla="*/ 10064 w 10064"/>
                <a:gd name="T57" fmla="*/ 0 h 2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64" h="2241">
                  <a:moveTo>
                    <a:pt x="0" y="0"/>
                  </a:moveTo>
                  <a:lnTo>
                    <a:pt x="678" y="279"/>
                  </a:lnTo>
                  <a:lnTo>
                    <a:pt x="1362" y="544"/>
                  </a:lnTo>
                  <a:lnTo>
                    <a:pt x="2053" y="788"/>
                  </a:lnTo>
                  <a:lnTo>
                    <a:pt x="2753" y="1007"/>
                  </a:lnTo>
                  <a:lnTo>
                    <a:pt x="3244" y="1122"/>
                  </a:lnTo>
                  <a:lnTo>
                    <a:pt x="3743" y="1202"/>
                  </a:lnTo>
                  <a:lnTo>
                    <a:pt x="4244" y="1279"/>
                  </a:lnTo>
                  <a:lnTo>
                    <a:pt x="4739" y="1382"/>
                  </a:lnTo>
                  <a:lnTo>
                    <a:pt x="5109" y="1491"/>
                  </a:lnTo>
                  <a:lnTo>
                    <a:pt x="5473" y="1619"/>
                  </a:lnTo>
                  <a:lnTo>
                    <a:pt x="6195" y="1894"/>
                  </a:lnTo>
                  <a:lnTo>
                    <a:pt x="6301" y="1941"/>
                  </a:lnTo>
                  <a:lnTo>
                    <a:pt x="6406" y="2000"/>
                  </a:lnTo>
                  <a:lnTo>
                    <a:pt x="6614" y="2125"/>
                  </a:lnTo>
                  <a:lnTo>
                    <a:pt x="6719" y="2179"/>
                  </a:lnTo>
                  <a:lnTo>
                    <a:pt x="6824" y="2220"/>
                  </a:lnTo>
                  <a:lnTo>
                    <a:pt x="6933" y="2241"/>
                  </a:lnTo>
                  <a:lnTo>
                    <a:pt x="7043" y="2235"/>
                  </a:lnTo>
                  <a:lnTo>
                    <a:pt x="7195" y="2194"/>
                  </a:lnTo>
                  <a:lnTo>
                    <a:pt x="7338" y="2129"/>
                  </a:lnTo>
                  <a:lnTo>
                    <a:pt x="7474" y="2047"/>
                  </a:lnTo>
                  <a:lnTo>
                    <a:pt x="7605" y="1951"/>
                  </a:lnTo>
                  <a:lnTo>
                    <a:pt x="7859" y="1742"/>
                  </a:lnTo>
                  <a:lnTo>
                    <a:pt x="8115" y="1542"/>
                  </a:lnTo>
                  <a:lnTo>
                    <a:pt x="8736" y="1095"/>
                  </a:lnTo>
                  <a:lnTo>
                    <a:pt x="9343" y="629"/>
                  </a:lnTo>
                  <a:lnTo>
                    <a:pt x="9714" y="327"/>
                  </a:lnTo>
                  <a:lnTo>
                    <a:pt x="10064" y="0"/>
                  </a:lnTo>
                </a:path>
              </a:pathLst>
            </a:custGeom>
            <a:noFill/>
            <a:ln w="15875">
              <a:solidFill>
                <a:srgbClr val="745800"/>
              </a:solidFill>
              <a:prstDash val="solid"/>
              <a:round/>
              <a:headEnd type="none" w="lg" len="lg"/>
              <a:tailEnd type="none" w="lg" len="lg"/>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01" name="Line 8">
              <a:extLst>
                <a:ext uri="{FF2B5EF4-FFF2-40B4-BE49-F238E27FC236}">
                  <a16:creationId xmlns:a16="http://schemas.microsoft.com/office/drawing/2014/main" id="{EFFF8170-761E-94D4-1312-6A947BF8B347}"/>
                </a:ext>
              </a:extLst>
            </p:cNvPr>
            <p:cNvSpPr>
              <a:spLocks noChangeShapeType="1"/>
            </p:cNvSpPr>
            <p:nvPr/>
          </p:nvSpPr>
          <p:spPr bwMode="auto">
            <a:xfrm>
              <a:off x="4319588" y="5765755"/>
              <a:ext cx="4065588" cy="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02" name="Freeform 18">
              <a:extLst>
                <a:ext uri="{FF2B5EF4-FFF2-40B4-BE49-F238E27FC236}">
                  <a16:creationId xmlns:a16="http://schemas.microsoft.com/office/drawing/2014/main" id="{A7634EB9-1BEB-F964-A722-F0D7C91773B7}"/>
                </a:ext>
              </a:extLst>
            </p:cNvPr>
            <p:cNvSpPr>
              <a:spLocks/>
            </p:cNvSpPr>
            <p:nvPr/>
          </p:nvSpPr>
          <p:spPr bwMode="auto">
            <a:xfrm>
              <a:off x="1985963" y="5002168"/>
              <a:ext cx="1449388" cy="415925"/>
            </a:xfrm>
            <a:custGeom>
              <a:avLst/>
              <a:gdLst>
                <a:gd name="T0" fmla="*/ 2730 w 2730"/>
                <a:gd name="T1" fmla="*/ 785 h 785"/>
                <a:gd name="T2" fmla="*/ 2343 w 2730"/>
                <a:gd name="T3" fmla="*/ 537 h 785"/>
                <a:gd name="T4" fmla="*/ 2123 w 2730"/>
                <a:gd name="T5" fmla="*/ 389 h 785"/>
                <a:gd name="T6" fmla="*/ 2010 w 2730"/>
                <a:gd name="T7" fmla="*/ 322 h 785"/>
                <a:gd name="T8" fmla="*/ 1889 w 2730"/>
                <a:gd name="T9" fmla="*/ 278 h 785"/>
                <a:gd name="T10" fmla="*/ 1421 w 2730"/>
                <a:gd name="T11" fmla="*/ 184 h 785"/>
                <a:gd name="T12" fmla="*/ 949 w 2730"/>
                <a:gd name="T13" fmla="*/ 112 h 785"/>
                <a:gd name="T14" fmla="*/ 0 w 2730"/>
                <a:gd name="T15" fmla="*/ 0 h 7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0" h="785">
                  <a:moveTo>
                    <a:pt x="2730" y="785"/>
                  </a:moveTo>
                  <a:lnTo>
                    <a:pt x="2343" y="537"/>
                  </a:lnTo>
                  <a:lnTo>
                    <a:pt x="2123" y="389"/>
                  </a:lnTo>
                  <a:lnTo>
                    <a:pt x="2010" y="322"/>
                  </a:lnTo>
                  <a:lnTo>
                    <a:pt x="1889" y="278"/>
                  </a:lnTo>
                  <a:lnTo>
                    <a:pt x="1421" y="184"/>
                  </a:lnTo>
                  <a:lnTo>
                    <a:pt x="949" y="112"/>
                  </a:lnTo>
                  <a:lnTo>
                    <a:pt x="0" y="0"/>
                  </a:lnTo>
                </a:path>
              </a:pathLst>
            </a:custGeom>
            <a:noFill/>
            <a:ln w="19050">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nvGrpSpPr>
            <p:cNvPr id="303" name="Group 302">
              <a:extLst>
                <a:ext uri="{FF2B5EF4-FFF2-40B4-BE49-F238E27FC236}">
                  <a16:creationId xmlns:a16="http://schemas.microsoft.com/office/drawing/2014/main" id="{64655630-082B-F72F-44A4-A2E314B89DF9}"/>
                </a:ext>
              </a:extLst>
            </p:cNvPr>
            <p:cNvGrpSpPr/>
            <p:nvPr/>
          </p:nvGrpSpPr>
          <p:grpSpPr>
            <a:xfrm>
              <a:off x="2209801" y="4486230"/>
              <a:ext cx="1255712" cy="925513"/>
              <a:chOff x="2209801" y="2520950"/>
              <a:chExt cx="1255712" cy="925513"/>
            </a:xfrm>
          </p:grpSpPr>
          <p:sp>
            <p:nvSpPr>
              <p:cNvPr id="373" name="Freeform 53">
                <a:extLst>
                  <a:ext uri="{FF2B5EF4-FFF2-40B4-BE49-F238E27FC236}">
                    <a16:creationId xmlns:a16="http://schemas.microsoft.com/office/drawing/2014/main" id="{EFC538D6-1151-5A48-831E-FF5731732DB6}"/>
                  </a:ext>
                </a:extLst>
              </p:cNvPr>
              <p:cNvSpPr>
                <a:spLocks/>
              </p:cNvSpPr>
              <p:nvPr/>
            </p:nvSpPr>
            <p:spPr bwMode="auto">
              <a:xfrm>
                <a:off x="2216151" y="2530475"/>
                <a:ext cx="182563" cy="596900"/>
              </a:xfrm>
              <a:custGeom>
                <a:avLst/>
                <a:gdLst>
                  <a:gd name="T0" fmla="*/ 345 w 345"/>
                  <a:gd name="T1" fmla="*/ 1123 h 1123"/>
                  <a:gd name="T2" fmla="*/ 122 w 345"/>
                  <a:gd name="T3" fmla="*/ 848 h 1123"/>
                  <a:gd name="T4" fmla="*/ 43 w 345"/>
                  <a:gd name="T5" fmla="*/ 692 h 1123"/>
                  <a:gd name="T6" fmla="*/ 0 w 345"/>
                  <a:gd name="T7" fmla="*/ 526 h 1123"/>
                  <a:gd name="T8" fmla="*/ 5 w 345"/>
                  <a:gd name="T9" fmla="*/ 383 h 1123"/>
                  <a:gd name="T10" fmla="*/ 47 w 345"/>
                  <a:gd name="T11" fmla="*/ 242 h 1123"/>
                  <a:gd name="T12" fmla="*/ 119 w 345"/>
                  <a:gd name="T13" fmla="*/ 112 h 1123"/>
                  <a:gd name="T14" fmla="*/ 212 w 345"/>
                  <a:gd name="T15" fmla="*/ 0 h 1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1123">
                    <a:moveTo>
                      <a:pt x="345" y="1123"/>
                    </a:moveTo>
                    <a:lnTo>
                      <a:pt x="122" y="848"/>
                    </a:lnTo>
                    <a:lnTo>
                      <a:pt x="43" y="692"/>
                    </a:lnTo>
                    <a:lnTo>
                      <a:pt x="0" y="526"/>
                    </a:lnTo>
                    <a:lnTo>
                      <a:pt x="5" y="383"/>
                    </a:lnTo>
                    <a:lnTo>
                      <a:pt x="47" y="242"/>
                    </a:lnTo>
                    <a:lnTo>
                      <a:pt x="119" y="112"/>
                    </a:lnTo>
                    <a:lnTo>
                      <a:pt x="212"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74" name="Freeform 54">
                <a:extLst>
                  <a:ext uri="{FF2B5EF4-FFF2-40B4-BE49-F238E27FC236}">
                    <a16:creationId xmlns:a16="http://schemas.microsoft.com/office/drawing/2014/main" id="{898979C0-3938-F57D-567E-C94E30B98FCE}"/>
                  </a:ext>
                </a:extLst>
              </p:cNvPr>
              <p:cNvSpPr>
                <a:spLocks/>
              </p:cNvSpPr>
              <p:nvPr/>
            </p:nvSpPr>
            <p:spPr bwMode="auto">
              <a:xfrm>
                <a:off x="2209801" y="2520950"/>
                <a:ext cx="179388" cy="614363"/>
              </a:xfrm>
              <a:custGeom>
                <a:avLst/>
                <a:gdLst>
                  <a:gd name="T0" fmla="*/ 334 w 338"/>
                  <a:gd name="T1" fmla="*/ 1156 h 1157"/>
                  <a:gd name="T2" fmla="*/ 338 w 338"/>
                  <a:gd name="T3" fmla="*/ 1157 h 1157"/>
                  <a:gd name="T4" fmla="*/ 335 w 338"/>
                  <a:gd name="T5" fmla="*/ 1135 h 1157"/>
                  <a:gd name="T6" fmla="*/ 329 w 338"/>
                  <a:gd name="T7" fmla="*/ 1104 h 1157"/>
                  <a:gd name="T8" fmla="*/ 323 w 338"/>
                  <a:gd name="T9" fmla="*/ 1078 h 1157"/>
                  <a:gd name="T10" fmla="*/ 235 w 338"/>
                  <a:gd name="T11" fmla="*/ 810 h 1157"/>
                  <a:gd name="T12" fmla="*/ 156 w 338"/>
                  <a:gd name="T13" fmla="*/ 539 h 1157"/>
                  <a:gd name="T14" fmla="*/ 152 w 338"/>
                  <a:gd name="T15" fmla="*/ 484 h 1157"/>
                  <a:gd name="T16" fmla="*/ 158 w 338"/>
                  <a:gd name="T17" fmla="*/ 428 h 1157"/>
                  <a:gd name="T18" fmla="*/ 156 w 338"/>
                  <a:gd name="T19" fmla="*/ 318 h 1157"/>
                  <a:gd name="T20" fmla="*/ 89 w 338"/>
                  <a:gd name="T21" fmla="*/ 154 h 1157"/>
                  <a:gd name="T22" fmla="*/ 0 w 338"/>
                  <a:gd name="T2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1157">
                    <a:moveTo>
                      <a:pt x="334" y="1156"/>
                    </a:moveTo>
                    <a:lnTo>
                      <a:pt x="338" y="1157"/>
                    </a:lnTo>
                    <a:lnTo>
                      <a:pt x="335" y="1135"/>
                    </a:lnTo>
                    <a:lnTo>
                      <a:pt x="329" y="1104"/>
                    </a:lnTo>
                    <a:lnTo>
                      <a:pt x="323" y="1078"/>
                    </a:lnTo>
                    <a:lnTo>
                      <a:pt x="235" y="810"/>
                    </a:lnTo>
                    <a:lnTo>
                      <a:pt x="156" y="539"/>
                    </a:lnTo>
                    <a:lnTo>
                      <a:pt x="152" y="484"/>
                    </a:lnTo>
                    <a:lnTo>
                      <a:pt x="158" y="428"/>
                    </a:lnTo>
                    <a:lnTo>
                      <a:pt x="156" y="318"/>
                    </a:lnTo>
                    <a:lnTo>
                      <a:pt x="89" y="154"/>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75" name="Freeform 55">
                <a:extLst>
                  <a:ext uri="{FF2B5EF4-FFF2-40B4-BE49-F238E27FC236}">
                    <a16:creationId xmlns:a16="http://schemas.microsoft.com/office/drawing/2014/main" id="{5C6803DF-B62E-461E-FC50-776B641F7355}"/>
                  </a:ext>
                </a:extLst>
              </p:cNvPr>
              <p:cNvSpPr>
                <a:spLocks/>
              </p:cNvSpPr>
              <p:nvPr/>
            </p:nvSpPr>
            <p:spPr bwMode="auto">
              <a:xfrm>
                <a:off x="2673351" y="2655888"/>
                <a:ext cx="103188" cy="512763"/>
              </a:xfrm>
              <a:custGeom>
                <a:avLst/>
                <a:gdLst>
                  <a:gd name="T0" fmla="*/ 0 w 194"/>
                  <a:gd name="T1" fmla="*/ 965 h 965"/>
                  <a:gd name="T2" fmla="*/ 131 w 194"/>
                  <a:gd name="T3" fmla="*/ 778 h 965"/>
                  <a:gd name="T4" fmla="*/ 194 w 194"/>
                  <a:gd name="T5" fmla="*/ 564 h 965"/>
                  <a:gd name="T6" fmla="*/ 177 w 194"/>
                  <a:gd name="T7" fmla="*/ 466 h 965"/>
                  <a:gd name="T8" fmla="*/ 132 w 194"/>
                  <a:gd name="T9" fmla="*/ 374 h 965"/>
                  <a:gd name="T10" fmla="*/ 47 w 194"/>
                  <a:gd name="T11" fmla="*/ 185 h 965"/>
                  <a:gd name="T12" fmla="*/ 45 w 194"/>
                  <a:gd name="T13" fmla="*/ 82 h 965"/>
                  <a:gd name="T14" fmla="*/ 62 w 194"/>
                  <a:gd name="T15" fmla="*/ 34 h 965"/>
                  <a:gd name="T16" fmla="*/ 93 w 194"/>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965">
                    <a:moveTo>
                      <a:pt x="0" y="965"/>
                    </a:moveTo>
                    <a:lnTo>
                      <a:pt x="131" y="778"/>
                    </a:lnTo>
                    <a:lnTo>
                      <a:pt x="194" y="564"/>
                    </a:lnTo>
                    <a:lnTo>
                      <a:pt x="177" y="466"/>
                    </a:lnTo>
                    <a:lnTo>
                      <a:pt x="132" y="374"/>
                    </a:lnTo>
                    <a:lnTo>
                      <a:pt x="47" y="185"/>
                    </a:lnTo>
                    <a:lnTo>
                      <a:pt x="45" y="82"/>
                    </a:lnTo>
                    <a:lnTo>
                      <a:pt x="62" y="34"/>
                    </a:lnTo>
                    <a:lnTo>
                      <a:pt x="9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76" name="Freeform 56">
                <a:extLst>
                  <a:ext uri="{FF2B5EF4-FFF2-40B4-BE49-F238E27FC236}">
                    <a16:creationId xmlns:a16="http://schemas.microsoft.com/office/drawing/2014/main" id="{99785DB9-EF05-129C-4F77-DA74F3CB945D}"/>
                  </a:ext>
                </a:extLst>
              </p:cNvPr>
              <p:cNvSpPr>
                <a:spLocks/>
              </p:cNvSpPr>
              <p:nvPr/>
            </p:nvSpPr>
            <p:spPr bwMode="auto">
              <a:xfrm>
                <a:off x="2679701" y="2701925"/>
                <a:ext cx="139700" cy="457200"/>
              </a:xfrm>
              <a:custGeom>
                <a:avLst/>
                <a:gdLst>
                  <a:gd name="T0" fmla="*/ 3 w 264"/>
                  <a:gd name="T1" fmla="*/ 861 h 861"/>
                  <a:gd name="T2" fmla="*/ 7 w 264"/>
                  <a:gd name="T3" fmla="*/ 853 h 861"/>
                  <a:gd name="T4" fmla="*/ 11 w 264"/>
                  <a:gd name="T5" fmla="*/ 829 h 861"/>
                  <a:gd name="T6" fmla="*/ 0 w 264"/>
                  <a:gd name="T7" fmla="*/ 721 h 861"/>
                  <a:gd name="T8" fmla="*/ 11 w 264"/>
                  <a:gd name="T9" fmla="*/ 618 h 861"/>
                  <a:gd name="T10" fmla="*/ 63 w 264"/>
                  <a:gd name="T11" fmla="*/ 539 h 861"/>
                  <a:gd name="T12" fmla="*/ 131 w 264"/>
                  <a:gd name="T13" fmla="*/ 470 h 861"/>
                  <a:gd name="T14" fmla="*/ 196 w 264"/>
                  <a:gd name="T15" fmla="*/ 400 h 861"/>
                  <a:gd name="T16" fmla="*/ 243 w 264"/>
                  <a:gd name="T17" fmla="*/ 320 h 861"/>
                  <a:gd name="T18" fmla="*/ 264 w 264"/>
                  <a:gd name="T19" fmla="*/ 159 h 861"/>
                  <a:gd name="T20" fmla="*/ 227 w 264"/>
                  <a:gd name="T21"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861">
                    <a:moveTo>
                      <a:pt x="3" y="861"/>
                    </a:moveTo>
                    <a:lnTo>
                      <a:pt x="7" y="853"/>
                    </a:lnTo>
                    <a:lnTo>
                      <a:pt x="11" y="829"/>
                    </a:lnTo>
                    <a:lnTo>
                      <a:pt x="0" y="721"/>
                    </a:lnTo>
                    <a:lnTo>
                      <a:pt x="11" y="618"/>
                    </a:lnTo>
                    <a:lnTo>
                      <a:pt x="63" y="539"/>
                    </a:lnTo>
                    <a:lnTo>
                      <a:pt x="131" y="470"/>
                    </a:lnTo>
                    <a:lnTo>
                      <a:pt x="196" y="400"/>
                    </a:lnTo>
                    <a:lnTo>
                      <a:pt x="243" y="320"/>
                    </a:lnTo>
                    <a:lnTo>
                      <a:pt x="264" y="159"/>
                    </a:lnTo>
                    <a:lnTo>
                      <a:pt x="22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77" name="Freeform 57">
                <a:extLst>
                  <a:ext uri="{FF2B5EF4-FFF2-40B4-BE49-F238E27FC236}">
                    <a16:creationId xmlns:a16="http://schemas.microsoft.com/office/drawing/2014/main" id="{8310B38A-6B3D-E237-BD48-C460826ACA58}"/>
                  </a:ext>
                </a:extLst>
              </p:cNvPr>
              <p:cNvSpPr>
                <a:spLocks/>
              </p:cNvSpPr>
              <p:nvPr/>
            </p:nvSpPr>
            <p:spPr bwMode="auto">
              <a:xfrm>
                <a:off x="2389188" y="2606675"/>
                <a:ext cx="82550" cy="514350"/>
              </a:xfrm>
              <a:custGeom>
                <a:avLst/>
                <a:gdLst>
                  <a:gd name="T0" fmla="*/ 39 w 155"/>
                  <a:gd name="T1" fmla="*/ 970 h 970"/>
                  <a:gd name="T2" fmla="*/ 23 w 155"/>
                  <a:gd name="T3" fmla="*/ 699 h 970"/>
                  <a:gd name="T4" fmla="*/ 1 w 155"/>
                  <a:gd name="T5" fmla="*/ 608 h 970"/>
                  <a:gd name="T6" fmla="*/ 0 w 155"/>
                  <a:gd name="T7" fmla="*/ 519 h 970"/>
                  <a:gd name="T8" fmla="*/ 34 w 155"/>
                  <a:gd name="T9" fmla="*/ 478 h 970"/>
                  <a:gd name="T10" fmla="*/ 83 w 155"/>
                  <a:gd name="T11" fmla="*/ 446 h 970"/>
                  <a:gd name="T12" fmla="*/ 130 w 155"/>
                  <a:gd name="T13" fmla="*/ 414 h 970"/>
                  <a:gd name="T14" fmla="*/ 155 w 155"/>
                  <a:gd name="T15" fmla="*/ 370 h 970"/>
                  <a:gd name="T16" fmla="*/ 152 w 155"/>
                  <a:gd name="T17" fmla="*/ 283 h 970"/>
                  <a:gd name="T18" fmla="*/ 128 w 155"/>
                  <a:gd name="T19" fmla="*/ 196 h 970"/>
                  <a:gd name="T20" fmla="*/ 69 w 155"/>
                  <a:gd name="T21" fmla="*/ 23 h 970"/>
                  <a:gd name="T22" fmla="*/ 68 w 155"/>
                  <a:gd name="T23" fmla="*/ 6 h 970"/>
                  <a:gd name="T24" fmla="*/ 69 w 155"/>
                  <a:gd name="T25"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970">
                    <a:moveTo>
                      <a:pt x="39" y="970"/>
                    </a:moveTo>
                    <a:lnTo>
                      <a:pt x="23" y="699"/>
                    </a:lnTo>
                    <a:lnTo>
                      <a:pt x="1" y="608"/>
                    </a:lnTo>
                    <a:lnTo>
                      <a:pt x="0" y="519"/>
                    </a:lnTo>
                    <a:lnTo>
                      <a:pt x="34" y="478"/>
                    </a:lnTo>
                    <a:lnTo>
                      <a:pt x="83" y="446"/>
                    </a:lnTo>
                    <a:lnTo>
                      <a:pt x="130" y="414"/>
                    </a:lnTo>
                    <a:lnTo>
                      <a:pt x="155" y="370"/>
                    </a:lnTo>
                    <a:lnTo>
                      <a:pt x="152" y="283"/>
                    </a:lnTo>
                    <a:lnTo>
                      <a:pt x="128" y="196"/>
                    </a:lnTo>
                    <a:lnTo>
                      <a:pt x="69" y="23"/>
                    </a:lnTo>
                    <a:lnTo>
                      <a:pt x="68" y="6"/>
                    </a:lnTo>
                    <a:lnTo>
                      <a:pt x="6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78" name="Freeform 58">
                <a:extLst>
                  <a:ext uri="{FF2B5EF4-FFF2-40B4-BE49-F238E27FC236}">
                    <a16:creationId xmlns:a16="http://schemas.microsoft.com/office/drawing/2014/main" id="{77F3CDB6-4FEB-449B-6038-6FCBE80F45EC}"/>
                  </a:ext>
                </a:extLst>
              </p:cNvPr>
              <p:cNvSpPr>
                <a:spLocks/>
              </p:cNvSpPr>
              <p:nvPr/>
            </p:nvSpPr>
            <p:spPr bwMode="auto">
              <a:xfrm>
                <a:off x="2352676" y="2608263"/>
                <a:ext cx="180975" cy="520700"/>
              </a:xfrm>
              <a:custGeom>
                <a:avLst/>
                <a:gdLst>
                  <a:gd name="T0" fmla="*/ 101 w 340"/>
                  <a:gd name="T1" fmla="*/ 978 h 978"/>
                  <a:gd name="T2" fmla="*/ 178 w 340"/>
                  <a:gd name="T3" fmla="*/ 865 h 978"/>
                  <a:gd name="T4" fmla="*/ 194 w 340"/>
                  <a:gd name="T5" fmla="*/ 730 h 978"/>
                  <a:gd name="T6" fmla="*/ 151 w 340"/>
                  <a:gd name="T7" fmla="*/ 643 h 978"/>
                  <a:gd name="T8" fmla="*/ 79 w 340"/>
                  <a:gd name="T9" fmla="*/ 563 h 978"/>
                  <a:gd name="T10" fmla="*/ 0 w 340"/>
                  <a:gd name="T11" fmla="*/ 397 h 978"/>
                  <a:gd name="T12" fmla="*/ 48 w 340"/>
                  <a:gd name="T13" fmla="*/ 277 h 978"/>
                  <a:gd name="T14" fmla="*/ 130 w 340"/>
                  <a:gd name="T15" fmla="*/ 172 h 978"/>
                  <a:gd name="T16" fmla="*/ 232 w 340"/>
                  <a:gd name="T17" fmla="*/ 80 h 978"/>
                  <a:gd name="T18" fmla="*/ 340 w 340"/>
                  <a:gd name="T19"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978">
                    <a:moveTo>
                      <a:pt x="101" y="978"/>
                    </a:moveTo>
                    <a:lnTo>
                      <a:pt x="178" y="865"/>
                    </a:lnTo>
                    <a:lnTo>
                      <a:pt x="194" y="730"/>
                    </a:lnTo>
                    <a:lnTo>
                      <a:pt x="151" y="643"/>
                    </a:lnTo>
                    <a:lnTo>
                      <a:pt x="79" y="563"/>
                    </a:lnTo>
                    <a:lnTo>
                      <a:pt x="0" y="397"/>
                    </a:lnTo>
                    <a:lnTo>
                      <a:pt x="48" y="277"/>
                    </a:lnTo>
                    <a:lnTo>
                      <a:pt x="130" y="172"/>
                    </a:lnTo>
                    <a:lnTo>
                      <a:pt x="232" y="80"/>
                    </a:lnTo>
                    <a:lnTo>
                      <a:pt x="3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79" name="Freeform 59">
                <a:extLst>
                  <a:ext uri="{FF2B5EF4-FFF2-40B4-BE49-F238E27FC236}">
                    <a16:creationId xmlns:a16="http://schemas.microsoft.com/office/drawing/2014/main" id="{2D8E3E69-852A-EA8C-D43F-FE62CE8A8717}"/>
                  </a:ext>
                </a:extLst>
              </p:cNvPr>
              <p:cNvSpPr>
                <a:spLocks/>
              </p:cNvSpPr>
              <p:nvPr/>
            </p:nvSpPr>
            <p:spPr bwMode="auto">
              <a:xfrm>
                <a:off x="2357438" y="2617788"/>
                <a:ext cx="88900" cy="512763"/>
              </a:xfrm>
              <a:custGeom>
                <a:avLst/>
                <a:gdLst>
                  <a:gd name="T0" fmla="*/ 70 w 170"/>
                  <a:gd name="T1" fmla="*/ 965 h 965"/>
                  <a:gd name="T2" fmla="*/ 67 w 170"/>
                  <a:gd name="T3" fmla="*/ 959 h 965"/>
                  <a:gd name="T4" fmla="*/ 62 w 170"/>
                  <a:gd name="T5" fmla="*/ 942 h 965"/>
                  <a:gd name="T6" fmla="*/ 19 w 170"/>
                  <a:gd name="T7" fmla="*/ 817 h 965"/>
                  <a:gd name="T8" fmla="*/ 0 w 170"/>
                  <a:gd name="T9" fmla="*/ 690 h 965"/>
                  <a:gd name="T10" fmla="*/ 24 w 170"/>
                  <a:gd name="T11" fmla="*/ 589 h 965"/>
                  <a:gd name="T12" fmla="*/ 63 w 170"/>
                  <a:gd name="T13" fmla="*/ 493 h 965"/>
                  <a:gd name="T14" fmla="*/ 139 w 170"/>
                  <a:gd name="T15" fmla="*/ 298 h 965"/>
                  <a:gd name="T16" fmla="*/ 170 w 170"/>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965">
                    <a:moveTo>
                      <a:pt x="70" y="965"/>
                    </a:moveTo>
                    <a:lnTo>
                      <a:pt x="67" y="959"/>
                    </a:lnTo>
                    <a:lnTo>
                      <a:pt x="62" y="942"/>
                    </a:lnTo>
                    <a:lnTo>
                      <a:pt x="19" y="817"/>
                    </a:lnTo>
                    <a:lnTo>
                      <a:pt x="0" y="690"/>
                    </a:lnTo>
                    <a:lnTo>
                      <a:pt x="24" y="589"/>
                    </a:lnTo>
                    <a:lnTo>
                      <a:pt x="63" y="493"/>
                    </a:lnTo>
                    <a:lnTo>
                      <a:pt x="139" y="298"/>
                    </a:lnTo>
                    <a:lnTo>
                      <a:pt x="17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80" name="Freeform 60">
                <a:extLst>
                  <a:ext uri="{FF2B5EF4-FFF2-40B4-BE49-F238E27FC236}">
                    <a16:creationId xmlns:a16="http://schemas.microsoft.com/office/drawing/2014/main" id="{7AC39405-6FF8-7E95-9409-CD871A45E776}"/>
                  </a:ext>
                </a:extLst>
              </p:cNvPr>
              <p:cNvSpPr>
                <a:spLocks/>
              </p:cNvSpPr>
              <p:nvPr/>
            </p:nvSpPr>
            <p:spPr bwMode="auto">
              <a:xfrm>
                <a:off x="3033713" y="2660650"/>
                <a:ext cx="119063" cy="582613"/>
              </a:xfrm>
              <a:custGeom>
                <a:avLst/>
                <a:gdLst>
                  <a:gd name="T0" fmla="*/ 0 w 224"/>
                  <a:gd name="T1" fmla="*/ 1096 h 1096"/>
                  <a:gd name="T2" fmla="*/ 78 w 224"/>
                  <a:gd name="T3" fmla="*/ 1040 h 1096"/>
                  <a:gd name="T4" fmla="*/ 146 w 224"/>
                  <a:gd name="T5" fmla="*/ 970 h 1096"/>
                  <a:gd name="T6" fmla="*/ 197 w 224"/>
                  <a:gd name="T7" fmla="*/ 888 h 1096"/>
                  <a:gd name="T8" fmla="*/ 224 w 224"/>
                  <a:gd name="T9" fmla="*/ 798 h 1096"/>
                  <a:gd name="T10" fmla="*/ 215 w 224"/>
                  <a:gd name="T11" fmla="*/ 689 h 1096"/>
                  <a:gd name="T12" fmla="*/ 176 w 224"/>
                  <a:gd name="T13" fmla="*/ 584 h 1096"/>
                  <a:gd name="T14" fmla="*/ 93 w 224"/>
                  <a:gd name="T15" fmla="*/ 370 h 1096"/>
                  <a:gd name="T16" fmla="*/ 71 w 224"/>
                  <a:gd name="T17" fmla="*/ 185 h 1096"/>
                  <a:gd name="T18" fmla="*/ 77 w 224"/>
                  <a:gd name="T19"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1096">
                    <a:moveTo>
                      <a:pt x="0" y="1096"/>
                    </a:moveTo>
                    <a:lnTo>
                      <a:pt x="78" y="1040"/>
                    </a:lnTo>
                    <a:lnTo>
                      <a:pt x="146" y="970"/>
                    </a:lnTo>
                    <a:lnTo>
                      <a:pt x="197" y="888"/>
                    </a:lnTo>
                    <a:lnTo>
                      <a:pt x="224" y="798"/>
                    </a:lnTo>
                    <a:lnTo>
                      <a:pt x="215" y="689"/>
                    </a:lnTo>
                    <a:lnTo>
                      <a:pt x="176" y="584"/>
                    </a:lnTo>
                    <a:lnTo>
                      <a:pt x="93" y="370"/>
                    </a:lnTo>
                    <a:lnTo>
                      <a:pt x="71" y="185"/>
                    </a:lnTo>
                    <a:lnTo>
                      <a:pt x="7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81" name="Freeform 61">
                <a:extLst>
                  <a:ext uri="{FF2B5EF4-FFF2-40B4-BE49-F238E27FC236}">
                    <a16:creationId xmlns:a16="http://schemas.microsoft.com/office/drawing/2014/main" id="{E22880E7-CB7D-6065-4648-B8F4F422C868}"/>
                  </a:ext>
                </a:extLst>
              </p:cNvPr>
              <p:cNvSpPr>
                <a:spLocks/>
              </p:cNvSpPr>
              <p:nvPr/>
            </p:nvSpPr>
            <p:spPr bwMode="auto">
              <a:xfrm>
                <a:off x="3030538" y="2644775"/>
                <a:ext cx="122238" cy="585788"/>
              </a:xfrm>
              <a:custGeom>
                <a:avLst/>
                <a:gdLst>
                  <a:gd name="T0" fmla="*/ 0 w 232"/>
                  <a:gd name="T1" fmla="*/ 1104 h 1104"/>
                  <a:gd name="T2" fmla="*/ 79 w 232"/>
                  <a:gd name="T3" fmla="*/ 965 h 1104"/>
                  <a:gd name="T4" fmla="*/ 139 w 232"/>
                  <a:gd name="T5" fmla="*/ 816 h 1104"/>
                  <a:gd name="T6" fmla="*/ 232 w 232"/>
                  <a:gd name="T7" fmla="*/ 423 h 1104"/>
                  <a:gd name="T8" fmla="*/ 214 w 232"/>
                  <a:gd name="T9" fmla="*/ 362 h 1104"/>
                  <a:gd name="T10" fmla="*/ 176 w 232"/>
                  <a:gd name="T11" fmla="*/ 306 h 1104"/>
                  <a:gd name="T12" fmla="*/ 116 w 232"/>
                  <a:gd name="T13" fmla="*/ 189 h 1104"/>
                  <a:gd name="T14" fmla="*/ 134 w 232"/>
                  <a:gd name="T15" fmla="*/ 87 h 1104"/>
                  <a:gd name="T16" fmla="*/ 193 w 232"/>
                  <a:gd name="T17"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104">
                    <a:moveTo>
                      <a:pt x="0" y="1104"/>
                    </a:moveTo>
                    <a:lnTo>
                      <a:pt x="79" y="965"/>
                    </a:lnTo>
                    <a:lnTo>
                      <a:pt x="139" y="816"/>
                    </a:lnTo>
                    <a:lnTo>
                      <a:pt x="232" y="423"/>
                    </a:lnTo>
                    <a:lnTo>
                      <a:pt x="214" y="362"/>
                    </a:lnTo>
                    <a:lnTo>
                      <a:pt x="176" y="306"/>
                    </a:lnTo>
                    <a:lnTo>
                      <a:pt x="116" y="189"/>
                    </a:lnTo>
                    <a:lnTo>
                      <a:pt x="134" y="87"/>
                    </a:lnTo>
                    <a:lnTo>
                      <a:pt x="19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82" name="Freeform 62">
                <a:extLst>
                  <a:ext uri="{FF2B5EF4-FFF2-40B4-BE49-F238E27FC236}">
                    <a16:creationId xmlns:a16="http://schemas.microsoft.com/office/drawing/2014/main" id="{1CAC6A2C-2A7C-26EF-D3D7-CF8514BA6107}"/>
                  </a:ext>
                </a:extLst>
              </p:cNvPr>
              <p:cNvSpPr>
                <a:spLocks/>
              </p:cNvSpPr>
              <p:nvPr/>
            </p:nvSpPr>
            <p:spPr bwMode="auto">
              <a:xfrm>
                <a:off x="3013076" y="2747963"/>
                <a:ext cx="30163" cy="485775"/>
              </a:xfrm>
              <a:custGeom>
                <a:avLst/>
                <a:gdLst>
                  <a:gd name="T0" fmla="*/ 39 w 54"/>
                  <a:gd name="T1" fmla="*/ 915 h 915"/>
                  <a:gd name="T2" fmla="*/ 31 w 54"/>
                  <a:gd name="T3" fmla="*/ 662 h 915"/>
                  <a:gd name="T4" fmla="*/ 46 w 54"/>
                  <a:gd name="T5" fmla="*/ 489 h 915"/>
                  <a:gd name="T6" fmla="*/ 54 w 54"/>
                  <a:gd name="T7" fmla="*/ 315 h 915"/>
                  <a:gd name="T8" fmla="*/ 37 w 54"/>
                  <a:gd name="T9" fmla="*/ 156 h 915"/>
                  <a:gd name="T10" fmla="*/ 0 w 54"/>
                  <a:gd name="T11" fmla="*/ 0 h 915"/>
                </a:gdLst>
                <a:ahLst/>
                <a:cxnLst>
                  <a:cxn ang="0">
                    <a:pos x="T0" y="T1"/>
                  </a:cxn>
                  <a:cxn ang="0">
                    <a:pos x="T2" y="T3"/>
                  </a:cxn>
                  <a:cxn ang="0">
                    <a:pos x="T4" y="T5"/>
                  </a:cxn>
                  <a:cxn ang="0">
                    <a:pos x="T6" y="T7"/>
                  </a:cxn>
                  <a:cxn ang="0">
                    <a:pos x="T8" y="T9"/>
                  </a:cxn>
                  <a:cxn ang="0">
                    <a:pos x="T10" y="T11"/>
                  </a:cxn>
                </a:cxnLst>
                <a:rect l="0" t="0" r="r" b="b"/>
                <a:pathLst>
                  <a:path w="54" h="915">
                    <a:moveTo>
                      <a:pt x="39" y="915"/>
                    </a:moveTo>
                    <a:lnTo>
                      <a:pt x="31" y="662"/>
                    </a:lnTo>
                    <a:lnTo>
                      <a:pt x="46" y="489"/>
                    </a:lnTo>
                    <a:lnTo>
                      <a:pt x="54" y="315"/>
                    </a:lnTo>
                    <a:lnTo>
                      <a:pt x="37" y="156"/>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83" name="Freeform 63">
                <a:extLst>
                  <a:ext uri="{FF2B5EF4-FFF2-40B4-BE49-F238E27FC236}">
                    <a16:creationId xmlns:a16="http://schemas.microsoft.com/office/drawing/2014/main" id="{41404D90-BF21-94A6-3502-959C2F4364BF}"/>
                  </a:ext>
                </a:extLst>
              </p:cNvPr>
              <p:cNvSpPr>
                <a:spLocks/>
              </p:cNvSpPr>
              <p:nvPr/>
            </p:nvSpPr>
            <p:spPr bwMode="auto">
              <a:xfrm>
                <a:off x="2833688" y="2686050"/>
                <a:ext cx="139700" cy="512763"/>
              </a:xfrm>
              <a:custGeom>
                <a:avLst/>
                <a:gdLst>
                  <a:gd name="T0" fmla="*/ 0 w 263"/>
                  <a:gd name="T1" fmla="*/ 965 h 965"/>
                  <a:gd name="T2" fmla="*/ 158 w 263"/>
                  <a:gd name="T3" fmla="*/ 862 h 965"/>
                  <a:gd name="T4" fmla="*/ 263 w 263"/>
                  <a:gd name="T5" fmla="*/ 717 h 965"/>
                  <a:gd name="T6" fmla="*/ 259 w 263"/>
                  <a:gd name="T7" fmla="*/ 658 h 965"/>
                  <a:gd name="T8" fmla="*/ 224 w 263"/>
                  <a:gd name="T9" fmla="*/ 603 h 965"/>
                  <a:gd name="T10" fmla="*/ 140 w 263"/>
                  <a:gd name="T11" fmla="*/ 492 h 965"/>
                  <a:gd name="T12" fmla="*/ 66 w 263"/>
                  <a:gd name="T13" fmla="*/ 346 h 965"/>
                  <a:gd name="T14" fmla="*/ 24 w 263"/>
                  <a:gd name="T15" fmla="*/ 194 h 965"/>
                  <a:gd name="T16" fmla="*/ 31 w 263"/>
                  <a:gd name="T17" fmla="*/ 138 h 965"/>
                  <a:gd name="T18" fmla="*/ 54 w 263"/>
                  <a:gd name="T19" fmla="*/ 84 h 965"/>
                  <a:gd name="T20" fmla="*/ 132 w 263"/>
                  <a:gd name="T21"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965">
                    <a:moveTo>
                      <a:pt x="0" y="965"/>
                    </a:moveTo>
                    <a:lnTo>
                      <a:pt x="158" y="862"/>
                    </a:lnTo>
                    <a:lnTo>
                      <a:pt x="263" y="717"/>
                    </a:lnTo>
                    <a:lnTo>
                      <a:pt x="259" y="658"/>
                    </a:lnTo>
                    <a:lnTo>
                      <a:pt x="224" y="603"/>
                    </a:lnTo>
                    <a:lnTo>
                      <a:pt x="140" y="492"/>
                    </a:lnTo>
                    <a:lnTo>
                      <a:pt x="66" y="346"/>
                    </a:lnTo>
                    <a:lnTo>
                      <a:pt x="24" y="194"/>
                    </a:lnTo>
                    <a:lnTo>
                      <a:pt x="31" y="138"/>
                    </a:lnTo>
                    <a:lnTo>
                      <a:pt x="54" y="84"/>
                    </a:lnTo>
                    <a:lnTo>
                      <a:pt x="132"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84" name="Freeform 64">
                <a:extLst>
                  <a:ext uri="{FF2B5EF4-FFF2-40B4-BE49-F238E27FC236}">
                    <a16:creationId xmlns:a16="http://schemas.microsoft.com/office/drawing/2014/main" id="{795B07CB-5CD3-6769-3A14-E830977E63FD}"/>
                  </a:ext>
                </a:extLst>
              </p:cNvPr>
              <p:cNvSpPr>
                <a:spLocks/>
              </p:cNvSpPr>
              <p:nvPr/>
            </p:nvSpPr>
            <p:spPr bwMode="auto">
              <a:xfrm>
                <a:off x="2841626" y="2600325"/>
                <a:ext cx="152400" cy="593725"/>
              </a:xfrm>
              <a:custGeom>
                <a:avLst/>
                <a:gdLst>
                  <a:gd name="T0" fmla="*/ 0 w 286"/>
                  <a:gd name="T1" fmla="*/ 1118 h 1118"/>
                  <a:gd name="T2" fmla="*/ 108 w 286"/>
                  <a:gd name="T3" fmla="*/ 866 h 1118"/>
                  <a:gd name="T4" fmla="*/ 156 w 286"/>
                  <a:gd name="T5" fmla="*/ 796 h 1118"/>
                  <a:gd name="T6" fmla="*/ 213 w 286"/>
                  <a:gd name="T7" fmla="*/ 730 h 1118"/>
                  <a:gd name="T8" fmla="*/ 286 w 286"/>
                  <a:gd name="T9" fmla="*/ 586 h 1118"/>
                  <a:gd name="T10" fmla="*/ 276 w 286"/>
                  <a:gd name="T11" fmla="*/ 501 h 1118"/>
                  <a:gd name="T12" fmla="*/ 242 w 286"/>
                  <a:gd name="T13" fmla="*/ 418 h 1118"/>
                  <a:gd name="T14" fmla="*/ 170 w 286"/>
                  <a:gd name="T15" fmla="*/ 252 h 1118"/>
                  <a:gd name="T16" fmla="*/ 155 w 286"/>
                  <a:gd name="T17"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118">
                    <a:moveTo>
                      <a:pt x="0" y="1118"/>
                    </a:moveTo>
                    <a:lnTo>
                      <a:pt x="108" y="866"/>
                    </a:lnTo>
                    <a:lnTo>
                      <a:pt x="156" y="796"/>
                    </a:lnTo>
                    <a:lnTo>
                      <a:pt x="213" y="730"/>
                    </a:lnTo>
                    <a:lnTo>
                      <a:pt x="286" y="586"/>
                    </a:lnTo>
                    <a:lnTo>
                      <a:pt x="276" y="501"/>
                    </a:lnTo>
                    <a:lnTo>
                      <a:pt x="242" y="418"/>
                    </a:lnTo>
                    <a:lnTo>
                      <a:pt x="170" y="252"/>
                    </a:lnTo>
                    <a:lnTo>
                      <a:pt x="15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85" name="Freeform 65">
                <a:extLst>
                  <a:ext uri="{FF2B5EF4-FFF2-40B4-BE49-F238E27FC236}">
                    <a16:creationId xmlns:a16="http://schemas.microsoft.com/office/drawing/2014/main" id="{D55E1495-3733-39E8-AB64-D4D5ACB2DA2E}"/>
                  </a:ext>
                </a:extLst>
              </p:cNvPr>
              <p:cNvSpPr>
                <a:spLocks/>
              </p:cNvSpPr>
              <p:nvPr/>
            </p:nvSpPr>
            <p:spPr bwMode="auto">
              <a:xfrm>
                <a:off x="2833688" y="2665413"/>
                <a:ext cx="111125" cy="520700"/>
              </a:xfrm>
              <a:custGeom>
                <a:avLst/>
                <a:gdLst>
                  <a:gd name="T0" fmla="*/ 0 w 209"/>
                  <a:gd name="T1" fmla="*/ 982 h 982"/>
                  <a:gd name="T2" fmla="*/ 4 w 209"/>
                  <a:gd name="T3" fmla="*/ 850 h 982"/>
                  <a:gd name="T4" fmla="*/ 39 w 209"/>
                  <a:gd name="T5" fmla="*/ 721 h 982"/>
                  <a:gd name="T6" fmla="*/ 83 w 209"/>
                  <a:gd name="T7" fmla="*/ 648 h 982"/>
                  <a:gd name="T8" fmla="*/ 139 w 209"/>
                  <a:gd name="T9" fmla="*/ 579 h 982"/>
                  <a:gd name="T10" fmla="*/ 209 w 209"/>
                  <a:gd name="T11" fmla="*/ 432 h 982"/>
                  <a:gd name="T12" fmla="*/ 193 w 209"/>
                  <a:gd name="T13" fmla="*/ 317 h 982"/>
                  <a:gd name="T14" fmla="*/ 153 w 209"/>
                  <a:gd name="T15" fmla="*/ 206 h 982"/>
                  <a:gd name="T16" fmla="*/ 31 w 209"/>
                  <a:gd name="T1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982">
                    <a:moveTo>
                      <a:pt x="0" y="982"/>
                    </a:moveTo>
                    <a:lnTo>
                      <a:pt x="4" y="850"/>
                    </a:lnTo>
                    <a:lnTo>
                      <a:pt x="39" y="721"/>
                    </a:lnTo>
                    <a:lnTo>
                      <a:pt x="83" y="648"/>
                    </a:lnTo>
                    <a:lnTo>
                      <a:pt x="139" y="579"/>
                    </a:lnTo>
                    <a:lnTo>
                      <a:pt x="209" y="432"/>
                    </a:lnTo>
                    <a:lnTo>
                      <a:pt x="193" y="317"/>
                    </a:lnTo>
                    <a:lnTo>
                      <a:pt x="153" y="206"/>
                    </a:lnTo>
                    <a:lnTo>
                      <a:pt x="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86" name="Freeform 66">
                <a:extLst>
                  <a:ext uri="{FF2B5EF4-FFF2-40B4-BE49-F238E27FC236}">
                    <a16:creationId xmlns:a16="http://schemas.microsoft.com/office/drawing/2014/main" id="{A7545722-E008-BBC5-6649-69B7456DE26D}"/>
                  </a:ext>
                </a:extLst>
              </p:cNvPr>
              <p:cNvSpPr>
                <a:spLocks/>
              </p:cNvSpPr>
              <p:nvPr/>
            </p:nvSpPr>
            <p:spPr bwMode="auto">
              <a:xfrm>
                <a:off x="2551113" y="2566988"/>
                <a:ext cx="119063" cy="581025"/>
              </a:xfrm>
              <a:custGeom>
                <a:avLst/>
                <a:gdLst>
                  <a:gd name="T0" fmla="*/ 0 w 224"/>
                  <a:gd name="T1" fmla="*/ 1095 h 1095"/>
                  <a:gd name="T2" fmla="*/ 78 w 224"/>
                  <a:gd name="T3" fmla="*/ 1040 h 1095"/>
                  <a:gd name="T4" fmla="*/ 146 w 224"/>
                  <a:gd name="T5" fmla="*/ 969 h 1095"/>
                  <a:gd name="T6" fmla="*/ 197 w 224"/>
                  <a:gd name="T7" fmla="*/ 887 h 1095"/>
                  <a:gd name="T8" fmla="*/ 224 w 224"/>
                  <a:gd name="T9" fmla="*/ 798 h 1095"/>
                  <a:gd name="T10" fmla="*/ 215 w 224"/>
                  <a:gd name="T11" fmla="*/ 689 h 1095"/>
                  <a:gd name="T12" fmla="*/ 175 w 224"/>
                  <a:gd name="T13" fmla="*/ 583 h 1095"/>
                  <a:gd name="T14" fmla="*/ 92 w 224"/>
                  <a:gd name="T15" fmla="*/ 369 h 1095"/>
                  <a:gd name="T16" fmla="*/ 70 w 224"/>
                  <a:gd name="T17" fmla="*/ 185 h 1095"/>
                  <a:gd name="T18" fmla="*/ 77 w 224"/>
                  <a:gd name="T19" fmla="*/ 0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1095">
                    <a:moveTo>
                      <a:pt x="0" y="1095"/>
                    </a:moveTo>
                    <a:lnTo>
                      <a:pt x="78" y="1040"/>
                    </a:lnTo>
                    <a:lnTo>
                      <a:pt x="146" y="969"/>
                    </a:lnTo>
                    <a:lnTo>
                      <a:pt x="197" y="887"/>
                    </a:lnTo>
                    <a:lnTo>
                      <a:pt x="224" y="798"/>
                    </a:lnTo>
                    <a:lnTo>
                      <a:pt x="215" y="689"/>
                    </a:lnTo>
                    <a:lnTo>
                      <a:pt x="175" y="583"/>
                    </a:lnTo>
                    <a:lnTo>
                      <a:pt x="92" y="369"/>
                    </a:lnTo>
                    <a:lnTo>
                      <a:pt x="70" y="185"/>
                    </a:lnTo>
                    <a:lnTo>
                      <a:pt x="7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87" name="Freeform 67">
                <a:extLst>
                  <a:ext uri="{FF2B5EF4-FFF2-40B4-BE49-F238E27FC236}">
                    <a16:creationId xmlns:a16="http://schemas.microsoft.com/office/drawing/2014/main" id="{28239137-8CA3-0D14-A58D-674ABED536E7}"/>
                  </a:ext>
                </a:extLst>
              </p:cNvPr>
              <p:cNvSpPr>
                <a:spLocks/>
              </p:cNvSpPr>
              <p:nvPr/>
            </p:nvSpPr>
            <p:spPr bwMode="auto">
              <a:xfrm>
                <a:off x="2546351" y="2549525"/>
                <a:ext cx="123825" cy="587375"/>
              </a:xfrm>
              <a:custGeom>
                <a:avLst/>
                <a:gdLst>
                  <a:gd name="T0" fmla="*/ 0 w 232"/>
                  <a:gd name="T1" fmla="*/ 1105 h 1105"/>
                  <a:gd name="T2" fmla="*/ 79 w 232"/>
                  <a:gd name="T3" fmla="*/ 965 h 1105"/>
                  <a:gd name="T4" fmla="*/ 139 w 232"/>
                  <a:gd name="T5" fmla="*/ 816 h 1105"/>
                  <a:gd name="T6" fmla="*/ 232 w 232"/>
                  <a:gd name="T7" fmla="*/ 424 h 1105"/>
                  <a:gd name="T8" fmla="*/ 213 w 232"/>
                  <a:gd name="T9" fmla="*/ 363 h 1105"/>
                  <a:gd name="T10" fmla="*/ 176 w 232"/>
                  <a:gd name="T11" fmla="*/ 307 h 1105"/>
                  <a:gd name="T12" fmla="*/ 116 w 232"/>
                  <a:gd name="T13" fmla="*/ 190 h 1105"/>
                  <a:gd name="T14" fmla="*/ 134 w 232"/>
                  <a:gd name="T15" fmla="*/ 87 h 1105"/>
                  <a:gd name="T16" fmla="*/ 193 w 232"/>
                  <a:gd name="T17"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105">
                    <a:moveTo>
                      <a:pt x="0" y="1105"/>
                    </a:moveTo>
                    <a:lnTo>
                      <a:pt x="79" y="965"/>
                    </a:lnTo>
                    <a:lnTo>
                      <a:pt x="139" y="816"/>
                    </a:lnTo>
                    <a:lnTo>
                      <a:pt x="232" y="424"/>
                    </a:lnTo>
                    <a:lnTo>
                      <a:pt x="213" y="363"/>
                    </a:lnTo>
                    <a:lnTo>
                      <a:pt x="176" y="307"/>
                    </a:lnTo>
                    <a:lnTo>
                      <a:pt x="116" y="190"/>
                    </a:lnTo>
                    <a:lnTo>
                      <a:pt x="134" y="87"/>
                    </a:lnTo>
                    <a:lnTo>
                      <a:pt x="19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88" name="Freeform 68">
                <a:extLst>
                  <a:ext uri="{FF2B5EF4-FFF2-40B4-BE49-F238E27FC236}">
                    <a16:creationId xmlns:a16="http://schemas.microsoft.com/office/drawing/2014/main" id="{115EAD66-6195-CCAC-41F3-DD54FCDC8349}"/>
                  </a:ext>
                </a:extLst>
              </p:cNvPr>
              <p:cNvSpPr>
                <a:spLocks/>
              </p:cNvSpPr>
              <p:nvPr/>
            </p:nvSpPr>
            <p:spPr bwMode="auto">
              <a:xfrm>
                <a:off x="2530476" y="2652713"/>
                <a:ext cx="28575" cy="485775"/>
              </a:xfrm>
              <a:custGeom>
                <a:avLst/>
                <a:gdLst>
                  <a:gd name="T0" fmla="*/ 39 w 54"/>
                  <a:gd name="T1" fmla="*/ 915 h 915"/>
                  <a:gd name="T2" fmla="*/ 31 w 54"/>
                  <a:gd name="T3" fmla="*/ 663 h 915"/>
                  <a:gd name="T4" fmla="*/ 46 w 54"/>
                  <a:gd name="T5" fmla="*/ 489 h 915"/>
                  <a:gd name="T6" fmla="*/ 54 w 54"/>
                  <a:gd name="T7" fmla="*/ 316 h 915"/>
                  <a:gd name="T8" fmla="*/ 37 w 54"/>
                  <a:gd name="T9" fmla="*/ 156 h 915"/>
                  <a:gd name="T10" fmla="*/ 0 w 54"/>
                  <a:gd name="T11" fmla="*/ 0 h 915"/>
                </a:gdLst>
                <a:ahLst/>
                <a:cxnLst>
                  <a:cxn ang="0">
                    <a:pos x="T0" y="T1"/>
                  </a:cxn>
                  <a:cxn ang="0">
                    <a:pos x="T2" y="T3"/>
                  </a:cxn>
                  <a:cxn ang="0">
                    <a:pos x="T4" y="T5"/>
                  </a:cxn>
                  <a:cxn ang="0">
                    <a:pos x="T6" y="T7"/>
                  </a:cxn>
                  <a:cxn ang="0">
                    <a:pos x="T8" y="T9"/>
                  </a:cxn>
                  <a:cxn ang="0">
                    <a:pos x="T10" y="T11"/>
                  </a:cxn>
                </a:cxnLst>
                <a:rect l="0" t="0" r="r" b="b"/>
                <a:pathLst>
                  <a:path w="54" h="915">
                    <a:moveTo>
                      <a:pt x="39" y="915"/>
                    </a:moveTo>
                    <a:lnTo>
                      <a:pt x="31" y="663"/>
                    </a:lnTo>
                    <a:lnTo>
                      <a:pt x="46" y="489"/>
                    </a:lnTo>
                    <a:lnTo>
                      <a:pt x="54" y="316"/>
                    </a:lnTo>
                    <a:lnTo>
                      <a:pt x="37" y="156"/>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89" name="Freeform 69">
                <a:extLst>
                  <a:ext uri="{FF2B5EF4-FFF2-40B4-BE49-F238E27FC236}">
                    <a16:creationId xmlns:a16="http://schemas.microsoft.com/office/drawing/2014/main" id="{3736DC92-83C1-837E-5485-E00DB2CA9743}"/>
                  </a:ext>
                </a:extLst>
              </p:cNvPr>
              <p:cNvSpPr>
                <a:spLocks/>
              </p:cNvSpPr>
              <p:nvPr/>
            </p:nvSpPr>
            <p:spPr bwMode="auto">
              <a:xfrm>
                <a:off x="3203576" y="2736850"/>
                <a:ext cx="119063" cy="581025"/>
              </a:xfrm>
              <a:custGeom>
                <a:avLst/>
                <a:gdLst>
                  <a:gd name="T0" fmla="*/ 0 w 224"/>
                  <a:gd name="T1" fmla="*/ 1095 h 1095"/>
                  <a:gd name="T2" fmla="*/ 78 w 224"/>
                  <a:gd name="T3" fmla="*/ 1040 h 1095"/>
                  <a:gd name="T4" fmla="*/ 147 w 224"/>
                  <a:gd name="T5" fmla="*/ 970 h 1095"/>
                  <a:gd name="T6" fmla="*/ 198 w 224"/>
                  <a:gd name="T7" fmla="*/ 888 h 1095"/>
                  <a:gd name="T8" fmla="*/ 224 w 224"/>
                  <a:gd name="T9" fmla="*/ 798 h 1095"/>
                  <a:gd name="T10" fmla="*/ 215 w 224"/>
                  <a:gd name="T11" fmla="*/ 689 h 1095"/>
                  <a:gd name="T12" fmla="*/ 176 w 224"/>
                  <a:gd name="T13" fmla="*/ 583 h 1095"/>
                  <a:gd name="T14" fmla="*/ 93 w 224"/>
                  <a:gd name="T15" fmla="*/ 370 h 1095"/>
                  <a:gd name="T16" fmla="*/ 71 w 224"/>
                  <a:gd name="T17" fmla="*/ 185 h 1095"/>
                  <a:gd name="T18" fmla="*/ 77 w 224"/>
                  <a:gd name="T19" fmla="*/ 0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1095">
                    <a:moveTo>
                      <a:pt x="0" y="1095"/>
                    </a:moveTo>
                    <a:lnTo>
                      <a:pt x="78" y="1040"/>
                    </a:lnTo>
                    <a:lnTo>
                      <a:pt x="147" y="970"/>
                    </a:lnTo>
                    <a:lnTo>
                      <a:pt x="198" y="888"/>
                    </a:lnTo>
                    <a:lnTo>
                      <a:pt x="224" y="798"/>
                    </a:lnTo>
                    <a:lnTo>
                      <a:pt x="215" y="689"/>
                    </a:lnTo>
                    <a:lnTo>
                      <a:pt x="176" y="583"/>
                    </a:lnTo>
                    <a:lnTo>
                      <a:pt x="93" y="370"/>
                    </a:lnTo>
                    <a:lnTo>
                      <a:pt x="71" y="185"/>
                    </a:lnTo>
                    <a:lnTo>
                      <a:pt x="7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90" name="Freeform 70">
                <a:extLst>
                  <a:ext uri="{FF2B5EF4-FFF2-40B4-BE49-F238E27FC236}">
                    <a16:creationId xmlns:a16="http://schemas.microsoft.com/office/drawing/2014/main" id="{B491B4A1-3D82-83F7-E13C-A2AA38EE00FA}"/>
                  </a:ext>
                </a:extLst>
              </p:cNvPr>
              <p:cNvSpPr>
                <a:spLocks/>
              </p:cNvSpPr>
              <p:nvPr/>
            </p:nvSpPr>
            <p:spPr bwMode="auto">
              <a:xfrm>
                <a:off x="3198813" y="2719388"/>
                <a:ext cx="123825" cy="587375"/>
              </a:xfrm>
              <a:custGeom>
                <a:avLst/>
                <a:gdLst>
                  <a:gd name="T0" fmla="*/ 0 w 232"/>
                  <a:gd name="T1" fmla="*/ 1105 h 1105"/>
                  <a:gd name="T2" fmla="*/ 80 w 232"/>
                  <a:gd name="T3" fmla="*/ 966 h 1105"/>
                  <a:gd name="T4" fmla="*/ 139 w 232"/>
                  <a:gd name="T5" fmla="*/ 816 h 1105"/>
                  <a:gd name="T6" fmla="*/ 232 w 232"/>
                  <a:gd name="T7" fmla="*/ 424 h 1105"/>
                  <a:gd name="T8" fmla="*/ 214 w 232"/>
                  <a:gd name="T9" fmla="*/ 363 h 1105"/>
                  <a:gd name="T10" fmla="*/ 176 w 232"/>
                  <a:gd name="T11" fmla="*/ 307 h 1105"/>
                  <a:gd name="T12" fmla="*/ 116 w 232"/>
                  <a:gd name="T13" fmla="*/ 190 h 1105"/>
                  <a:gd name="T14" fmla="*/ 134 w 232"/>
                  <a:gd name="T15" fmla="*/ 87 h 1105"/>
                  <a:gd name="T16" fmla="*/ 194 w 232"/>
                  <a:gd name="T17"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105">
                    <a:moveTo>
                      <a:pt x="0" y="1105"/>
                    </a:moveTo>
                    <a:lnTo>
                      <a:pt x="80" y="966"/>
                    </a:lnTo>
                    <a:lnTo>
                      <a:pt x="139" y="816"/>
                    </a:lnTo>
                    <a:lnTo>
                      <a:pt x="232" y="424"/>
                    </a:lnTo>
                    <a:lnTo>
                      <a:pt x="214" y="363"/>
                    </a:lnTo>
                    <a:lnTo>
                      <a:pt x="176" y="307"/>
                    </a:lnTo>
                    <a:lnTo>
                      <a:pt x="116" y="190"/>
                    </a:lnTo>
                    <a:lnTo>
                      <a:pt x="134" y="87"/>
                    </a:lnTo>
                    <a:lnTo>
                      <a:pt x="194"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91" name="Freeform 71">
                <a:extLst>
                  <a:ext uri="{FF2B5EF4-FFF2-40B4-BE49-F238E27FC236}">
                    <a16:creationId xmlns:a16="http://schemas.microsoft.com/office/drawing/2014/main" id="{D9A29C70-5917-A67E-0E76-43A56767C5DB}"/>
                  </a:ext>
                </a:extLst>
              </p:cNvPr>
              <p:cNvSpPr>
                <a:spLocks/>
              </p:cNvSpPr>
              <p:nvPr/>
            </p:nvSpPr>
            <p:spPr bwMode="auto">
              <a:xfrm>
                <a:off x="3182938" y="2822575"/>
                <a:ext cx="28575" cy="485775"/>
              </a:xfrm>
              <a:custGeom>
                <a:avLst/>
                <a:gdLst>
                  <a:gd name="T0" fmla="*/ 39 w 54"/>
                  <a:gd name="T1" fmla="*/ 915 h 915"/>
                  <a:gd name="T2" fmla="*/ 31 w 54"/>
                  <a:gd name="T3" fmla="*/ 663 h 915"/>
                  <a:gd name="T4" fmla="*/ 46 w 54"/>
                  <a:gd name="T5" fmla="*/ 489 h 915"/>
                  <a:gd name="T6" fmla="*/ 54 w 54"/>
                  <a:gd name="T7" fmla="*/ 316 h 915"/>
                  <a:gd name="T8" fmla="*/ 37 w 54"/>
                  <a:gd name="T9" fmla="*/ 156 h 915"/>
                  <a:gd name="T10" fmla="*/ 0 w 54"/>
                  <a:gd name="T11" fmla="*/ 0 h 915"/>
                </a:gdLst>
                <a:ahLst/>
                <a:cxnLst>
                  <a:cxn ang="0">
                    <a:pos x="T0" y="T1"/>
                  </a:cxn>
                  <a:cxn ang="0">
                    <a:pos x="T2" y="T3"/>
                  </a:cxn>
                  <a:cxn ang="0">
                    <a:pos x="T4" y="T5"/>
                  </a:cxn>
                  <a:cxn ang="0">
                    <a:pos x="T6" y="T7"/>
                  </a:cxn>
                  <a:cxn ang="0">
                    <a:pos x="T8" y="T9"/>
                  </a:cxn>
                  <a:cxn ang="0">
                    <a:pos x="T10" y="T11"/>
                  </a:cxn>
                </a:cxnLst>
                <a:rect l="0" t="0" r="r" b="b"/>
                <a:pathLst>
                  <a:path w="54" h="915">
                    <a:moveTo>
                      <a:pt x="39" y="915"/>
                    </a:moveTo>
                    <a:lnTo>
                      <a:pt x="31" y="663"/>
                    </a:lnTo>
                    <a:lnTo>
                      <a:pt x="46" y="489"/>
                    </a:lnTo>
                    <a:lnTo>
                      <a:pt x="54" y="316"/>
                    </a:lnTo>
                    <a:lnTo>
                      <a:pt x="37" y="156"/>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92" name="Freeform 72">
                <a:extLst>
                  <a:ext uri="{FF2B5EF4-FFF2-40B4-BE49-F238E27FC236}">
                    <a16:creationId xmlns:a16="http://schemas.microsoft.com/office/drawing/2014/main" id="{896EC4E7-44B8-36B9-5A1A-951F02AEA12D}"/>
                  </a:ext>
                </a:extLst>
              </p:cNvPr>
              <p:cNvSpPr>
                <a:spLocks/>
              </p:cNvSpPr>
              <p:nvPr/>
            </p:nvSpPr>
            <p:spPr bwMode="auto">
              <a:xfrm>
                <a:off x="2581276" y="2624138"/>
                <a:ext cx="139700" cy="512763"/>
              </a:xfrm>
              <a:custGeom>
                <a:avLst/>
                <a:gdLst>
                  <a:gd name="T0" fmla="*/ 0 w 263"/>
                  <a:gd name="T1" fmla="*/ 964 h 964"/>
                  <a:gd name="T2" fmla="*/ 158 w 263"/>
                  <a:gd name="T3" fmla="*/ 861 h 964"/>
                  <a:gd name="T4" fmla="*/ 263 w 263"/>
                  <a:gd name="T5" fmla="*/ 716 h 964"/>
                  <a:gd name="T6" fmla="*/ 259 w 263"/>
                  <a:gd name="T7" fmla="*/ 658 h 964"/>
                  <a:gd name="T8" fmla="*/ 223 w 263"/>
                  <a:gd name="T9" fmla="*/ 602 h 964"/>
                  <a:gd name="T10" fmla="*/ 139 w 263"/>
                  <a:gd name="T11" fmla="*/ 491 h 964"/>
                  <a:gd name="T12" fmla="*/ 65 w 263"/>
                  <a:gd name="T13" fmla="*/ 346 h 964"/>
                  <a:gd name="T14" fmla="*/ 23 w 263"/>
                  <a:gd name="T15" fmla="*/ 193 h 964"/>
                  <a:gd name="T16" fmla="*/ 31 w 263"/>
                  <a:gd name="T17" fmla="*/ 138 h 964"/>
                  <a:gd name="T18" fmla="*/ 53 w 263"/>
                  <a:gd name="T19" fmla="*/ 84 h 964"/>
                  <a:gd name="T20" fmla="*/ 131 w 263"/>
                  <a:gd name="T21"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964">
                    <a:moveTo>
                      <a:pt x="0" y="964"/>
                    </a:moveTo>
                    <a:lnTo>
                      <a:pt x="158" y="861"/>
                    </a:lnTo>
                    <a:lnTo>
                      <a:pt x="263" y="716"/>
                    </a:lnTo>
                    <a:lnTo>
                      <a:pt x="259" y="658"/>
                    </a:lnTo>
                    <a:lnTo>
                      <a:pt x="223" y="602"/>
                    </a:lnTo>
                    <a:lnTo>
                      <a:pt x="139" y="491"/>
                    </a:lnTo>
                    <a:lnTo>
                      <a:pt x="65" y="346"/>
                    </a:lnTo>
                    <a:lnTo>
                      <a:pt x="23" y="193"/>
                    </a:lnTo>
                    <a:lnTo>
                      <a:pt x="31" y="138"/>
                    </a:lnTo>
                    <a:lnTo>
                      <a:pt x="53" y="84"/>
                    </a:lnTo>
                    <a:lnTo>
                      <a:pt x="1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93" name="Freeform 73">
                <a:extLst>
                  <a:ext uri="{FF2B5EF4-FFF2-40B4-BE49-F238E27FC236}">
                    <a16:creationId xmlns:a16="http://schemas.microsoft.com/office/drawing/2014/main" id="{7555A317-B6F1-519D-2058-720BBAA4AE77}"/>
                  </a:ext>
                </a:extLst>
              </p:cNvPr>
              <p:cNvSpPr>
                <a:spLocks/>
              </p:cNvSpPr>
              <p:nvPr/>
            </p:nvSpPr>
            <p:spPr bwMode="auto">
              <a:xfrm>
                <a:off x="3313113" y="2770188"/>
                <a:ext cx="152400" cy="593725"/>
              </a:xfrm>
              <a:custGeom>
                <a:avLst/>
                <a:gdLst>
                  <a:gd name="T0" fmla="*/ 0 w 286"/>
                  <a:gd name="T1" fmla="*/ 1118 h 1118"/>
                  <a:gd name="T2" fmla="*/ 108 w 286"/>
                  <a:gd name="T3" fmla="*/ 866 h 1118"/>
                  <a:gd name="T4" fmla="*/ 156 w 286"/>
                  <a:gd name="T5" fmla="*/ 796 h 1118"/>
                  <a:gd name="T6" fmla="*/ 212 w 286"/>
                  <a:gd name="T7" fmla="*/ 731 h 1118"/>
                  <a:gd name="T8" fmla="*/ 286 w 286"/>
                  <a:gd name="T9" fmla="*/ 586 h 1118"/>
                  <a:gd name="T10" fmla="*/ 276 w 286"/>
                  <a:gd name="T11" fmla="*/ 501 h 1118"/>
                  <a:gd name="T12" fmla="*/ 242 w 286"/>
                  <a:gd name="T13" fmla="*/ 418 h 1118"/>
                  <a:gd name="T14" fmla="*/ 170 w 286"/>
                  <a:gd name="T15" fmla="*/ 252 h 1118"/>
                  <a:gd name="T16" fmla="*/ 154 w 286"/>
                  <a:gd name="T17"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118">
                    <a:moveTo>
                      <a:pt x="0" y="1118"/>
                    </a:moveTo>
                    <a:lnTo>
                      <a:pt x="108" y="866"/>
                    </a:lnTo>
                    <a:lnTo>
                      <a:pt x="156" y="796"/>
                    </a:lnTo>
                    <a:lnTo>
                      <a:pt x="212" y="731"/>
                    </a:lnTo>
                    <a:lnTo>
                      <a:pt x="286" y="586"/>
                    </a:lnTo>
                    <a:lnTo>
                      <a:pt x="276" y="501"/>
                    </a:lnTo>
                    <a:lnTo>
                      <a:pt x="242" y="418"/>
                    </a:lnTo>
                    <a:lnTo>
                      <a:pt x="170" y="252"/>
                    </a:lnTo>
                    <a:lnTo>
                      <a:pt x="154"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94" name="Freeform 74">
                <a:extLst>
                  <a:ext uri="{FF2B5EF4-FFF2-40B4-BE49-F238E27FC236}">
                    <a16:creationId xmlns:a16="http://schemas.microsoft.com/office/drawing/2014/main" id="{6832F4D9-FCCA-3977-CF73-4148A2FAE40B}"/>
                  </a:ext>
                </a:extLst>
              </p:cNvPr>
              <p:cNvSpPr>
                <a:spLocks/>
              </p:cNvSpPr>
              <p:nvPr/>
            </p:nvSpPr>
            <p:spPr bwMode="auto">
              <a:xfrm>
                <a:off x="3305176" y="2835275"/>
                <a:ext cx="111125" cy="522288"/>
              </a:xfrm>
              <a:custGeom>
                <a:avLst/>
                <a:gdLst>
                  <a:gd name="T0" fmla="*/ 0 w 209"/>
                  <a:gd name="T1" fmla="*/ 983 h 983"/>
                  <a:gd name="T2" fmla="*/ 4 w 209"/>
                  <a:gd name="T3" fmla="*/ 850 h 983"/>
                  <a:gd name="T4" fmla="*/ 39 w 209"/>
                  <a:gd name="T5" fmla="*/ 721 h 983"/>
                  <a:gd name="T6" fmla="*/ 82 w 209"/>
                  <a:gd name="T7" fmla="*/ 648 h 983"/>
                  <a:gd name="T8" fmla="*/ 139 w 209"/>
                  <a:gd name="T9" fmla="*/ 580 h 983"/>
                  <a:gd name="T10" fmla="*/ 209 w 209"/>
                  <a:gd name="T11" fmla="*/ 433 h 983"/>
                  <a:gd name="T12" fmla="*/ 193 w 209"/>
                  <a:gd name="T13" fmla="*/ 317 h 983"/>
                  <a:gd name="T14" fmla="*/ 153 w 209"/>
                  <a:gd name="T15" fmla="*/ 206 h 983"/>
                  <a:gd name="T16" fmla="*/ 31 w 209"/>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983">
                    <a:moveTo>
                      <a:pt x="0" y="983"/>
                    </a:moveTo>
                    <a:lnTo>
                      <a:pt x="4" y="850"/>
                    </a:lnTo>
                    <a:lnTo>
                      <a:pt x="39" y="721"/>
                    </a:lnTo>
                    <a:lnTo>
                      <a:pt x="82" y="648"/>
                    </a:lnTo>
                    <a:lnTo>
                      <a:pt x="139" y="580"/>
                    </a:lnTo>
                    <a:lnTo>
                      <a:pt x="209" y="433"/>
                    </a:lnTo>
                    <a:lnTo>
                      <a:pt x="193" y="317"/>
                    </a:lnTo>
                    <a:lnTo>
                      <a:pt x="153" y="206"/>
                    </a:lnTo>
                    <a:lnTo>
                      <a:pt x="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95" name="Freeform 75">
                <a:extLst>
                  <a:ext uri="{FF2B5EF4-FFF2-40B4-BE49-F238E27FC236}">
                    <a16:creationId xmlns:a16="http://schemas.microsoft.com/office/drawing/2014/main" id="{657A0889-394E-7625-F740-B7EC543CAC0E}"/>
                  </a:ext>
                </a:extLst>
              </p:cNvPr>
              <p:cNvSpPr>
                <a:spLocks/>
              </p:cNvSpPr>
              <p:nvPr/>
            </p:nvSpPr>
            <p:spPr bwMode="auto">
              <a:xfrm>
                <a:off x="2417763" y="2625725"/>
                <a:ext cx="139700" cy="512763"/>
              </a:xfrm>
              <a:custGeom>
                <a:avLst/>
                <a:gdLst>
                  <a:gd name="T0" fmla="*/ 0 w 263"/>
                  <a:gd name="T1" fmla="*/ 965 h 965"/>
                  <a:gd name="T2" fmla="*/ 158 w 263"/>
                  <a:gd name="T3" fmla="*/ 862 h 965"/>
                  <a:gd name="T4" fmla="*/ 263 w 263"/>
                  <a:gd name="T5" fmla="*/ 717 h 965"/>
                  <a:gd name="T6" fmla="*/ 259 w 263"/>
                  <a:gd name="T7" fmla="*/ 658 h 965"/>
                  <a:gd name="T8" fmla="*/ 223 w 263"/>
                  <a:gd name="T9" fmla="*/ 603 h 965"/>
                  <a:gd name="T10" fmla="*/ 139 w 263"/>
                  <a:gd name="T11" fmla="*/ 492 h 965"/>
                  <a:gd name="T12" fmla="*/ 65 w 263"/>
                  <a:gd name="T13" fmla="*/ 347 h 965"/>
                  <a:gd name="T14" fmla="*/ 23 w 263"/>
                  <a:gd name="T15" fmla="*/ 194 h 965"/>
                  <a:gd name="T16" fmla="*/ 31 w 263"/>
                  <a:gd name="T17" fmla="*/ 138 h 965"/>
                  <a:gd name="T18" fmla="*/ 53 w 263"/>
                  <a:gd name="T19" fmla="*/ 85 h 965"/>
                  <a:gd name="T20" fmla="*/ 131 w 263"/>
                  <a:gd name="T21"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965">
                    <a:moveTo>
                      <a:pt x="0" y="965"/>
                    </a:moveTo>
                    <a:lnTo>
                      <a:pt x="158" y="862"/>
                    </a:lnTo>
                    <a:lnTo>
                      <a:pt x="263" y="717"/>
                    </a:lnTo>
                    <a:lnTo>
                      <a:pt x="259" y="658"/>
                    </a:lnTo>
                    <a:lnTo>
                      <a:pt x="223" y="603"/>
                    </a:lnTo>
                    <a:lnTo>
                      <a:pt x="139" y="492"/>
                    </a:lnTo>
                    <a:lnTo>
                      <a:pt x="65" y="347"/>
                    </a:lnTo>
                    <a:lnTo>
                      <a:pt x="23" y="194"/>
                    </a:lnTo>
                    <a:lnTo>
                      <a:pt x="31" y="138"/>
                    </a:lnTo>
                    <a:lnTo>
                      <a:pt x="53" y="85"/>
                    </a:lnTo>
                    <a:lnTo>
                      <a:pt x="1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96" name="Freeform 76">
                <a:extLst>
                  <a:ext uri="{FF2B5EF4-FFF2-40B4-BE49-F238E27FC236}">
                    <a16:creationId xmlns:a16="http://schemas.microsoft.com/office/drawing/2014/main" id="{DA7B7C93-E101-E3EC-84C8-ED644FAC4624}"/>
                  </a:ext>
                </a:extLst>
              </p:cNvPr>
              <p:cNvSpPr>
                <a:spLocks/>
              </p:cNvSpPr>
              <p:nvPr/>
            </p:nvSpPr>
            <p:spPr bwMode="auto">
              <a:xfrm>
                <a:off x="2425701" y="2540000"/>
                <a:ext cx="152400" cy="593725"/>
              </a:xfrm>
              <a:custGeom>
                <a:avLst/>
                <a:gdLst>
                  <a:gd name="T0" fmla="*/ 0 w 286"/>
                  <a:gd name="T1" fmla="*/ 1118 h 1118"/>
                  <a:gd name="T2" fmla="*/ 109 w 286"/>
                  <a:gd name="T3" fmla="*/ 866 h 1118"/>
                  <a:gd name="T4" fmla="*/ 157 w 286"/>
                  <a:gd name="T5" fmla="*/ 797 h 1118"/>
                  <a:gd name="T6" fmla="*/ 213 w 286"/>
                  <a:gd name="T7" fmla="*/ 731 h 1118"/>
                  <a:gd name="T8" fmla="*/ 286 w 286"/>
                  <a:gd name="T9" fmla="*/ 586 h 1118"/>
                  <a:gd name="T10" fmla="*/ 277 w 286"/>
                  <a:gd name="T11" fmla="*/ 501 h 1118"/>
                  <a:gd name="T12" fmla="*/ 243 w 286"/>
                  <a:gd name="T13" fmla="*/ 419 h 1118"/>
                  <a:gd name="T14" fmla="*/ 170 w 286"/>
                  <a:gd name="T15" fmla="*/ 253 h 1118"/>
                  <a:gd name="T16" fmla="*/ 155 w 286"/>
                  <a:gd name="T17"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118">
                    <a:moveTo>
                      <a:pt x="0" y="1118"/>
                    </a:moveTo>
                    <a:lnTo>
                      <a:pt x="109" y="866"/>
                    </a:lnTo>
                    <a:lnTo>
                      <a:pt x="157" y="797"/>
                    </a:lnTo>
                    <a:lnTo>
                      <a:pt x="213" y="731"/>
                    </a:lnTo>
                    <a:lnTo>
                      <a:pt x="286" y="586"/>
                    </a:lnTo>
                    <a:lnTo>
                      <a:pt x="277" y="501"/>
                    </a:lnTo>
                    <a:lnTo>
                      <a:pt x="243" y="419"/>
                    </a:lnTo>
                    <a:lnTo>
                      <a:pt x="170" y="253"/>
                    </a:lnTo>
                    <a:lnTo>
                      <a:pt x="15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97" name="Freeform 77">
                <a:extLst>
                  <a:ext uri="{FF2B5EF4-FFF2-40B4-BE49-F238E27FC236}">
                    <a16:creationId xmlns:a16="http://schemas.microsoft.com/office/drawing/2014/main" id="{9CA60771-31A0-09E5-944F-27D02B18E7A9}"/>
                  </a:ext>
                </a:extLst>
              </p:cNvPr>
              <p:cNvSpPr>
                <a:spLocks/>
              </p:cNvSpPr>
              <p:nvPr/>
            </p:nvSpPr>
            <p:spPr bwMode="auto">
              <a:xfrm>
                <a:off x="2417763" y="2605088"/>
                <a:ext cx="111125" cy="522288"/>
              </a:xfrm>
              <a:custGeom>
                <a:avLst/>
                <a:gdLst>
                  <a:gd name="T0" fmla="*/ 0 w 209"/>
                  <a:gd name="T1" fmla="*/ 983 h 983"/>
                  <a:gd name="T2" fmla="*/ 4 w 209"/>
                  <a:gd name="T3" fmla="*/ 850 h 983"/>
                  <a:gd name="T4" fmla="*/ 39 w 209"/>
                  <a:gd name="T5" fmla="*/ 721 h 983"/>
                  <a:gd name="T6" fmla="*/ 82 w 209"/>
                  <a:gd name="T7" fmla="*/ 648 h 983"/>
                  <a:gd name="T8" fmla="*/ 139 w 209"/>
                  <a:gd name="T9" fmla="*/ 580 h 983"/>
                  <a:gd name="T10" fmla="*/ 209 w 209"/>
                  <a:gd name="T11" fmla="*/ 433 h 983"/>
                  <a:gd name="T12" fmla="*/ 193 w 209"/>
                  <a:gd name="T13" fmla="*/ 317 h 983"/>
                  <a:gd name="T14" fmla="*/ 153 w 209"/>
                  <a:gd name="T15" fmla="*/ 206 h 983"/>
                  <a:gd name="T16" fmla="*/ 31 w 209"/>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983">
                    <a:moveTo>
                      <a:pt x="0" y="983"/>
                    </a:moveTo>
                    <a:lnTo>
                      <a:pt x="4" y="850"/>
                    </a:lnTo>
                    <a:lnTo>
                      <a:pt x="39" y="721"/>
                    </a:lnTo>
                    <a:lnTo>
                      <a:pt x="82" y="648"/>
                    </a:lnTo>
                    <a:lnTo>
                      <a:pt x="139" y="580"/>
                    </a:lnTo>
                    <a:lnTo>
                      <a:pt x="209" y="433"/>
                    </a:lnTo>
                    <a:lnTo>
                      <a:pt x="193" y="317"/>
                    </a:lnTo>
                    <a:lnTo>
                      <a:pt x="153" y="206"/>
                    </a:lnTo>
                    <a:lnTo>
                      <a:pt x="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98" name="Freeform 78">
                <a:extLst>
                  <a:ext uri="{FF2B5EF4-FFF2-40B4-BE49-F238E27FC236}">
                    <a16:creationId xmlns:a16="http://schemas.microsoft.com/office/drawing/2014/main" id="{D47FCDE4-9092-4BBD-2FB0-F871DF1BC24B}"/>
                  </a:ext>
                </a:extLst>
              </p:cNvPr>
              <p:cNvSpPr>
                <a:spLocks/>
              </p:cNvSpPr>
              <p:nvPr/>
            </p:nvSpPr>
            <p:spPr bwMode="auto">
              <a:xfrm>
                <a:off x="2730501" y="2681288"/>
                <a:ext cx="138113" cy="512763"/>
              </a:xfrm>
              <a:custGeom>
                <a:avLst/>
                <a:gdLst>
                  <a:gd name="T0" fmla="*/ 0 w 262"/>
                  <a:gd name="T1" fmla="*/ 965 h 965"/>
                  <a:gd name="T2" fmla="*/ 158 w 262"/>
                  <a:gd name="T3" fmla="*/ 862 h 965"/>
                  <a:gd name="T4" fmla="*/ 262 w 262"/>
                  <a:gd name="T5" fmla="*/ 717 h 965"/>
                  <a:gd name="T6" fmla="*/ 258 w 262"/>
                  <a:gd name="T7" fmla="*/ 658 h 965"/>
                  <a:gd name="T8" fmla="*/ 223 w 262"/>
                  <a:gd name="T9" fmla="*/ 603 h 965"/>
                  <a:gd name="T10" fmla="*/ 139 w 262"/>
                  <a:gd name="T11" fmla="*/ 492 h 965"/>
                  <a:gd name="T12" fmla="*/ 65 w 262"/>
                  <a:gd name="T13" fmla="*/ 346 h 965"/>
                  <a:gd name="T14" fmla="*/ 23 w 262"/>
                  <a:gd name="T15" fmla="*/ 194 h 965"/>
                  <a:gd name="T16" fmla="*/ 30 w 262"/>
                  <a:gd name="T17" fmla="*/ 138 h 965"/>
                  <a:gd name="T18" fmla="*/ 53 w 262"/>
                  <a:gd name="T19" fmla="*/ 84 h 965"/>
                  <a:gd name="T20" fmla="*/ 131 w 262"/>
                  <a:gd name="T21"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965">
                    <a:moveTo>
                      <a:pt x="0" y="965"/>
                    </a:moveTo>
                    <a:lnTo>
                      <a:pt x="158" y="862"/>
                    </a:lnTo>
                    <a:lnTo>
                      <a:pt x="262" y="717"/>
                    </a:lnTo>
                    <a:lnTo>
                      <a:pt x="258" y="658"/>
                    </a:lnTo>
                    <a:lnTo>
                      <a:pt x="223" y="603"/>
                    </a:lnTo>
                    <a:lnTo>
                      <a:pt x="139" y="492"/>
                    </a:lnTo>
                    <a:lnTo>
                      <a:pt x="65" y="346"/>
                    </a:lnTo>
                    <a:lnTo>
                      <a:pt x="23" y="194"/>
                    </a:lnTo>
                    <a:lnTo>
                      <a:pt x="30" y="138"/>
                    </a:lnTo>
                    <a:lnTo>
                      <a:pt x="53" y="84"/>
                    </a:lnTo>
                    <a:lnTo>
                      <a:pt x="1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99" name="Freeform 79">
                <a:extLst>
                  <a:ext uri="{FF2B5EF4-FFF2-40B4-BE49-F238E27FC236}">
                    <a16:creationId xmlns:a16="http://schemas.microsoft.com/office/drawing/2014/main" id="{A2AEDF3C-AE7A-43EF-C2AE-3BD3699F01D5}"/>
                  </a:ext>
                </a:extLst>
              </p:cNvPr>
              <p:cNvSpPr>
                <a:spLocks/>
              </p:cNvSpPr>
              <p:nvPr/>
            </p:nvSpPr>
            <p:spPr bwMode="auto">
              <a:xfrm>
                <a:off x="2738438" y="2595563"/>
                <a:ext cx="150813" cy="593725"/>
              </a:xfrm>
              <a:custGeom>
                <a:avLst/>
                <a:gdLst>
                  <a:gd name="T0" fmla="*/ 0 w 286"/>
                  <a:gd name="T1" fmla="*/ 1118 h 1118"/>
                  <a:gd name="T2" fmla="*/ 108 w 286"/>
                  <a:gd name="T3" fmla="*/ 865 h 1118"/>
                  <a:gd name="T4" fmla="*/ 157 w 286"/>
                  <a:gd name="T5" fmla="*/ 796 h 1118"/>
                  <a:gd name="T6" fmla="*/ 213 w 286"/>
                  <a:gd name="T7" fmla="*/ 730 h 1118"/>
                  <a:gd name="T8" fmla="*/ 286 w 286"/>
                  <a:gd name="T9" fmla="*/ 586 h 1118"/>
                  <a:gd name="T10" fmla="*/ 277 w 286"/>
                  <a:gd name="T11" fmla="*/ 501 h 1118"/>
                  <a:gd name="T12" fmla="*/ 242 w 286"/>
                  <a:gd name="T13" fmla="*/ 418 h 1118"/>
                  <a:gd name="T14" fmla="*/ 170 w 286"/>
                  <a:gd name="T15" fmla="*/ 252 h 1118"/>
                  <a:gd name="T16" fmla="*/ 155 w 286"/>
                  <a:gd name="T17"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118">
                    <a:moveTo>
                      <a:pt x="0" y="1118"/>
                    </a:moveTo>
                    <a:lnTo>
                      <a:pt x="108" y="865"/>
                    </a:lnTo>
                    <a:lnTo>
                      <a:pt x="157" y="796"/>
                    </a:lnTo>
                    <a:lnTo>
                      <a:pt x="213" y="730"/>
                    </a:lnTo>
                    <a:lnTo>
                      <a:pt x="286" y="586"/>
                    </a:lnTo>
                    <a:lnTo>
                      <a:pt x="277" y="501"/>
                    </a:lnTo>
                    <a:lnTo>
                      <a:pt x="242" y="418"/>
                    </a:lnTo>
                    <a:lnTo>
                      <a:pt x="170" y="252"/>
                    </a:lnTo>
                    <a:lnTo>
                      <a:pt x="15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00" name="Freeform 80">
                <a:extLst>
                  <a:ext uri="{FF2B5EF4-FFF2-40B4-BE49-F238E27FC236}">
                    <a16:creationId xmlns:a16="http://schemas.microsoft.com/office/drawing/2014/main" id="{435F86BC-6960-D0B7-0F58-B128B66730B5}"/>
                  </a:ext>
                </a:extLst>
              </p:cNvPr>
              <p:cNvSpPr>
                <a:spLocks/>
              </p:cNvSpPr>
              <p:nvPr/>
            </p:nvSpPr>
            <p:spPr bwMode="auto">
              <a:xfrm>
                <a:off x="2730501" y="2660650"/>
                <a:ext cx="109538" cy="520700"/>
              </a:xfrm>
              <a:custGeom>
                <a:avLst/>
                <a:gdLst>
                  <a:gd name="T0" fmla="*/ 0 w 208"/>
                  <a:gd name="T1" fmla="*/ 982 h 982"/>
                  <a:gd name="T2" fmla="*/ 4 w 208"/>
                  <a:gd name="T3" fmla="*/ 850 h 982"/>
                  <a:gd name="T4" fmla="*/ 38 w 208"/>
                  <a:gd name="T5" fmla="*/ 721 h 982"/>
                  <a:gd name="T6" fmla="*/ 82 w 208"/>
                  <a:gd name="T7" fmla="*/ 648 h 982"/>
                  <a:gd name="T8" fmla="*/ 139 w 208"/>
                  <a:gd name="T9" fmla="*/ 579 h 982"/>
                  <a:gd name="T10" fmla="*/ 208 w 208"/>
                  <a:gd name="T11" fmla="*/ 432 h 982"/>
                  <a:gd name="T12" fmla="*/ 192 w 208"/>
                  <a:gd name="T13" fmla="*/ 317 h 982"/>
                  <a:gd name="T14" fmla="*/ 152 w 208"/>
                  <a:gd name="T15" fmla="*/ 205 h 982"/>
                  <a:gd name="T16" fmla="*/ 30 w 208"/>
                  <a:gd name="T1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982">
                    <a:moveTo>
                      <a:pt x="0" y="982"/>
                    </a:moveTo>
                    <a:lnTo>
                      <a:pt x="4" y="850"/>
                    </a:lnTo>
                    <a:lnTo>
                      <a:pt x="38" y="721"/>
                    </a:lnTo>
                    <a:lnTo>
                      <a:pt x="82" y="648"/>
                    </a:lnTo>
                    <a:lnTo>
                      <a:pt x="139" y="579"/>
                    </a:lnTo>
                    <a:lnTo>
                      <a:pt x="208" y="432"/>
                    </a:lnTo>
                    <a:lnTo>
                      <a:pt x="192" y="317"/>
                    </a:lnTo>
                    <a:lnTo>
                      <a:pt x="152" y="205"/>
                    </a:lnTo>
                    <a:lnTo>
                      <a:pt x="3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01" name="Freeform 81">
                <a:extLst>
                  <a:ext uri="{FF2B5EF4-FFF2-40B4-BE49-F238E27FC236}">
                    <a16:creationId xmlns:a16="http://schemas.microsoft.com/office/drawing/2014/main" id="{8C386AD2-DED3-1A0D-180C-4E8514E0E37F}"/>
                  </a:ext>
                </a:extLst>
              </p:cNvPr>
              <p:cNvSpPr>
                <a:spLocks/>
              </p:cNvSpPr>
              <p:nvPr/>
            </p:nvSpPr>
            <p:spPr bwMode="auto">
              <a:xfrm>
                <a:off x="2965451" y="2698750"/>
                <a:ext cx="82550" cy="515938"/>
              </a:xfrm>
              <a:custGeom>
                <a:avLst/>
                <a:gdLst>
                  <a:gd name="T0" fmla="*/ 39 w 155"/>
                  <a:gd name="T1" fmla="*/ 969 h 969"/>
                  <a:gd name="T2" fmla="*/ 23 w 155"/>
                  <a:gd name="T3" fmla="*/ 699 h 969"/>
                  <a:gd name="T4" fmla="*/ 1 w 155"/>
                  <a:gd name="T5" fmla="*/ 607 h 969"/>
                  <a:gd name="T6" fmla="*/ 0 w 155"/>
                  <a:gd name="T7" fmla="*/ 518 h 969"/>
                  <a:gd name="T8" fmla="*/ 34 w 155"/>
                  <a:gd name="T9" fmla="*/ 477 h 969"/>
                  <a:gd name="T10" fmla="*/ 83 w 155"/>
                  <a:gd name="T11" fmla="*/ 446 h 969"/>
                  <a:gd name="T12" fmla="*/ 130 w 155"/>
                  <a:gd name="T13" fmla="*/ 413 h 969"/>
                  <a:gd name="T14" fmla="*/ 155 w 155"/>
                  <a:gd name="T15" fmla="*/ 370 h 969"/>
                  <a:gd name="T16" fmla="*/ 152 w 155"/>
                  <a:gd name="T17" fmla="*/ 282 h 969"/>
                  <a:gd name="T18" fmla="*/ 128 w 155"/>
                  <a:gd name="T19" fmla="*/ 195 h 969"/>
                  <a:gd name="T20" fmla="*/ 69 w 155"/>
                  <a:gd name="T21" fmla="*/ 22 h 969"/>
                  <a:gd name="T22" fmla="*/ 68 w 155"/>
                  <a:gd name="T23" fmla="*/ 6 h 969"/>
                  <a:gd name="T24" fmla="*/ 69 w 155"/>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969">
                    <a:moveTo>
                      <a:pt x="39" y="969"/>
                    </a:moveTo>
                    <a:lnTo>
                      <a:pt x="23" y="699"/>
                    </a:lnTo>
                    <a:lnTo>
                      <a:pt x="1" y="607"/>
                    </a:lnTo>
                    <a:lnTo>
                      <a:pt x="0" y="518"/>
                    </a:lnTo>
                    <a:lnTo>
                      <a:pt x="34" y="477"/>
                    </a:lnTo>
                    <a:lnTo>
                      <a:pt x="83" y="446"/>
                    </a:lnTo>
                    <a:lnTo>
                      <a:pt x="130" y="413"/>
                    </a:lnTo>
                    <a:lnTo>
                      <a:pt x="155" y="370"/>
                    </a:lnTo>
                    <a:lnTo>
                      <a:pt x="152" y="282"/>
                    </a:lnTo>
                    <a:lnTo>
                      <a:pt x="128" y="195"/>
                    </a:lnTo>
                    <a:lnTo>
                      <a:pt x="69" y="22"/>
                    </a:lnTo>
                    <a:lnTo>
                      <a:pt x="68" y="6"/>
                    </a:lnTo>
                    <a:lnTo>
                      <a:pt x="6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02" name="Freeform 82">
                <a:extLst>
                  <a:ext uri="{FF2B5EF4-FFF2-40B4-BE49-F238E27FC236}">
                    <a16:creationId xmlns:a16="http://schemas.microsoft.com/office/drawing/2014/main" id="{A3114E00-D1E2-D59B-7F19-05B93C05BCCE}"/>
                  </a:ext>
                </a:extLst>
              </p:cNvPr>
              <p:cNvSpPr>
                <a:spLocks/>
              </p:cNvSpPr>
              <p:nvPr/>
            </p:nvSpPr>
            <p:spPr bwMode="auto">
              <a:xfrm>
                <a:off x="2928938" y="2701925"/>
                <a:ext cx="179388" cy="519113"/>
              </a:xfrm>
              <a:custGeom>
                <a:avLst/>
                <a:gdLst>
                  <a:gd name="T0" fmla="*/ 101 w 340"/>
                  <a:gd name="T1" fmla="*/ 979 h 979"/>
                  <a:gd name="T2" fmla="*/ 178 w 340"/>
                  <a:gd name="T3" fmla="*/ 866 h 979"/>
                  <a:gd name="T4" fmla="*/ 194 w 340"/>
                  <a:gd name="T5" fmla="*/ 731 h 979"/>
                  <a:gd name="T6" fmla="*/ 151 w 340"/>
                  <a:gd name="T7" fmla="*/ 643 h 979"/>
                  <a:gd name="T8" fmla="*/ 79 w 340"/>
                  <a:gd name="T9" fmla="*/ 564 h 979"/>
                  <a:gd name="T10" fmla="*/ 0 w 340"/>
                  <a:gd name="T11" fmla="*/ 397 h 979"/>
                  <a:gd name="T12" fmla="*/ 48 w 340"/>
                  <a:gd name="T13" fmla="*/ 277 h 979"/>
                  <a:gd name="T14" fmla="*/ 130 w 340"/>
                  <a:gd name="T15" fmla="*/ 172 h 979"/>
                  <a:gd name="T16" fmla="*/ 232 w 340"/>
                  <a:gd name="T17" fmla="*/ 81 h 979"/>
                  <a:gd name="T18" fmla="*/ 340 w 340"/>
                  <a:gd name="T19" fmla="*/ 0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979">
                    <a:moveTo>
                      <a:pt x="101" y="979"/>
                    </a:moveTo>
                    <a:lnTo>
                      <a:pt x="178" y="866"/>
                    </a:lnTo>
                    <a:lnTo>
                      <a:pt x="194" y="731"/>
                    </a:lnTo>
                    <a:lnTo>
                      <a:pt x="151" y="643"/>
                    </a:lnTo>
                    <a:lnTo>
                      <a:pt x="79" y="564"/>
                    </a:lnTo>
                    <a:lnTo>
                      <a:pt x="0" y="397"/>
                    </a:lnTo>
                    <a:lnTo>
                      <a:pt x="48" y="277"/>
                    </a:lnTo>
                    <a:lnTo>
                      <a:pt x="130" y="172"/>
                    </a:lnTo>
                    <a:lnTo>
                      <a:pt x="232" y="81"/>
                    </a:lnTo>
                    <a:lnTo>
                      <a:pt x="3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03" name="Freeform 83">
                <a:extLst>
                  <a:ext uri="{FF2B5EF4-FFF2-40B4-BE49-F238E27FC236}">
                    <a16:creationId xmlns:a16="http://schemas.microsoft.com/office/drawing/2014/main" id="{FBA1BEC5-7F2C-1D2F-99AD-D244074DE97A}"/>
                  </a:ext>
                </a:extLst>
              </p:cNvPr>
              <p:cNvSpPr>
                <a:spLocks/>
              </p:cNvSpPr>
              <p:nvPr/>
            </p:nvSpPr>
            <p:spPr bwMode="auto">
              <a:xfrm>
                <a:off x="2932113" y="2711450"/>
                <a:ext cx="90488" cy="512763"/>
              </a:xfrm>
              <a:custGeom>
                <a:avLst/>
                <a:gdLst>
                  <a:gd name="T0" fmla="*/ 70 w 170"/>
                  <a:gd name="T1" fmla="*/ 965 h 965"/>
                  <a:gd name="T2" fmla="*/ 67 w 170"/>
                  <a:gd name="T3" fmla="*/ 960 h 965"/>
                  <a:gd name="T4" fmla="*/ 62 w 170"/>
                  <a:gd name="T5" fmla="*/ 943 h 965"/>
                  <a:gd name="T6" fmla="*/ 19 w 170"/>
                  <a:gd name="T7" fmla="*/ 817 h 965"/>
                  <a:gd name="T8" fmla="*/ 0 w 170"/>
                  <a:gd name="T9" fmla="*/ 690 h 965"/>
                  <a:gd name="T10" fmla="*/ 24 w 170"/>
                  <a:gd name="T11" fmla="*/ 590 h 965"/>
                  <a:gd name="T12" fmla="*/ 63 w 170"/>
                  <a:gd name="T13" fmla="*/ 493 h 965"/>
                  <a:gd name="T14" fmla="*/ 139 w 170"/>
                  <a:gd name="T15" fmla="*/ 298 h 965"/>
                  <a:gd name="T16" fmla="*/ 170 w 170"/>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965">
                    <a:moveTo>
                      <a:pt x="70" y="965"/>
                    </a:moveTo>
                    <a:lnTo>
                      <a:pt x="67" y="960"/>
                    </a:lnTo>
                    <a:lnTo>
                      <a:pt x="62" y="943"/>
                    </a:lnTo>
                    <a:lnTo>
                      <a:pt x="19" y="817"/>
                    </a:lnTo>
                    <a:lnTo>
                      <a:pt x="0" y="690"/>
                    </a:lnTo>
                    <a:lnTo>
                      <a:pt x="24" y="590"/>
                    </a:lnTo>
                    <a:lnTo>
                      <a:pt x="63" y="493"/>
                    </a:lnTo>
                    <a:lnTo>
                      <a:pt x="139" y="298"/>
                    </a:lnTo>
                    <a:lnTo>
                      <a:pt x="17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04" name="Freeform 84">
                <a:extLst>
                  <a:ext uri="{FF2B5EF4-FFF2-40B4-BE49-F238E27FC236}">
                    <a16:creationId xmlns:a16="http://schemas.microsoft.com/office/drawing/2014/main" id="{C2C3D4FB-2578-040B-EB52-55B640B9B518}"/>
                  </a:ext>
                </a:extLst>
              </p:cNvPr>
              <p:cNvSpPr>
                <a:spLocks/>
              </p:cNvSpPr>
              <p:nvPr/>
            </p:nvSpPr>
            <p:spPr bwMode="auto">
              <a:xfrm>
                <a:off x="3105151" y="2747963"/>
                <a:ext cx="82550" cy="514350"/>
              </a:xfrm>
              <a:custGeom>
                <a:avLst/>
                <a:gdLst>
                  <a:gd name="T0" fmla="*/ 38 w 154"/>
                  <a:gd name="T1" fmla="*/ 969 h 969"/>
                  <a:gd name="T2" fmla="*/ 23 w 154"/>
                  <a:gd name="T3" fmla="*/ 699 h 969"/>
                  <a:gd name="T4" fmla="*/ 1 w 154"/>
                  <a:gd name="T5" fmla="*/ 607 h 969"/>
                  <a:gd name="T6" fmla="*/ 0 w 154"/>
                  <a:gd name="T7" fmla="*/ 519 h 969"/>
                  <a:gd name="T8" fmla="*/ 34 w 154"/>
                  <a:gd name="T9" fmla="*/ 477 h 969"/>
                  <a:gd name="T10" fmla="*/ 83 w 154"/>
                  <a:gd name="T11" fmla="*/ 446 h 969"/>
                  <a:gd name="T12" fmla="*/ 130 w 154"/>
                  <a:gd name="T13" fmla="*/ 414 h 969"/>
                  <a:gd name="T14" fmla="*/ 154 w 154"/>
                  <a:gd name="T15" fmla="*/ 370 h 969"/>
                  <a:gd name="T16" fmla="*/ 152 w 154"/>
                  <a:gd name="T17" fmla="*/ 282 h 969"/>
                  <a:gd name="T18" fmla="*/ 128 w 154"/>
                  <a:gd name="T19" fmla="*/ 195 h 969"/>
                  <a:gd name="T20" fmla="*/ 69 w 154"/>
                  <a:gd name="T21" fmla="*/ 23 h 969"/>
                  <a:gd name="T22" fmla="*/ 68 w 154"/>
                  <a:gd name="T23" fmla="*/ 6 h 969"/>
                  <a:gd name="T24" fmla="*/ 69 w 154"/>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969">
                    <a:moveTo>
                      <a:pt x="38" y="969"/>
                    </a:moveTo>
                    <a:lnTo>
                      <a:pt x="23" y="699"/>
                    </a:lnTo>
                    <a:lnTo>
                      <a:pt x="1" y="607"/>
                    </a:lnTo>
                    <a:lnTo>
                      <a:pt x="0" y="519"/>
                    </a:lnTo>
                    <a:lnTo>
                      <a:pt x="34" y="477"/>
                    </a:lnTo>
                    <a:lnTo>
                      <a:pt x="83" y="446"/>
                    </a:lnTo>
                    <a:lnTo>
                      <a:pt x="130" y="414"/>
                    </a:lnTo>
                    <a:lnTo>
                      <a:pt x="154" y="370"/>
                    </a:lnTo>
                    <a:lnTo>
                      <a:pt x="152" y="282"/>
                    </a:lnTo>
                    <a:lnTo>
                      <a:pt x="128" y="195"/>
                    </a:lnTo>
                    <a:lnTo>
                      <a:pt x="69" y="23"/>
                    </a:lnTo>
                    <a:lnTo>
                      <a:pt x="68" y="6"/>
                    </a:lnTo>
                    <a:lnTo>
                      <a:pt x="6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05" name="Freeform 85">
                <a:extLst>
                  <a:ext uri="{FF2B5EF4-FFF2-40B4-BE49-F238E27FC236}">
                    <a16:creationId xmlns:a16="http://schemas.microsoft.com/office/drawing/2014/main" id="{0C0E1B3A-19AA-C05F-97E7-497FB8A67E39}"/>
                  </a:ext>
                </a:extLst>
              </p:cNvPr>
              <p:cNvSpPr>
                <a:spLocks/>
              </p:cNvSpPr>
              <p:nvPr/>
            </p:nvSpPr>
            <p:spPr bwMode="auto">
              <a:xfrm>
                <a:off x="3068638" y="2749550"/>
                <a:ext cx="179388" cy="520700"/>
              </a:xfrm>
              <a:custGeom>
                <a:avLst/>
                <a:gdLst>
                  <a:gd name="T0" fmla="*/ 101 w 340"/>
                  <a:gd name="T1" fmla="*/ 978 h 978"/>
                  <a:gd name="T2" fmla="*/ 178 w 340"/>
                  <a:gd name="T3" fmla="*/ 865 h 978"/>
                  <a:gd name="T4" fmla="*/ 193 w 340"/>
                  <a:gd name="T5" fmla="*/ 730 h 978"/>
                  <a:gd name="T6" fmla="*/ 150 w 340"/>
                  <a:gd name="T7" fmla="*/ 642 h 978"/>
                  <a:gd name="T8" fmla="*/ 79 w 340"/>
                  <a:gd name="T9" fmla="*/ 563 h 978"/>
                  <a:gd name="T10" fmla="*/ 0 w 340"/>
                  <a:gd name="T11" fmla="*/ 396 h 978"/>
                  <a:gd name="T12" fmla="*/ 48 w 340"/>
                  <a:gd name="T13" fmla="*/ 276 h 978"/>
                  <a:gd name="T14" fmla="*/ 130 w 340"/>
                  <a:gd name="T15" fmla="*/ 172 h 978"/>
                  <a:gd name="T16" fmla="*/ 232 w 340"/>
                  <a:gd name="T17" fmla="*/ 80 h 978"/>
                  <a:gd name="T18" fmla="*/ 340 w 340"/>
                  <a:gd name="T19"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978">
                    <a:moveTo>
                      <a:pt x="101" y="978"/>
                    </a:moveTo>
                    <a:lnTo>
                      <a:pt x="178" y="865"/>
                    </a:lnTo>
                    <a:lnTo>
                      <a:pt x="193" y="730"/>
                    </a:lnTo>
                    <a:lnTo>
                      <a:pt x="150" y="642"/>
                    </a:lnTo>
                    <a:lnTo>
                      <a:pt x="79" y="563"/>
                    </a:lnTo>
                    <a:lnTo>
                      <a:pt x="0" y="396"/>
                    </a:lnTo>
                    <a:lnTo>
                      <a:pt x="48" y="276"/>
                    </a:lnTo>
                    <a:lnTo>
                      <a:pt x="130" y="172"/>
                    </a:lnTo>
                    <a:lnTo>
                      <a:pt x="232" y="80"/>
                    </a:lnTo>
                    <a:lnTo>
                      <a:pt x="3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06" name="Freeform 86">
                <a:extLst>
                  <a:ext uri="{FF2B5EF4-FFF2-40B4-BE49-F238E27FC236}">
                    <a16:creationId xmlns:a16="http://schemas.microsoft.com/office/drawing/2014/main" id="{9568FD0C-AEA3-DB5A-9030-5B9D463D752D}"/>
                  </a:ext>
                </a:extLst>
              </p:cNvPr>
              <p:cNvSpPr>
                <a:spLocks/>
              </p:cNvSpPr>
              <p:nvPr/>
            </p:nvSpPr>
            <p:spPr bwMode="auto">
              <a:xfrm>
                <a:off x="3071813" y="2759075"/>
                <a:ext cx="90488" cy="512763"/>
              </a:xfrm>
              <a:custGeom>
                <a:avLst/>
                <a:gdLst>
                  <a:gd name="T0" fmla="*/ 69 w 170"/>
                  <a:gd name="T1" fmla="*/ 964 h 964"/>
                  <a:gd name="T2" fmla="*/ 67 w 170"/>
                  <a:gd name="T3" fmla="*/ 959 h 964"/>
                  <a:gd name="T4" fmla="*/ 62 w 170"/>
                  <a:gd name="T5" fmla="*/ 942 h 964"/>
                  <a:gd name="T6" fmla="*/ 19 w 170"/>
                  <a:gd name="T7" fmla="*/ 816 h 964"/>
                  <a:gd name="T8" fmla="*/ 0 w 170"/>
                  <a:gd name="T9" fmla="*/ 689 h 964"/>
                  <a:gd name="T10" fmla="*/ 24 w 170"/>
                  <a:gd name="T11" fmla="*/ 589 h 964"/>
                  <a:gd name="T12" fmla="*/ 63 w 170"/>
                  <a:gd name="T13" fmla="*/ 492 h 964"/>
                  <a:gd name="T14" fmla="*/ 139 w 170"/>
                  <a:gd name="T15" fmla="*/ 297 h 964"/>
                  <a:gd name="T16" fmla="*/ 170 w 170"/>
                  <a:gd name="T17"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964">
                    <a:moveTo>
                      <a:pt x="69" y="964"/>
                    </a:moveTo>
                    <a:lnTo>
                      <a:pt x="67" y="959"/>
                    </a:lnTo>
                    <a:lnTo>
                      <a:pt x="62" y="942"/>
                    </a:lnTo>
                    <a:lnTo>
                      <a:pt x="19" y="816"/>
                    </a:lnTo>
                    <a:lnTo>
                      <a:pt x="0" y="689"/>
                    </a:lnTo>
                    <a:lnTo>
                      <a:pt x="24" y="589"/>
                    </a:lnTo>
                    <a:lnTo>
                      <a:pt x="63" y="492"/>
                    </a:lnTo>
                    <a:lnTo>
                      <a:pt x="139" y="297"/>
                    </a:lnTo>
                    <a:lnTo>
                      <a:pt x="17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07" name="Freeform 87">
                <a:extLst>
                  <a:ext uri="{FF2B5EF4-FFF2-40B4-BE49-F238E27FC236}">
                    <a16:creationId xmlns:a16="http://schemas.microsoft.com/office/drawing/2014/main" id="{C2780CAD-D1E7-9B83-C703-3C4284E39C1E}"/>
                  </a:ext>
                </a:extLst>
              </p:cNvPr>
              <p:cNvSpPr>
                <a:spLocks/>
              </p:cNvSpPr>
              <p:nvPr/>
            </p:nvSpPr>
            <p:spPr bwMode="auto">
              <a:xfrm>
                <a:off x="3268663" y="2841625"/>
                <a:ext cx="184150" cy="596900"/>
              </a:xfrm>
              <a:custGeom>
                <a:avLst/>
                <a:gdLst>
                  <a:gd name="T0" fmla="*/ 345 w 345"/>
                  <a:gd name="T1" fmla="*/ 1123 h 1123"/>
                  <a:gd name="T2" fmla="*/ 122 w 345"/>
                  <a:gd name="T3" fmla="*/ 849 h 1123"/>
                  <a:gd name="T4" fmla="*/ 43 w 345"/>
                  <a:gd name="T5" fmla="*/ 692 h 1123"/>
                  <a:gd name="T6" fmla="*/ 0 w 345"/>
                  <a:gd name="T7" fmla="*/ 526 h 1123"/>
                  <a:gd name="T8" fmla="*/ 5 w 345"/>
                  <a:gd name="T9" fmla="*/ 383 h 1123"/>
                  <a:gd name="T10" fmla="*/ 47 w 345"/>
                  <a:gd name="T11" fmla="*/ 243 h 1123"/>
                  <a:gd name="T12" fmla="*/ 119 w 345"/>
                  <a:gd name="T13" fmla="*/ 112 h 1123"/>
                  <a:gd name="T14" fmla="*/ 212 w 345"/>
                  <a:gd name="T15" fmla="*/ 0 h 1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1123">
                    <a:moveTo>
                      <a:pt x="345" y="1123"/>
                    </a:moveTo>
                    <a:lnTo>
                      <a:pt x="122" y="849"/>
                    </a:lnTo>
                    <a:lnTo>
                      <a:pt x="43" y="692"/>
                    </a:lnTo>
                    <a:lnTo>
                      <a:pt x="0" y="526"/>
                    </a:lnTo>
                    <a:lnTo>
                      <a:pt x="5" y="383"/>
                    </a:lnTo>
                    <a:lnTo>
                      <a:pt x="47" y="243"/>
                    </a:lnTo>
                    <a:lnTo>
                      <a:pt x="119" y="112"/>
                    </a:lnTo>
                    <a:lnTo>
                      <a:pt x="212"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08" name="Freeform 88">
                <a:extLst>
                  <a:ext uri="{FF2B5EF4-FFF2-40B4-BE49-F238E27FC236}">
                    <a16:creationId xmlns:a16="http://schemas.microsoft.com/office/drawing/2014/main" id="{9B8F4F30-F537-E245-23C8-D0ADEA22C8E6}"/>
                  </a:ext>
                </a:extLst>
              </p:cNvPr>
              <p:cNvSpPr>
                <a:spLocks/>
              </p:cNvSpPr>
              <p:nvPr/>
            </p:nvSpPr>
            <p:spPr bwMode="auto">
              <a:xfrm>
                <a:off x="3263901" y="2832100"/>
                <a:ext cx="179388" cy="614363"/>
              </a:xfrm>
              <a:custGeom>
                <a:avLst/>
                <a:gdLst>
                  <a:gd name="T0" fmla="*/ 334 w 338"/>
                  <a:gd name="T1" fmla="*/ 1156 h 1158"/>
                  <a:gd name="T2" fmla="*/ 338 w 338"/>
                  <a:gd name="T3" fmla="*/ 1158 h 1158"/>
                  <a:gd name="T4" fmla="*/ 335 w 338"/>
                  <a:gd name="T5" fmla="*/ 1136 h 1158"/>
                  <a:gd name="T6" fmla="*/ 329 w 338"/>
                  <a:gd name="T7" fmla="*/ 1104 h 1158"/>
                  <a:gd name="T8" fmla="*/ 323 w 338"/>
                  <a:gd name="T9" fmla="*/ 1078 h 1158"/>
                  <a:gd name="T10" fmla="*/ 235 w 338"/>
                  <a:gd name="T11" fmla="*/ 810 h 1158"/>
                  <a:gd name="T12" fmla="*/ 156 w 338"/>
                  <a:gd name="T13" fmla="*/ 539 h 1158"/>
                  <a:gd name="T14" fmla="*/ 152 w 338"/>
                  <a:gd name="T15" fmla="*/ 484 h 1158"/>
                  <a:gd name="T16" fmla="*/ 158 w 338"/>
                  <a:gd name="T17" fmla="*/ 428 h 1158"/>
                  <a:gd name="T18" fmla="*/ 156 w 338"/>
                  <a:gd name="T19" fmla="*/ 318 h 1158"/>
                  <a:gd name="T20" fmla="*/ 89 w 338"/>
                  <a:gd name="T21" fmla="*/ 154 h 1158"/>
                  <a:gd name="T22" fmla="*/ 0 w 338"/>
                  <a:gd name="T2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1158">
                    <a:moveTo>
                      <a:pt x="334" y="1156"/>
                    </a:moveTo>
                    <a:lnTo>
                      <a:pt x="338" y="1158"/>
                    </a:lnTo>
                    <a:lnTo>
                      <a:pt x="335" y="1136"/>
                    </a:lnTo>
                    <a:lnTo>
                      <a:pt x="329" y="1104"/>
                    </a:lnTo>
                    <a:lnTo>
                      <a:pt x="323" y="1078"/>
                    </a:lnTo>
                    <a:lnTo>
                      <a:pt x="235" y="810"/>
                    </a:lnTo>
                    <a:lnTo>
                      <a:pt x="156" y="539"/>
                    </a:lnTo>
                    <a:lnTo>
                      <a:pt x="152" y="484"/>
                    </a:lnTo>
                    <a:lnTo>
                      <a:pt x="158" y="428"/>
                    </a:lnTo>
                    <a:lnTo>
                      <a:pt x="156" y="318"/>
                    </a:lnTo>
                    <a:lnTo>
                      <a:pt x="89" y="154"/>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09" name="Freeform 89">
                <a:extLst>
                  <a:ext uri="{FF2B5EF4-FFF2-40B4-BE49-F238E27FC236}">
                    <a16:creationId xmlns:a16="http://schemas.microsoft.com/office/drawing/2014/main" id="{D71392CA-2981-1210-DD84-423564A67452}"/>
                  </a:ext>
                </a:extLst>
              </p:cNvPr>
              <p:cNvSpPr>
                <a:spLocks/>
              </p:cNvSpPr>
              <p:nvPr/>
            </p:nvSpPr>
            <p:spPr bwMode="auto">
              <a:xfrm>
                <a:off x="3152776" y="2757488"/>
                <a:ext cx="103188" cy="512763"/>
              </a:xfrm>
              <a:custGeom>
                <a:avLst/>
                <a:gdLst>
                  <a:gd name="T0" fmla="*/ 0 w 194"/>
                  <a:gd name="T1" fmla="*/ 964 h 964"/>
                  <a:gd name="T2" fmla="*/ 130 w 194"/>
                  <a:gd name="T3" fmla="*/ 778 h 964"/>
                  <a:gd name="T4" fmla="*/ 194 w 194"/>
                  <a:gd name="T5" fmla="*/ 563 h 964"/>
                  <a:gd name="T6" fmla="*/ 177 w 194"/>
                  <a:gd name="T7" fmla="*/ 466 h 964"/>
                  <a:gd name="T8" fmla="*/ 132 w 194"/>
                  <a:gd name="T9" fmla="*/ 373 h 964"/>
                  <a:gd name="T10" fmla="*/ 47 w 194"/>
                  <a:gd name="T11" fmla="*/ 184 h 964"/>
                  <a:gd name="T12" fmla="*/ 45 w 194"/>
                  <a:gd name="T13" fmla="*/ 81 h 964"/>
                  <a:gd name="T14" fmla="*/ 61 w 194"/>
                  <a:gd name="T15" fmla="*/ 34 h 964"/>
                  <a:gd name="T16" fmla="*/ 93 w 194"/>
                  <a:gd name="T17"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964">
                    <a:moveTo>
                      <a:pt x="0" y="964"/>
                    </a:moveTo>
                    <a:lnTo>
                      <a:pt x="130" y="778"/>
                    </a:lnTo>
                    <a:lnTo>
                      <a:pt x="194" y="563"/>
                    </a:lnTo>
                    <a:lnTo>
                      <a:pt x="177" y="466"/>
                    </a:lnTo>
                    <a:lnTo>
                      <a:pt x="132" y="373"/>
                    </a:lnTo>
                    <a:lnTo>
                      <a:pt x="47" y="184"/>
                    </a:lnTo>
                    <a:lnTo>
                      <a:pt x="45" y="81"/>
                    </a:lnTo>
                    <a:lnTo>
                      <a:pt x="61" y="34"/>
                    </a:lnTo>
                    <a:lnTo>
                      <a:pt x="9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304" name="Line 123">
              <a:extLst>
                <a:ext uri="{FF2B5EF4-FFF2-40B4-BE49-F238E27FC236}">
                  <a16:creationId xmlns:a16="http://schemas.microsoft.com/office/drawing/2014/main" id="{F1D687A7-E2E6-A837-6D24-AA3FAA6EB97E}"/>
                </a:ext>
              </a:extLst>
            </p:cNvPr>
            <p:cNvSpPr>
              <a:spLocks noChangeShapeType="1"/>
            </p:cNvSpPr>
            <p:nvPr/>
          </p:nvSpPr>
          <p:spPr bwMode="auto">
            <a:xfrm>
              <a:off x="3435351" y="5418093"/>
              <a:ext cx="614363" cy="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nvGrpSpPr>
            <p:cNvPr id="305" name="Group 304">
              <a:extLst>
                <a:ext uri="{FF2B5EF4-FFF2-40B4-BE49-F238E27FC236}">
                  <a16:creationId xmlns:a16="http://schemas.microsoft.com/office/drawing/2014/main" id="{7E7EAB49-EDE0-2A05-DFA4-733257D04461}"/>
                </a:ext>
              </a:extLst>
            </p:cNvPr>
            <p:cNvGrpSpPr/>
            <p:nvPr/>
          </p:nvGrpSpPr>
          <p:grpSpPr>
            <a:xfrm>
              <a:off x="5659438" y="5694318"/>
              <a:ext cx="87313" cy="206375"/>
              <a:chOff x="5659438" y="3729038"/>
              <a:chExt cx="87313" cy="206375"/>
            </a:xfrm>
          </p:grpSpPr>
          <p:sp>
            <p:nvSpPr>
              <p:cNvPr id="366" name="Freeform 9">
                <a:extLst>
                  <a:ext uri="{FF2B5EF4-FFF2-40B4-BE49-F238E27FC236}">
                    <a16:creationId xmlns:a16="http://schemas.microsoft.com/office/drawing/2014/main" id="{74BE1E41-8480-8EFB-A851-C37460F7A66E}"/>
                  </a:ext>
                </a:extLst>
              </p:cNvPr>
              <p:cNvSpPr>
                <a:spLocks/>
              </p:cNvSpPr>
              <p:nvPr/>
            </p:nvSpPr>
            <p:spPr bwMode="auto">
              <a:xfrm>
                <a:off x="5659438" y="3729038"/>
                <a:ext cx="87313" cy="73025"/>
              </a:xfrm>
              <a:custGeom>
                <a:avLst/>
                <a:gdLst>
                  <a:gd name="T0" fmla="*/ 82 w 163"/>
                  <a:gd name="T1" fmla="*/ 136 h 136"/>
                  <a:gd name="T2" fmla="*/ 163 w 163"/>
                  <a:gd name="T3" fmla="*/ 0 h 136"/>
                  <a:gd name="T4" fmla="*/ 0 w 163"/>
                  <a:gd name="T5" fmla="*/ 0 h 136"/>
                  <a:gd name="T6" fmla="*/ 82 w 163"/>
                  <a:gd name="T7" fmla="*/ 136 h 136"/>
                </a:gdLst>
                <a:ahLst/>
                <a:cxnLst>
                  <a:cxn ang="0">
                    <a:pos x="T0" y="T1"/>
                  </a:cxn>
                  <a:cxn ang="0">
                    <a:pos x="T2" y="T3"/>
                  </a:cxn>
                  <a:cxn ang="0">
                    <a:pos x="T4" y="T5"/>
                  </a:cxn>
                  <a:cxn ang="0">
                    <a:pos x="T6" y="T7"/>
                  </a:cxn>
                </a:cxnLst>
                <a:rect l="0" t="0" r="r" b="b"/>
                <a:pathLst>
                  <a:path w="163" h="136">
                    <a:moveTo>
                      <a:pt x="82" y="136"/>
                    </a:moveTo>
                    <a:lnTo>
                      <a:pt x="163" y="0"/>
                    </a:lnTo>
                    <a:lnTo>
                      <a:pt x="0" y="0"/>
                    </a:lnTo>
                    <a:lnTo>
                      <a:pt x="82" y="136"/>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67" name="Line 10">
                <a:extLst>
                  <a:ext uri="{FF2B5EF4-FFF2-40B4-BE49-F238E27FC236}">
                    <a16:creationId xmlns:a16="http://schemas.microsoft.com/office/drawing/2014/main" id="{E6F846C6-DF22-34A1-00C6-9709CAF7EE0C}"/>
                  </a:ext>
                </a:extLst>
              </p:cNvPr>
              <p:cNvSpPr>
                <a:spLocks noChangeShapeType="1"/>
              </p:cNvSpPr>
              <p:nvPr/>
            </p:nvSpPr>
            <p:spPr bwMode="auto">
              <a:xfrm flipH="1">
                <a:off x="5668963" y="3802063"/>
                <a:ext cx="34925" cy="1270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68" name="Line 11">
                <a:extLst>
                  <a:ext uri="{FF2B5EF4-FFF2-40B4-BE49-F238E27FC236}">
                    <a16:creationId xmlns:a16="http://schemas.microsoft.com/office/drawing/2014/main" id="{54D8F95D-9E8D-1D21-2432-B5D7D9F7A34F}"/>
                  </a:ext>
                </a:extLst>
              </p:cNvPr>
              <p:cNvSpPr>
                <a:spLocks noChangeShapeType="1"/>
              </p:cNvSpPr>
              <p:nvPr/>
            </p:nvSpPr>
            <p:spPr bwMode="auto">
              <a:xfrm>
                <a:off x="5668963" y="3814763"/>
                <a:ext cx="73025" cy="20638"/>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69" name="Line 12">
                <a:extLst>
                  <a:ext uri="{FF2B5EF4-FFF2-40B4-BE49-F238E27FC236}">
                    <a16:creationId xmlns:a16="http://schemas.microsoft.com/office/drawing/2014/main" id="{5FCB0815-5C1B-E5BC-0185-112255662BFF}"/>
                  </a:ext>
                </a:extLst>
              </p:cNvPr>
              <p:cNvSpPr>
                <a:spLocks noChangeShapeType="1"/>
              </p:cNvSpPr>
              <p:nvPr/>
            </p:nvSpPr>
            <p:spPr bwMode="auto">
              <a:xfrm flipH="1">
                <a:off x="5689601" y="3835400"/>
                <a:ext cx="52388" cy="1270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70" name="Line 13">
                <a:extLst>
                  <a:ext uri="{FF2B5EF4-FFF2-40B4-BE49-F238E27FC236}">
                    <a16:creationId xmlns:a16="http://schemas.microsoft.com/office/drawing/2014/main" id="{5B87FC89-E3F1-1036-168E-5BB00226A468}"/>
                  </a:ext>
                </a:extLst>
              </p:cNvPr>
              <p:cNvSpPr>
                <a:spLocks noChangeShapeType="1"/>
              </p:cNvSpPr>
              <p:nvPr/>
            </p:nvSpPr>
            <p:spPr bwMode="auto">
              <a:xfrm>
                <a:off x="5689601" y="3848100"/>
                <a:ext cx="31750" cy="17463"/>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71" name="Line 14">
                <a:extLst>
                  <a:ext uri="{FF2B5EF4-FFF2-40B4-BE49-F238E27FC236}">
                    <a16:creationId xmlns:a16="http://schemas.microsoft.com/office/drawing/2014/main" id="{A5C4F0E9-C35E-4BCF-3D33-A486758F512D}"/>
                  </a:ext>
                </a:extLst>
              </p:cNvPr>
              <p:cNvSpPr>
                <a:spLocks noChangeShapeType="1"/>
              </p:cNvSpPr>
              <p:nvPr/>
            </p:nvSpPr>
            <p:spPr bwMode="auto">
              <a:xfrm flipH="1">
                <a:off x="5703888" y="3865563"/>
                <a:ext cx="17463" cy="26988"/>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72" name="Line 15">
                <a:extLst>
                  <a:ext uri="{FF2B5EF4-FFF2-40B4-BE49-F238E27FC236}">
                    <a16:creationId xmlns:a16="http://schemas.microsoft.com/office/drawing/2014/main" id="{5EEEBFFD-EA57-B0F6-94A2-8EE657712ACC}"/>
                  </a:ext>
                </a:extLst>
              </p:cNvPr>
              <p:cNvSpPr>
                <a:spLocks noChangeShapeType="1"/>
              </p:cNvSpPr>
              <p:nvPr/>
            </p:nvSpPr>
            <p:spPr bwMode="auto">
              <a:xfrm>
                <a:off x="5703888" y="3892550"/>
                <a:ext cx="3175" cy="42863"/>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306" name="TextBox 305">
              <a:extLst>
                <a:ext uri="{FF2B5EF4-FFF2-40B4-BE49-F238E27FC236}">
                  <a16:creationId xmlns:a16="http://schemas.microsoft.com/office/drawing/2014/main" id="{454FD3F9-54BC-70F7-3ED6-0F179B7BE1CF}"/>
                </a:ext>
              </a:extLst>
            </p:cNvPr>
            <p:cNvSpPr txBox="1"/>
            <p:nvPr/>
          </p:nvSpPr>
          <p:spPr>
            <a:xfrm>
              <a:off x="3449535" y="5091602"/>
              <a:ext cx="800219" cy="338554"/>
            </a:xfrm>
            <a:prstGeom prst="rect">
              <a:avLst/>
            </a:prstGeom>
            <a:noFill/>
          </p:spPr>
          <p:txBody>
            <a:bodyPr wrap="none" rtlCol="0">
              <a:spAutoFit/>
            </a:bodyPr>
            <a:lstStyle/>
            <a:p>
              <a:r>
                <a:rPr lang="en-US" sz="1600">
                  <a:solidFill>
                    <a:srgbClr val="0000FF"/>
                  </a:solidFill>
                  <a:latin typeface="+mj-lt"/>
                </a:rPr>
                <a:t>OHWM</a:t>
              </a:r>
            </a:p>
          </p:txBody>
        </p:sp>
        <p:sp>
          <p:nvSpPr>
            <p:cNvPr id="307" name="TextBox 306">
              <a:extLst>
                <a:ext uri="{FF2B5EF4-FFF2-40B4-BE49-F238E27FC236}">
                  <a16:creationId xmlns:a16="http://schemas.microsoft.com/office/drawing/2014/main" id="{B3D9C14E-0F29-4F22-2845-033E4C23C870}"/>
                </a:ext>
              </a:extLst>
            </p:cNvPr>
            <p:cNvSpPr txBox="1"/>
            <p:nvPr/>
          </p:nvSpPr>
          <p:spPr>
            <a:xfrm>
              <a:off x="5592336" y="6270164"/>
              <a:ext cx="503664" cy="338554"/>
            </a:xfrm>
            <a:prstGeom prst="rect">
              <a:avLst/>
            </a:prstGeom>
            <a:noFill/>
          </p:spPr>
          <p:txBody>
            <a:bodyPr wrap="none" rtlCol="0">
              <a:spAutoFit/>
            </a:bodyPr>
            <a:lstStyle/>
            <a:p>
              <a:r>
                <a:rPr lang="en-US" sz="1600">
                  <a:solidFill>
                    <a:srgbClr val="C00000"/>
                  </a:solidFill>
                  <a:latin typeface="+mj-lt"/>
                </a:rPr>
                <a:t>Bed</a:t>
              </a:r>
            </a:p>
          </p:txBody>
        </p:sp>
        <p:sp>
          <p:nvSpPr>
            <p:cNvPr id="308" name="TextBox 307">
              <a:extLst>
                <a:ext uri="{FF2B5EF4-FFF2-40B4-BE49-F238E27FC236}">
                  <a16:creationId xmlns:a16="http://schemas.microsoft.com/office/drawing/2014/main" id="{CAD9087B-6B25-C647-B5F8-F91A06BDF3F0}"/>
                </a:ext>
              </a:extLst>
            </p:cNvPr>
            <p:cNvSpPr txBox="1"/>
            <p:nvPr/>
          </p:nvSpPr>
          <p:spPr>
            <a:xfrm>
              <a:off x="3981264" y="5376949"/>
              <a:ext cx="833883" cy="338554"/>
            </a:xfrm>
            <a:prstGeom prst="rect">
              <a:avLst/>
            </a:prstGeom>
            <a:noFill/>
          </p:spPr>
          <p:txBody>
            <a:bodyPr wrap="square" rtlCol="0">
              <a:spAutoFit/>
            </a:bodyPr>
            <a:lstStyle/>
            <a:p>
              <a:r>
                <a:rPr lang="en-US" sz="1600">
                  <a:solidFill>
                    <a:srgbClr val="644C00"/>
                  </a:solidFill>
                  <a:latin typeface="+mj-lt"/>
                </a:rPr>
                <a:t>Bank</a:t>
              </a:r>
            </a:p>
          </p:txBody>
        </p:sp>
        <p:sp>
          <p:nvSpPr>
            <p:cNvPr id="309" name="TextBox 308">
              <a:extLst>
                <a:ext uri="{FF2B5EF4-FFF2-40B4-BE49-F238E27FC236}">
                  <a16:creationId xmlns:a16="http://schemas.microsoft.com/office/drawing/2014/main" id="{3D362444-6EF4-243D-1A42-444886D33F5E}"/>
                </a:ext>
              </a:extLst>
            </p:cNvPr>
            <p:cNvSpPr txBox="1"/>
            <p:nvPr/>
          </p:nvSpPr>
          <p:spPr>
            <a:xfrm>
              <a:off x="7718499" y="5386898"/>
              <a:ext cx="833883" cy="338554"/>
            </a:xfrm>
            <a:prstGeom prst="rect">
              <a:avLst/>
            </a:prstGeom>
            <a:noFill/>
          </p:spPr>
          <p:txBody>
            <a:bodyPr wrap="square" rtlCol="0">
              <a:spAutoFit/>
            </a:bodyPr>
            <a:lstStyle/>
            <a:p>
              <a:pPr algn="r"/>
              <a:r>
                <a:rPr lang="en-US" sz="1600">
                  <a:solidFill>
                    <a:srgbClr val="644C00"/>
                  </a:solidFill>
                  <a:latin typeface="+mj-lt"/>
                </a:rPr>
                <a:t>Bank</a:t>
              </a:r>
            </a:p>
          </p:txBody>
        </p:sp>
        <p:sp>
          <p:nvSpPr>
            <p:cNvPr id="310" name="Freeform 7">
              <a:extLst>
                <a:ext uri="{FF2B5EF4-FFF2-40B4-BE49-F238E27FC236}">
                  <a16:creationId xmlns:a16="http://schemas.microsoft.com/office/drawing/2014/main" id="{1A7D2B91-007C-D219-6033-9FCB030B7332}"/>
                </a:ext>
              </a:extLst>
            </p:cNvPr>
            <p:cNvSpPr>
              <a:spLocks noChangeAspect="1"/>
            </p:cNvSpPr>
            <p:nvPr/>
          </p:nvSpPr>
          <p:spPr bwMode="auto">
            <a:xfrm>
              <a:off x="3435350" y="5515243"/>
              <a:ext cx="5346700" cy="1190625"/>
            </a:xfrm>
            <a:custGeom>
              <a:avLst/>
              <a:gdLst>
                <a:gd name="T0" fmla="*/ 0 w 10064"/>
                <a:gd name="T1" fmla="*/ 0 h 2241"/>
                <a:gd name="T2" fmla="*/ 678 w 10064"/>
                <a:gd name="T3" fmla="*/ 279 h 2241"/>
                <a:gd name="T4" fmla="*/ 1362 w 10064"/>
                <a:gd name="T5" fmla="*/ 544 h 2241"/>
                <a:gd name="T6" fmla="*/ 2053 w 10064"/>
                <a:gd name="T7" fmla="*/ 788 h 2241"/>
                <a:gd name="T8" fmla="*/ 2753 w 10064"/>
                <a:gd name="T9" fmla="*/ 1007 h 2241"/>
                <a:gd name="T10" fmla="*/ 3244 w 10064"/>
                <a:gd name="T11" fmla="*/ 1122 h 2241"/>
                <a:gd name="T12" fmla="*/ 3743 w 10064"/>
                <a:gd name="T13" fmla="*/ 1202 h 2241"/>
                <a:gd name="T14" fmla="*/ 4244 w 10064"/>
                <a:gd name="T15" fmla="*/ 1279 h 2241"/>
                <a:gd name="T16" fmla="*/ 4739 w 10064"/>
                <a:gd name="T17" fmla="*/ 1382 h 2241"/>
                <a:gd name="T18" fmla="*/ 5109 w 10064"/>
                <a:gd name="T19" fmla="*/ 1491 h 2241"/>
                <a:gd name="T20" fmla="*/ 5473 w 10064"/>
                <a:gd name="T21" fmla="*/ 1619 h 2241"/>
                <a:gd name="T22" fmla="*/ 6195 w 10064"/>
                <a:gd name="T23" fmla="*/ 1894 h 2241"/>
                <a:gd name="T24" fmla="*/ 6301 w 10064"/>
                <a:gd name="T25" fmla="*/ 1941 h 2241"/>
                <a:gd name="T26" fmla="*/ 6406 w 10064"/>
                <a:gd name="T27" fmla="*/ 2000 h 2241"/>
                <a:gd name="T28" fmla="*/ 6614 w 10064"/>
                <a:gd name="T29" fmla="*/ 2125 h 2241"/>
                <a:gd name="T30" fmla="*/ 6719 w 10064"/>
                <a:gd name="T31" fmla="*/ 2179 h 2241"/>
                <a:gd name="T32" fmla="*/ 6824 w 10064"/>
                <a:gd name="T33" fmla="*/ 2220 h 2241"/>
                <a:gd name="T34" fmla="*/ 6933 w 10064"/>
                <a:gd name="T35" fmla="*/ 2241 h 2241"/>
                <a:gd name="T36" fmla="*/ 7043 w 10064"/>
                <a:gd name="T37" fmla="*/ 2235 h 2241"/>
                <a:gd name="T38" fmla="*/ 7195 w 10064"/>
                <a:gd name="T39" fmla="*/ 2194 h 2241"/>
                <a:gd name="T40" fmla="*/ 7338 w 10064"/>
                <a:gd name="T41" fmla="*/ 2129 h 2241"/>
                <a:gd name="T42" fmla="*/ 7474 w 10064"/>
                <a:gd name="T43" fmla="*/ 2047 h 2241"/>
                <a:gd name="T44" fmla="*/ 7605 w 10064"/>
                <a:gd name="T45" fmla="*/ 1951 h 2241"/>
                <a:gd name="T46" fmla="*/ 7859 w 10064"/>
                <a:gd name="T47" fmla="*/ 1742 h 2241"/>
                <a:gd name="T48" fmla="*/ 8115 w 10064"/>
                <a:gd name="T49" fmla="*/ 1542 h 2241"/>
                <a:gd name="T50" fmla="*/ 8736 w 10064"/>
                <a:gd name="T51" fmla="*/ 1095 h 2241"/>
                <a:gd name="T52" fmla="*/ 9343 w 10064"/>
                <a:gd name="T53" fmla="*/ 629 h 2241"/>
                <a:gd name="T54" fmla="*/ 9714 w 10064"/>
                <a:gd name="T55" fmla="*/ 327 h 2241"/>
                <a:gd name="T56" fmla="*/ 10064 w 10064"/>
                <a:gd name="T57" fmla="*/ 0 h 2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64" h="2241">
                  <a:moveTo>
                    <a:pt x="0" y="0"/>
                  </a:moveTo>
                  <a:lnTo>
                    <a:pt x="678" y="279"/>
                  </a:lnTo>
                  <a:lnTo>
                    <a:pt x="1362" y="544"/>
                  </a:lnTo>
                  <a:lnTo>
                    <a:pt x="2053" y="788"/>
                  </a:lnTo>
                  <a:lnTo>
                    <a:pt x="2753" y="1007"/>
                  </a:lnTo>
                  <a:lnTo>
                    <a:pt x="3244" y="1122"/>
                  </a:lnTo>
                  <a:lnTo>
                    <a:pt x="3743" y="1202"/>
                  </a:lnTo>
                  <a:lnTo>
                    <a:pt x="4244" y="1279"/>
                  </a:lnTo>
                  <a:lnTo>
                    <a:pt x="4739" y="1382"/>
                  </a:lnTo>
                  <a:lnTo>
                    <a:pt x="5109" y="1491"/>
                  </a:lnTo>
                  <a:lnTo>
                    <a:pt x="5473" y="1619"/>
                  </a:lnTo>
                  <a:lnTo>
                    <a:pt x="6195" y="1894"/>
                  </a:lnTo>
                  <a:lnTo>
                    <a:pt x="6301" y="1941"/>
                  </a:lnTo>
                  <a:lnTo>
                    <a:pt x="6406" y="2000"/>
                  </a:lnTo>
                  <a:lnTo>
                    <a:pt x="6614" y="2125"/>
                  </a:lnTo>
                  <a:lnTo>
                    <a:pt x="6719" y="2179"/>
                  </a:lnTo>
                  <a:lnTo>
                    <a:pt x="6824" y="2220"/>
                  </a:lnTo>
                  <a:lnTo>
                    <a:pt x="6933" y="2241"/>
                  </a:lnTo>
                  <a:lnTo>
                    <a:pt x="7043" y="2235"/>
                  </a:lnTo>
                  <a:lnTo>
                    <a:pt x="7195" y="2194"/>
                  </a:lnTo>
                  <a:lnTo>
                    <a:pt x="7338" y="2129"/>
                  </a:lnTo>
                  <a:lnTo>
                    <a:pt x="7474" y="2047"/>
                  </a:lnTo>
                  <a:lnTo>
                    <a:pt x="7605" y="1951"/>
                  </a:lnTo>
                  <a:lnTo>
                    <a:pt x="7859" y="1742"/>
                  </a:lnTo>
                  <a:lnTo>
                    <a:pt x="8115" y="1542"/>
                  </a:lnTo>
                  <a:lnTo>
                    <a:pt x="8736" y="1095"/>
                  </a:lnTo>
                  <a:lnTo>
                    <a:pt x="9343" y="629"/>
                  </a:lnTo>
                  <a:lnTo>
                    <a:pt x="9714" y="327"/>
                  </a:lnTo>
                  <a:lnTo>
                    <a:pt x="10064" y="0"/>
                  </a:lnTo>
                </a:path>
              </a:pathLst>
            </a:custGeom>
            <a:noFill/>
            <a:ln w="12700">
              <a:solidFill>
                <a:srgbClr val="A50021"/>
              </a:solidFill>
              <a:prstDash val="solid"/>
              <a:round/>
              <a:headEnd type="stealth" w="med" len="lg"/>
              <a:tailEnd type="stealth" w="med" len="lg"/>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11" name="Freeform: Shape 310">
              <a:extLst>
                <a:ext uri="{FF2B5EF4-FFF2-40B4-BE49-F238E27FC236}">
                  <a16:creationId xmlns:a16="http://schemas.microsoft.com/office/drawing/2014/main" id="{3BA97357-6C7F-5208-5593-B682B0412E7F}"/>
                </a:ext>
              </a:extLst>
            </p:cNvPr>
            <p:cNvSpPr/>
            <p:nvPr/>
          </p:nvSpPr>
          <p:spPr>
            <a:xfrm>
              <a:off x="3461911" y="5427191"/>
              <a:ext cx="854500" cy="336976"/>
            </a:xfrm>
            <a:custGeom>
              <a:avLst/>
              <a:gdLst>
                <a:gd name="connsiteX0" fmla="*/ 0 w 846799"/>
                <a:gd name="connsiteY0" fmla="*/ 0 h 338008"/>
                <a:gd name="connsiteX1" fmla="*/ 185015 w 846799"/>
                <a:gd name="connsiteY1" fmla="*/ 78276 h 338008"/>
                <a:gd name="connsiteX2" fmla="*/ 355798 w 846799"/>
                <a:gd name="connsiteY2" fmla="*/ 138761 h 338008"/>
                <a:gd name="connsiteX3" fmla="*/ 590624 w 846799"/>
                <a:gd name="connsiteY3" fmla="*/ 238385 h 338008"/>
                <a:gd name="connsiteX4" fmla="*/ 782755 w 846799"/>
                <a:gd name="connsiteY4" fmla="*/ 313102 h 338008"/>
                <a:gd name="connsiteX5" fmla="*/ 846799 w 846799"/>
                <a:gd name="connsiteY5" fmla="*/ 338008 h 33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799" h="338008">
                  <a:moveTo>
                    <a:pt x="0" y="0"/>
                  </a:moveTo>
                  <a:cubicBezTo>
                    <a:pt x="62857" y="27574"/>
                    <a:pt x="125715" y="55149"/>
                    <a:pt x="185015" y="78276"/>
                  </a:cubicBezTo>
                  <a:cubicBezTo>
                    <a:pt x="244315" y="101403"/>
                    <a:pt x="288197" y="112076"/>
                    <a:pt x="355798" y="138761"/>
                  </a:cubicBezTo>
                  <a:cubicBezTo>
                    <a:pt x="423400" y="165446"/>
                    <a:pt x="519465" y="209328"/>
                    <a:pt x="590624" y="238385"/>
                  </a:cubicBezTo>
                  <a:cubicBezTo>
                    <a:pt x="661783" y="267442"/>
                    <a:pt x="782755" y="313102"/>
                    <a:pt x="782755" y="313102"/>
                  </a:cubicBezTo>
                  <a:lnTo>
                    <a:pt x="846799" y="338008"/>
                  </a:lnTo>
                </a:path>
              </a:pathLst>
            </a:custGeom>
            <a:noFill/>
            <a:ln w="19050">
              <a:solidFill>
                <a:srgbClr val="763B00"/>
              </a:solidFill>
              <a:headEnd type="stealth" w="med" len="lg"/>
              <a:tailEnd type="stealth" w="med"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1A32D9C8-CEA0-104A-C076-713D54FE6F90}"/>
                </a:ext>
              </a:extLst>
            </p:cNvPr>
            <p:cNvSpPr/>
            <p:nvPr/>
          </p:nvSpPr>
          <p:spPr>
            <a:xfrm>
              <a:off x="8379035" y="5434307"/>
              <a:ext cx="384261" cy="323776"/>
            </a:xfrm>
            <a:custGeom>
              <a:avLst/>
              <a:gdLst>
                <a:gd name="connsiteX0" fmla="*/ 0 w 384261"/>
                <a:gd name="connsiteY0" fmla="*/ 323776 h 323776"/>
                <a:gd name="connsiteX1" fmla="*/ 206363 w 384261"/>
                <a:gd name="connsiteY1" fmla="*/ 163667 h 323776"/>
                <a:gd name="connsiteX2" fmla="*/ 305986 w 384261"/>
                <a:gd name="connsiteY2" fmla="*/ 67602 h 323776"/>
                <a:gd name="connsiteX3" fmla="*/ 384261 w 384261"/>
                <a:gd name="connsiteY3" fmla="*/ 0 h 323776"/>
              </a:gdLst>
              <a:ahLst/>
              <a:cxnLst>
                <a:cxn ang="0">
                  <a:pos x="connsiteX0" y="connsiteY0"/>
                </a:cxn>
                <a:cxn ang="0">
                  <a:pos x="connsiteX1" y="connsiteY1"/>
                </a:cxn>
                <a:cxn ang="0">
                  <a:pos x="connsiteX2" y="connsiteY2"/>
                </a:cxn>
                <a:cxn ang="0">
                  <a:pos x="connsiteX3" y="connsiteY3"/>
                </a:cxn>
              </a:cxnLst>
              <a:rect l="l" t="t" r="r" b="b"/>
              <a:pathLst>
                <a:path w="384261" h="323776">
                  <a:moveTo>
                    <a:pt x="0" y="323776"/>
                  </a:moveTo>
                  <a:cubicBezTo>
                    <a:pt x="77682" y="265069"/>
                    <a:pt x="155365" y="206363"/>
                    <a:pt x="206363" y="163667"/>
                  </a:cubicBezTo>
                  <a:cubicBezTo>
                    <a:pt x="257361" y="120971"/>
                    <a:pt x="276336" y="94880"/>
                    <a:pt x="305986" y="67602"/>
                  </a:cubicBezTo>
                  <a:cubicBezTo>
                    <a:pt x="335636" y="40324"/>
                    <a:pt x="359948" y="20162"/>
                    <a:pt x="384261" y="0"/>
                  </a:cubicBezTo>
                </a:path>
              </a:pathLst>
            </a:custGeom>
            <a:noFill/>
            <a:ln>
              <a:solidFill>
                <a:srgbClr val="763B00"/>
              </a:solidFill>
              <a:headEnd type="stealth" w="med" len="lg"/>
              <a:tailEnd type="stealth" w="med"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Line 16">
              <a:extLst>
                <a:ext uri="{FF2B5EF4-FFF2-40B4-BE49-F238E27FC236}">
                  <a16:creationId xmlns:a16="http://schemas.microsoft.com/office/drawing/2014/main" id="{E50B0EB2-7100-0201-466C-84A3B334A796}"/>
                </a:ext>
              </a:extLst>
            </p:cNvPr>
            <p:cNvSpPr>
              <a:spLocks noChangeShapeType="1"/>
            </p:cNvSpPr>
            <p:nvPr/>
          </p:nvSpPr>
          <p:spPr bwMode="auto">
            <a:xfrm flipV="1">
              <a:off x="3439021" y="5437195"/>
              <a:ext cx="0" cy="216933"/>
            </a:xfrm>
            <a:prstGeom prst="line">
              <a:avLst/>
            </a:prstGeom>
            <a:noFill/>
            <a:ln w="31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14" name="Line 5">
              <a:extLst>
                <a:ext uri="{FF2B5EF4-FFF2-40B4-BE49-F238E27FC236}">
                  <a16:creationId xmlns:a16="http://schemas.microsoft.com/office/drawing/2014/main" id="{75D84FC0-2DD0-0122-7773-F927A2C1E2FC}"/>
                </a:ext>
              </a:extLst>
            </p:cNvPr>
            <p:cNvSpPr>
              <a:spLocks noChangeShapeType="1"/>
            </p:cNvSpPr>
            <p:nvPr/>
          </p:nvSpPr>
          <p:spPr bwMode="auto">
            <a:xfrm flipV="1">
              <a:off x="8778901" y="5461877"/>
              <a:ext cx="0" cy="29114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nvGrpSpPr>
            <p:cNvPr id="315" name="Group 314">
              <a:extLst>
                <a:ext uri="{FF2B5EF4-FFF2-40B4-BE49-F238E27FC236}">
                  <a16:creationId xmlns:a16="http://schemas.microsoft.com/office/drawing/2014/main" id="{C79239FF-77A7-667C-DA0D-851BD91CBF9B}"/>
                </a:ext>
              </a:extLst>
            </p:cNvPr>
            <p:cNvGrpSpPr/>
            <p:nvPr/>
          </p:nvGrpSpPr>
          <p:grpSpPr>
            <a:xfrm>
              <a:off x="8620557" y="4414392"/>
              <a:ext cx="1475509" cy="1005688"/>
              <a:chOff x="8662903" y="4299597"/>
              <a:chExt cx="1475509" cy="1005688"/>
            </a:xfrm>
          </p:grpSpPr>
          <p:grpSp>
            <p:nvGrpSpPr>
              <p:cNvPr id="324" name="Group 323">
                <a:extLst>
                  <a:ext uri="{FF2B5EF4-FFF2-40B4-BE49-F238E27FC236}">
                    <a16:creationId xmlns:a16="http://schemas.microsoft.com/office/drawing/2014/main" id="{88D1C36F-70CD-D270-8FB9-8AA39590D6FB}"/>
                  </a:ext>
                </a:extLst>
              </p:cNvPr>
              <p:cNvGrpSpPr/>
              <p:nvPr/>
            </p:nvGrpSpPr>
            <p:grpSpPr>
              <a:xfrm rot="378945">
                <a:off x="8662903" y="4354126"/>
                <a:ext cx="1475509" cy="951159"/>
                <a:chOff x="8624524" y="4459720"/>
                <a:chExt cx="1356285" cy="951159"/>
              </a:xfrm>
            </p:grpSpPr>
            <p:sp>
              <p:nvSpPr>
                <p:cNvPr id="328" name="Freeform: Shape 327">
                  <a:extLst>
                    <a:ext uri="{FF2B5EF4-FFF2-40B4-BE49-F238E27FC236}">
                      <a16:creationId xmlns:a16="http://schemas.microsoft.com/office/drawing/2014/main" id="{2F36C9C0-1E85-E609-A50C-B10CB5966675}"/>
                    </a:ext>
                  </a:extLst>
                </p:cNvPr>
                <p:cNvSpPr/>
                <p:nvPr/>
              </p:nvSpPr>
              <p:spPr>
                <a:xfrm rot="21391055">
                  <a:off x="8643671" y="4459720"/>
                  <a:ext cx="1337138" cy="951159"/>
                </a:xfrm>
                <a:custGeom>
                  <a:avLst/>
                  <a:gdLst>
                    <a:gd name="connsiteX0" fmla="*/ 0 w 1281998"/>
                    <a:gd name="connsiteY0" fmla="*/ 275699 h 840881"/>
                    <a:gd name="connsiteX1" fmla="*/ 4595 w 1281998"/>
                    <a:gd name="connsiteY1" fmla="*/ 680057 h 840881"/>
                    <a:gd name="connsiteX2" fmla="*/ 27570 w 1281998"/>
                    <a:gd name="connsiteY2" fmla="*/ 840881 h 840881"/>
                    <a:gd name="connsiteX3" fmla="*/ 349218 w 1281998"/>
                    <a:gd name="connsiteY3" fmla="*/ 620322 h 840881"/>
                    <a:gd name="connsiteX4" fmla="*/ 385978 w 1281998"/>
                    <a:gd name="connsiteY4" fmla="*/ 606537 h 840881"/>
                    <a:gd name="connsiteX5" fmla="*/ 790336 w 1281998"/>
                    <a:gd name="connsiteY5" fmla="*/ 514638 h 840881"/>
                    <a:gd name="connsiteX6" fmla="*/ 831690 w 1281998"/>
                    <a:gd name="connsiteY6" fmla="*/ 510043 h 840881"/>
                    <a:gd name="connsiteX7" fmla="*/ 1111984 w 1281998"/>
                    <a:gd name="connsiteY7" fmla="*/ 487068 h 840881"/>
                    <a:gd name="connsiteX8" fmla="*/ 1148744 w 1281998"/>
                    <a:gd name="connsiteY8" fmla="*/ 454903 h 840881"/>
                    <a:gd name="connsiteX9" fmla="*/ 1199288 w 1281998"/>
                    <a:gd name="connsiteY9" fmla="*/ 418143 h 840881"/>
                    <a:gd name="connsiteX10" fmla="*/ 1217668 w 1281998"/>
                    <a:gd name="connsiteY10" fmla="*/ 404358 h 840881"/>
                    <a:gd name="connsiteX11" fmla="*/ 1281998 w 1281998"/>
                    <a:gd name="connsiteY11" fmla="*/ 55140 h 840881"/>
                    <a:gd name="connsiteX12" fmla="*/ 1047654 w 1281998"/>
                    <a:gd name="connsiteY12" fmla="*/ 0 h 840881"/>
                    <a:gd name="connsiteX13" fmla="*/ 748981 w 1281998"/>
                    <a:gd name="connsiteY13" fmla="*/ 91900 h 840881"/>
                    <a:gd name="connsiteX14" fmla="*/ 381383 w 1281998"/>
                    <a:gd name="connsiteY14" fmla="*/ 234344 h 840881"/>
                    <a:gd name="connsiteX15" fmla="*/ 0 w 1281998"/>
                    <a:gd name="connsiteY15" fmla="*/ 275699 h 84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1998" h="840881">
                      <a:moveTo>
                        <a:pt x="0" y="275699"/>
                      </a:moveTo>
                      <a:cubicBezTo>
                        <a:pt x="1532" y="410485"/>
                        <a:pt x="3063" y="545271"/>
                        <a:pt x="4595" y="680057"/>
                      </a:cubicBezTo>
                      <a:lnTo>
                        <a:pt x="27570" y="840881"/>
                      </a:lnTo>
                      <a:lnTo>
                        <a:pt x="349218" y="620322"/>
                      </a:lnTo>
                      <a:lnTo>
                        <a:pt x="385978" y="606537"/>
                      </a:lnTo>
                      <a:lnTo>
                        <a:pt x="790336" y="514638"/>
                      </a:lnTo>
                      <a:lnTo>
                        <a:pt x="831690" y="510043"/>
                      </a:lnTo>
                      <a:lnTo>
                        <a:pt x="1111984" y="487068"/>
                      </a:lnTo>
                      <a:cubicBezTo>
                        <a:pt x="1124237" y="476346"/>
                        <a:pt x="1135965" y="464992"/>
                        <a:pt x="1148744" y="454903"/>
                      </a:cubicBezTo>
                      <a:cubicBezTo>
                        <a:pt x="1165095" y="441994"/>
                        <a:pt x="1182489" y="430463"/>
                        <a:pt x="1199288" y="418143"/>
                      </a:cubicBezTo>
                      <a:cubicBezTo>
                        <a:pt x="1205464" y="413614"/>
                        <a:pt x="1211541" y="408953"/>
                        <a:pt x="1217668" y="404358"/>
                      </a:cubicBezTo>
                      <a:lnTo>
                        <a:pt x="1281998" y="55140"/>
                      </a:lnTo>
                      <a:lnTo>
                        <a:pt x="1047654" y="0"/>
                      </a:lnTo>
                      <a:lnTo>
                        <a:pt x="748981" y="91900"/>
                      </a:lnTo>
                      <a:lnTo>
                        <a:pt x="381383" y="234344"/>
                      </a:lnTo>
                      <a:lnTo>
                        <a:pt x="0" y="275699"/>
                      </a:lnTo>
                      <a:close/>
                    </a:path>
                  </a:pathLst>
                </a:custGeom>
                <a:solidFill>
                  <a:schemeClr val="accent6">
                    <a:lumMod val="60000"/>
                    <a:lumOff val="4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329" name="Group 328">
                  <a:extLst>
                    <a:ext uri="{FF2B5EF4-FFF2-40B4-BE49-F238E27FC236}">
                      <a16:creationId xmlns:a16="http://schemas.microsoft.com/office/drawing/2014/main" id="{FAF4E6B8-0E16-AE3B-3409-2439317E1C21}"/>
                    </a:ext>
                  </a:extLst>
                </p:cNvPr>
                <p:cNvGrpSpPr/>
                <p:nvPr/>
              </p:nvGrpSpPr>
              <p:grpSpPr>
                <a:xfrm rot="21184909">
                  <a:off x="8624524" y="4487775"/>
                  <a:ext cx="1304925" cy="849313"/>
                  <a:chOff x="8797926" y="2428875"/>
                  <a:chExt cx="1304925" cy="849313"/>
                </a:xfrm>
              </p:grpSpPr>
              <p:grpSp>
                <p:nvGrpSpPr>
                  <p:cNvPr id="330" name="Group 329">
                    <a:extLst>
                      <a:ext uri="{FF2B5EF4-FFF2-40B4-BE49-F238E27FC236}">
                        <a16:creationId xmlns:a16="http://schemas.microsoft.com/office/drawing/2014/main" id="{F67EDB86-6537-51C4-02B5-F04C63502589}"/>
                      </a:ext>
                    </a:extLst>
                  </p:cNvPr>
                  <p:cNvGrpSpPr/>
                  <p:nvPr/>
                </p:nvGrpSpPr>
                <p:grpSpPr>
                  <a:xfrm>
                    <a:off x="8797926" y="2428875"/>
                    <a:ext cx="1304925" cy="849313"/>
                    <a:chOff x="8797926" y="2428875"/>
                    <a:chExt cx="1304925" cy="849313"/>
                  </a:xfrm>
                </p:grpSpPr>
                <p:sp>
                  <p:nvSpPr>
                    <p:cNvPr id="332" name="Freeform 19">
                      <a:extLst>
                        <a:ext uri="{FF2B5EF4-FFF2-40B4-BE49-F238E27FC236}">
                          <a16:creationId xmlns:a16="http://schemas.microsoft.com/office/drawing/2014/main" id="{B9A89655-E796-81C5-1E83-904835D1815C}"/>
                        </a:ext>
                      </a:extLst>
                    </p:cNvPr>
                    <p:cNvSpPr>
                      <a:spLocks/>
                    </p:cNvSpPr>
                    <p:nvPr/>
                  </p:nvSpPr>
                  <p:spPr bwMode="auto">
                    <a:xfrm>
                      <a:off x="9907588" y="2439988"/>
                      <a:ext cx="190500" cy="596900"/>
                    </a:xfrm>
                    <a:custGeom>
                      <a:avLst/>
                      <a:gdLst>
                        <a:gd name="T0" fmla="*/ 0 w 359"/>
                        <a:gd name="T1" fmla="*/ 1123 h 1123"/>
                        <a:gd name="T2" fmla="*/ 231 w 359"/>
                        <a:gd name="T3" fmla="*/ 850 h 1123"/>
                        <a:gd name="T4" fmla="*/ 314 w 359"/>
                        <a:gd name="T5" fmla="*/ 693 h 1123"/>
                        <a:gd name="T6" fmla="*/ 359 w 359"/>
                        <a:gd name="T7" fmla="*/ 526 h 1123"/>
                        <a:gd name="T8" fmla="*/ 353 w 359"/>
                        <a:gd name="T9" fmla="*/ 382 h 1123"/>
                        <a:gd name="T10" fmla="*/ 309 w 359"/>
                        <a:gd name="T11" fmla="*/ 241 h 1123"/>
                        <a:gd name="T12" fmla="*/ 234 w 359"/>
                        <a:gd name="T13" fmla="*/ 111 h 1123"/>
                        <a:gd name="T14" fmla="*/ 139 w 359"/>
                        <a:gd name="T15" fmla="*/ 0 h 1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9" h="1123">
                          <a:moveTo>
                            <a:pt x="0" y="1123"/>
                          </a:moveTo>
                          <a:lnTo>
                            <a:pt x="231" y="850"/>
                          </a:lnTo>
                          <a:lnTo>
                            <a:pt x="314" y="693"/>
                          </a:lnTo>
                          <a:lnTo>
                            <a:pt x="359" y="526"/>
                          </a:lnTo>
                          <a:lnTo>
                            <a:pt x="353" y="382"/>
                          </a:lnTo>
                          <a:lnTo>
                            <a:pt x="309" y="241"/>
                          </a:lnTo>
                          <a:lnTo>
                            <a:pt x="234" y="111"/>
                          </a:lnTo>
                          <a:lnTo>
                            <a:pt x="13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33" name="Freeform 20">
                      <a:extLst>
                        <a:ext uri="{FF2B5EF4-FFF2-40B4-BE49-F238E27FC236}">
                          <a16:creationId xmlns:a16="http://schemas.microsoft.com/office/drawing/2014/main" id="{E038FDED-39FB-18E0-2F27-982D6DD76B22}"/>
                        </a:ext>
                      </a:extLst>
                    </p:cNvPr>
                    <p:cNvSpPr>
                      <a:spLocks/>
                    </p:cNvSpPr>
                    <p:nvPr/>
                  </p:nvSpPr>
                  <p:spPr bwMode="auto">
                    <a:xfrm>
                      <a:off x="9917113" y="2428875"/>
                      <a:ext cx="185738" cy="615950"/>
                    </a:xfrm>
                    <a:custGeom>
                      <a:avLst/>
                      <a:gdLst>
                        <a:gd name="T0" fmla="*/ 4 w 351"/>
                        <a:gd name="T1" fmla="*/ 1156 h 1157"/>
                        <a:gd name="T2" fmla="*/ 0 w 351"/>
                        <a:gd name="T3" fmla="*/ 1157 h 1157"/>
                        <a:gd name="T4" fmla="*/ 3 w 351"/>
                        <a:gd name="T5" fmla="*/ 1135 h 1157"/>
                        <a:gd name="T6" fmla="*/ 9 w 351"/>
                        <a:gd name="T7" fmla="*/ 1104 h 1157"/>
                        <a:gd name="T8" fmla="*/ 15 w 351"/>
                        <a:gd name="T9" fmla="*/ 1078 h 1157"/>
                        <a:gd name="T10" fmla="*/ 107 w 351"/>
                        <a:gd name="T11" fmla="*/ 810 h 1157"/>
                        <a:gd name="T12" fmla="*/ 189 w 351"/>
                        <a:gd name="T13" fmla="*/ 539 h 1157"/>
                        <a:gd name="T14" fmla="*/ 193 w 351"/>
                        <a:gd name="T15" fmla="*/ 484 h 1157"/>
                        <a:gd name="T16" fmla="*/ 187 w 351"/>
                        <a:gd name="T17" fmla="*/ 428 h 1157"/>
                        <a:gd name="T18" fmla="*/ 189 w 351"/>
                        <a:gd name="T19" fmla="*/ 318 h 1157"/>
                        <a:gd name="T20" fmla="*/ 258 w 351"/>
                        <a:gd name="T21" fmla="*/ 154 h 1157"/>
                        <a:gd name="T22" fmla="*/ 351 w 351"/>
                        <a:gd name="T2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1" h="1157">
                          <a:moveTo>
                            <a:pt x="4" y="1156"/>
                          </a:moveTo>
                          <a:lnTo>
                            <a:pt x="0" y="1157"/>
                          </a:lnTo>
                          <a:lnTo>
                            <a:pt x="3" y="1135"/>
                          </a:lnTo>
                          <a:lnTo>
                            <a:pt x="9" y="1104"/>
                          </a:lnTo>
                          <a:lnTo>
                            <a:pt x="15" y="1078"/>
                          </a:lnTo>
                          <a:lnTo>
                            <a:pt x="107" y="810"/>
                          </a:lnTo>
                          <a:lnTo>
                            <a:pt x="189" y="539"/>
                          </a:lnTo>
                          <a:lnTo>
                            <a:pt x="193" y="484"/>
                          </a:lnTo>
                          <a:lnTo>
                            <a:pt x="187" y="428"/>
                          </a:lnTo>
                          <a:lnTo>
                            <a:pt x="189" y="318"/>
                          </a:lnTo>
                          <a:lnTo>
                            <a:pt x="258" y="154"/>
                          </a:lnTo>
                          <a:lnTo>
                            <a:pt x="35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34" name="Freeform 21">
                      <a:extLst>
                        <a:ext uri="{FF2B5EF4-FFF2-40B4-BE49-F238E27FC236}">
                          <a16:creationId xmlns:a16="http://schemas.microsoft.com/office/drawing/2014/main" id="{4185A6B3-91E0-3F14-93E8-217FE7E604A4}"/>
                        </a:ext>
                      </a:extLst>
                    </p:cNvPr>
                    <p:cNvSpPr>
                      <a:spLocks/>
                    </p:cNvSpPr>
                    <p:nvPr/>
                  </p:nvSpPr>
                  <p:spPr bwMode="auto">
                    <a:xfrm>
                      <a:off x="9515476" y="2565400"/>
                      <a:ext cx="106363" cy="512763"/>
                    </a:xfrm>
                    <a:custGeom>
                      <a:avLst/>
                      <a:gdLst>
                        <a:gd name="T0" fmla="*/ 201 w 201"/>
                        <a:gd name="T1" fmla="*/ 965 h 965"/>
                        <a:gd name="T2" fmla="*/ 66 w 201"/>
                        <a:gd name="T3" fmla="*/ 779 h 965"/>
                        <a:gd name="T4" fmla="*/ 21 w 201"/>
                        <a:gd name="T5" fmla="*/ 674 h 965"/>
                        <a:gd name="T6" fmla="*/ 0 w 201"/>
                        <a:gd name="T7" fmla="*/ 564 h 965"/>
                        <a:gd name="T8" fmla="*/ 17 w 201"/>
                        <a:gd name="T9" fmla="*/ 466 h 965"/>
                        <a:gd name="T10" fmla="*/ 64 w 201"/>
                        <a:gd name="T11" fmla="*/ 374 h 965"/>
                        <a:gd name="T12" fmla="*/ 153 w 201"/>
                        <a:gd name="T13" fmla="*/ 185 h 965"/>
                        <a:gd name="T14" fmla="*/ 154 w 201"/>
                        <a:gd name="T15" fmla="*/ 81 h 965"/>
                        <a:gd name="T16" fmla="*/ 137 w 201"/>
                        <a:gd name="T17" fmla="*/ 34 h 965"/>
                        <a:gd name="T18" fmla="*/ 104 w 201"/>
                        <a:gd name="T19"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965">
                          <a:moveTo>
                            <a:pt x="201" y="965"/>
                          </a:moveTo>
                          <a:lnTo>
                            <a:pt x="66" y="779"/>
                          </a:lnTo>
                          <a:lnTo>
                            <a:pt x="21" y="674"/>
                          </a:lnTo>
                          <a:lnTo>
                            <a:pt x="0" y="564"/>
                          </a:lnTo>
                          <a:lnTo>
                            <a:pt x="17" y="466"/>
                          </a:lnTo>
                          <a:lnTo>
                            <a:pt x="64" y="374"/>
                          </a:lnTo>
                          <a:lnTo>
                            <a:pt x="153" y="185"/>
                          </a:lnTo>
                          <a:lnTo>
                            <a:pt x="154" y="81"/>
                          </a:lnTo>
                          <a:lnTo>
                            <a:pt x="137" y="34"/>
                          </a:lnTo>
                          <a:lnTo>
                            <a:pt x="104"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35" name="Freeform 22">
                      <a:extLst>
                        <a:ext uri="{FF2B5EF4-FFF2-40B4-BE49-F238E27FC236}">
                          <a16:creationId xmlns:a16="http://schemas.microsoft.com/office/drawing/2014/main" id="{E5416C4F-A2C6-1F83-DCD1-D233A1C995B1}"/>
                        </a:ext>
                      </a:extLst>
                    </p:cNvPr>
                    <p:cNvSpPr>
                      <a:spLocks/>
                    </p:cNvSpPr>
                    <p:nvPr/>
                  </p:nvSpPr>
                  <p:spPr bwMode="auto">
                    <a:xfrm>
                      <a:off x="9469438" y="2611438"/>
                      <a:ext cx="146050" cy="457200"/>
                    </a:xfrm>
                    <a:custGeom>
                      <a:avLst/>
                      <a:gdLst>
                        <a:gd name="T0" fmla="*/ 271 w 273"/>
                        <a:gd name="T1" fmla="*/ 861 h 861"/>
                        <a:gd name="T2" fmla="*/ 266 w 273"/>
                        <a:gd name="T3" fmla="*/ 853 h 861"/>
                        <a:gd name="T4" fmla="*/ 263 w 273"/>
                        <a:gd name="T5" fmla="*/ 829 h 861"/>
                        <a:gd name="T6" fmla="*/ 273 w 273"/>
                        <a:gd name="T7" fmla="*/ 721 h 861"/>
                        <a:gd name="T8" fmla="*/ 263 w 273"/>
                        <a:gd name="T9" fmla="*/ 618 h 861"/>
                        <a:gd name="T10" fmla="*/ 208 w 273"/>
                        <a:gd name="T11" fmla="*/ 539 h 861"/>
                        <a:gd name="T12" fmla="*/ 138 w 273"/>
                        <a:gd name="T13" fmla="*/ 471 h 861"/>
                        <a:gd name="T14" fmla="*/ 70 w 273"/>
                        <a:gd name="T15" fmla="*/ 401 h 861"/>
                        <a:gd name="T16" fmla="*/ 22 w 273"/>
                        <a:gd name="T17" fmla="*/ 320 h 861"/>
                        <a:gd name="T18" fmla="*/ 3 w 273"/>
                        <a:gd name="T19" fmla="*/ 241 h 861"/>
                        <a:gd name="T20" fmla="*/ 0 w 273"/>
                        <a:gd name="T21" fmla="*/ 159 h 861"/>
                        <a:gd name="T22" fmla="*/ 38 w 273"/>
                        <a:gd name="T23"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861">
                          <a:moveTo>
                            <a:pt x="271" y="861"/>
                          </a:moveTo>
                          <a:lnTo>
                            <a:pt x="266" y="853"/>
                          </a:lnTo>
                          <a:lnTo>
                            <a:pt x="263" y="829"/>
                          </a:lnTo>
                          <a:lnTo>
                            <a:pt x="273" y="721"/>
                          </a:lnTo>
                          <a:lnTo>
                            <a:pt x="263" y="618"/>
                          </a:lnTo>
                          <a:lnTo>
                            <a:pt x="208" y="539"/>
                          </a:lnTo>
                          <a:lnTo>
                            <a:pt x="138" y="471"/>
                          </a:lnTo>
                          <a:lnTo>
                            <a:pt x="70" y="401"/>
                          </a:lnTo>
                          <a:lnTo>
                            <a:pt x="22" y="320"/>
                          </a:lnTo>
                          <a:lnTo>
                            <a:pt x="3" y="241"/>
                          </a:lnTo>
                          <a:lnTo>
                            <a:pt x="0" y="159"/>
                          </a:lnTo>
                          <a:lnTo>
                            <a:pt x="38"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36" name="Freeform 23">
                      <a:extLst>
                        <a:ext uri="{FF2B5EF4-FFF2-40B4-BE49-F238E27FC236}">
                          <a16:creationId xmlns:a16="http://schemas.microsoft.com/office/drawing/2014/main" id="{20295195-5AC3-3D6A-C506-750A6D52F32E}"/>
                        </a:ext>
                      </a:extLst>
                    </p:cNvPr>
                    <p:cNvSpPr>
                      <a:spLocks/>
                    </p:cNvSpPr>
                    <p:nvPr/>
                  </p:nvSpPr>
                  <p:spPr bwMode="auto">
                    <a:xfrm>
                      <a:off x="9831388" y="2516188"/>
                      <a:ext cx="85725" cy="514350"/>
                    </a:xfrm>
                    <a:custGeom>
                      <a:avLst/>
                      <a:gdLst>
                        <a:gd name="T0" fmla="*/ 121 w 161"/>
                        <a:gd name="T1" fmla="*/ 969 h 969"/>
                        <a:gd name="T2" fmla="*/ 137 w 161"/>
                        <a:gd name="T3" fmla="*/ 698 h 969"/>
                        <a:gd name="T4" fmla="*/ 159 w 161"/>
                        <a:gd name="T5" fmla="*/ 607 h 969"/>
                        <a:gd name="T6" fmla="*/ 161 w 161"/>
                        <a:gd name="T7" fmla="*/ 518 h 969"/>
                        <a:gd name="T8" fmla="*/ 125 w 161"/>
                        <a:gd name="T9" fmla="*/ 477 h 969"/>
                        <a:gd name="T10" fmla="*/ 74 w 161"/>
                        <a:gd name="T11" fmla="*/ 445 h 969"/>
                        <a:gd name="T12" fmla="*/ 26 w 161"/>
                        <a:gd name="T13" fmla="*/ 414 h 969"/>
                        <a:gd name="T14" fmla="*/ 0 w 161"/>
                        <a:gd name="T15" fmla="*/ 369 h 969"/>
                        <a:gd name="T16" fmla="*/ 3 w 161"/>
                        <a:gd name="T17" fmla="*/ 281 h 969"/>
                        <a:gd name="T18" fmla="*/ 27 w 161"/>
                        <a:gd name="T19" fmla="*/ 195 h 969"/>
                        <a:gd name="T20" fmla="*/ 88 w 161"/>
                        <a:gd name="T21" fmla="*/ 22 h 969"/>
                        <a:gd name="T22" fmla="*/ 90 w 161"/>
                        <a:gd name="T23" fmla="*/ 5 h 969"/>
                        <a:gd name="T24" fmla="*/ 88 w 161"/>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969">
                          <a:moveTo>
                            <a:pt x="121" y="969"/>
                          </a:moveTo>
                          <a:lnTo>
                            <a:pt x="137" y="698"/>
                          </a:lnTo>
                          <a:lnTo>
                            <a:pt x="159" y="607"/>
                          </a:lnTo>
                          <a:lnTo>
                            <a:pt x="161" y="518"/>
                          </a:lnTo>
                          <a:lnTo>
                            <a:pt x="125" y="477"/>
                          </a:lnTo>
                          <a:lnTo>
                            <a:pt x="74" y="445"/>
                          </a:lnTo>
                          <a:lnTo>
                            <a:pt x="26" y="414"/>
                          </a:lnTo>
                          <a:lnTo>
                            <a:pt x="0" y="369"/>
                          </a:lnTo>
                          <a:lnTo>
                            <a:pt x="3" y="281"/>
                          </a:lnTo>
                          <a:lnTo>
                            <a:pt x="27" y="195"/>
                          </a:lnTo>
                          <a:lnTo>
                            <a:pt x="88" y="22"/>
                          </a:lnTo>
                          <a:lnTo>
                            <a:pt x="90" y="5"/>
                          </a:lnTo>
                          <a:lnTo>
                            <a:pt x="88"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37" name="Freeform 24">
                      <a:extLst>
                        <a:ext uri="{FF2B5EF4-FFF2-40B4-BE49-F238E27FC236}">
                          <a16:creationId xmlns:a16="http://schemas.microsoft.com/office/drawing/2014/main" id="{9DBF1B73-D110-7D90-8666-739BBD0513FE}"/>
                        </a:ext>
                      </a:extLst>
                    </p:cNvPr>
                    <p:cNvSpPr>
                      <a:spLocks/>
                    </p:cNvSpPr>
                    <p:nvPr/>
                  </p:nvSpPr>
                  <p:spPr bwMode="auto">
                    <a:xfrm>
                      <a:off x="9767888" y="2517775"/>
                      <a:ext cx="187325" cy="519113"/>
                    </a:xfrm>
                    <a:custGeom>
                      <a:avLst/>
                      <a:gdLst>
                        <a:gd name="T0" fmla="*/ 250 w 354"/>
                        <a:gd name="T1" fmla="*/ 978 h 978"/>
                        <a:gd name="T2" fmla="*/ 204 w 354"/>
                        <a:gd name="T3" fmla="*/ 928 h 978"/>
                        <a:gd name="T4" fmla="*/ 170 w 354"/>
                        <a:gd name="T5" fmla="*/ 866 h 978"/>
                        <a:gd name="T6" fmla="*/ 153 w 354"/>
                        <a:gd name="T7" fmla="*/ 730 h 978"/>
                        <a:gd name="T8" fmla="*/ 198 w 354"/>
                        <a:gd name="T9" fmla="*/ 642 h 978"/>
                        <a:gd name="T10" fmla="*/ 272 w 354"/>
                        <a:gd name="T11" fmla="*/ 563 h 978"/>
                        <a:gd name="T12" fmla="*/ 337 w 354"/>
                        <a:gd name="T13" fmla="*/ 485 h 978"/>
                        <a:gd name="T14" fmla="*/ 354 w 354"/>
                        <a:gd name="T15" fmla="*/ 397 h 978"/>
                        <a:gd name="T16" fmla="*/ 304 w 354"/>
                        <a:gd name="T17" fmla="*/ 276 h 978"/>
                        <a:gd name="T18" fmla="*/ 219 w 354"/>
                        <a:gd name="T19" fmla="*/ 171 h 978"/>
                        <a:gd name="T20" fmla="*/ 112 w 354"/>
                        <a:gd name="T21" fmla="*/ 80 h 978"/>
                        <a:gd name="T22" fmla="*/ 0 w 354"/>
                        <a:gd name="T23"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4" h="978">
                          <a:moveTo>
                            <a:pt x="250" y="978"/>
                          </a:moveTo>
                          <a:lnTo>
                            <a:pt x="204" y="928"/>
                          </a:lnTo>
                          <a:lnTo>
                            <a:pt x="170" y="866"/>
                          </a:lnTo>
                          <a:lnTo>
                            <a:pt x="153" y="730"/>
                          </a:lnTo>
                          <a:lnTo>
                            <a:pt x="198" y="642"/>
                          </a:lnTo>
                          <a:lnTo>
                            <a:pt x="272" y="563"/>
                          </a:lnTo>
                          <a:lnTo>
                            <a:pt x="337" y="485"/>
                          </a:lnTo>
                          <a:lnTo>
                            <a:pt x="354" y="397"/>
                          </a:lnTo>
                          <a:lnTo>
                            <a:pt x="304" y="276"/>
                          </a:lnTo>
                          <a:lnTo>
                            <a:pt x="219" y="171"/>
                          </a:lnTo>
                          <a:lnTo>
                            <a:pt x="112" y="80"/>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38" name="Freeform 25">
                      <a:extLst>
                        <a:ext uri="{FF2B5EF4-FFF2-40B4-BE49-F238E27FC236}">
                          <a16:creationId xmlns:a16="http://schemas.microsoft.com/office/drawing/2014/main" id="{8EC8C519-EF0D-342D-D874-8FB1100D6872}"/>
                        </a:ext>
                      </a:extLst>
                    </p:cNvPr>
                    <p:cNvSpPr>
                      <a:spLocks/>
                    </p:cNvSpPr>
                    <p:nvPr/>
                  </p:nvSpPr>
                  <p:spPr bwMode="auto">
                    <a:xfrm>
                      <a:off x="9856788" y="2527300"/>
                      <a:ext cx="93663" cy="512763"/>
                    </a:xfrm>
                    <a:custGeom>
                      <a:avLst/>
                      <a:gdLst>
                        <a:gd name="T0" fmla="*/ 105 w 177"/>
                        <a:gd name="T1" fmla="*/ 965 h 965"/>
                        <a:gd name="T2" fmla="*/ 107 w 177"/>
                        <a:gd name="T3" fmla="*/ 959 h 965"/>
                        <a:gd name="T4" fmla="*/ 113 w 177"/>
                        <a:gd name="T5" fmla="*/ 942 h 965"/>
                        <a:gd name="T6" fmla="*/ 157 w 177"/>
                        <a:gd name="T7" fmla="*/ 817 h 965"/>
                        <a:gd name="T8" fmla="*/ 177 w 177"/>
                        <a:gd name="T9" fmla="*/ 690 h 965"/>
                        <a:gd name="T10" fmla="*/ 152 w 177"/>
                        <a:gd name="T11" fmla="*/ 589 h 965"/>
                        <a:gd name="T12" fmla="*/ 111 w 177"/>
                        <a:gd name="T13" fmla="*/ 493 h 965"/>
                        <a:gd name="T14" fmla="*/ 32 w 177"/>
                        <a:gd name="T15" fmla="*/ 298 h 965"/>
                        <a:gd name="T16" fmla="*/ 0 w 177"/>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965">
                          <a:moveTo>
                            <a:pt x="105" y="965"/>
                          </a:moveTo>
                          <a:lnTo>
                            <a:pt x="107" y="959"/>
                          </a:lnTo>
                          <a:lnTo>
                            <a:pt x="113" y="942"/>
                          </a:lnTo>
                          <a:lnTo>
                            <a:pt x="157" y="817"/>
                          </a:lnTo>
                          <a:lnTo>
                            <a:pt x="177" y="690"/>
                          </a:lnTo>
                          <a:lnTo>
                            <a:pt x="152" y="589"/>
                          </a:lnTo>
                          <a:lnTo>
                            <a:pt x="111" y="493"/>
                          </a:lnTo>
                          <a:lnTo>
                            <a:pt x="32" y="298"/>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39" name="Freeform 26">
                      <a:extLst>
                        <a:ext uri="{FF2B5EF4-FFF2-40B4-BE49-F238E27FC236}">
                          <a16:creationId xmlns:a16="http://schemas.microsoft.com/office/drawing/2014/main" id="{A15F7DAD-2F64-BBC2-7552-7240BF375C9A}"/>
                        </a:ext>
                      </a:extLst>
                    </p:cNvPr>
                    <p:cNvSpPr>
                      <a:spLocks/>
                    </p:cNvSpPr>
                    <p:nvPr/>
                  </p:nvSpPr>
                  <p:spPr bwMode="auto">
                    <a:xfrm>
                      <a:off x="9121776" y="2570163"/>
                      <a:ext cx="123825" cy="582613"/>
                    </a:xfrm>
                    <a:custGeom>
                      <a:avLst/>
                      <a:gdLst>
                        <a:gd name="T0" fmla="*/ 233 w 233"/>
                        <a:gd name="T1" fmla="*/ 1096 h 1096"/>
                        <a:gd name="T2" fmla="*/ 153 w 233"/>
                        <a:gd name="T3" fmla="*/ 1041 h 1096"/>
                        <a:gd name="T4" fmla="*/ 82 w 233"/>
                        <a:gd name="T5" fmla="*/ 971 h 1096"/>
                        <a:gd name="T6" fmla="*/ 28 w 233"/>
                        <a:gd name="T7" fmla="*/ 889 h 1096"/>
                        <a:gd name="T8" fmla="*/ 0 w 233"/>
                        <a:gd name="T9" fmla="*/ 798 h 1096"/>
                        <a:gd name="T10" fmla="*/ 9 w 233"/>
                        <a:gd name="T11" fmla="*/ 689 h 1096"/>
                        <a:gd name="T12" fmla="*/ 51 w 233"/>
                        <a:gd name="T13" fmla="*/ 584 h 1096"/>
                        <a:gd name="T14" fmla="*/ 137 w 233"/>
                        <a:gd name="T15" fmla="*/ 370 h 1096"/>
                        <a:gd name="T16" fmla="*/ 160 w 233"/>
                        <a:gd name="T17" fmla="*/ 186 h 1096"/>
                        <a:gd name="T18" fmla="*/ 153 w 233"/>
                        <a:gd name="T19"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096">
                          <a:moveTo>
                            <a:pt x="233" y="1096"/>
                          </a:moveTo>
                          <a:lnTo>
                            <a:pt x="153" y="1041"/>
                          </a:lnTo>
                          <a:lnTo>
                            <a:pt x="82" y="971"/>
                          </a:lnTo>
                          <a:lnTo>
                            <a:pt x="28" y="889"/>
                          </a:lnTo>
                          <a:lnTo>
                            <a:pt x="0" y="798"/>
                          </a:lnTo>
                          <a:lnTo>
                            <a:pt x="9" y="689"/>
                          </a:lnTo>
                          <a:lnTo>
                            <a:pt x="51" y="584"/>
                          </a:lnTo>
                          <a:lnTo>
                            <a:pt x="137" y="370"/>
                          </a:lnTo>
                          <a:lnTo>
                            <a:pt x="160" y="186"/>
                          </a:lnTo>
                          <a:lnTo>
                            <a:pt x="15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40" name="Freeform 27">
                      <a:extLst>
                        <a:ext uri="{FF2B5EF4-FFF2-40B4-BE49-F238E27FC236}">
                          <a16:creationId xmlns:a16="http://schemas.microsoft.com/office/drawing/2014/main" id="{9D78A205-8E30-3EE2-81E8-B02946914AFA}"/>
                        </a:ext>
                      </a:extLst>
                    </p:cNvPr>
                    <p:cNvSpPr>
                      <a:spLocks/>
                    </p:cNvSpPr>
                    <p:nvPr/>
                  </p:nvSpPr>
                  <p:spPr bwMode="auto">
                    <a:xfrm>
                      <a:off x="9121776" y="2554288"/>
                      <a:ext cx="128588" cy="585788"/>
                    </a:xfrm>
                    <a:custGeom>
                      <a:avLst/>
                      <a:gdLst>
                        <a:gd name="T0" fmla="*/ 241 w 241"/>
                        <a:gd name="T1" fmla="*/ 1104 h 1104"/>
                        <a:gd name="T2" fmla="*/ 159 w 241"/>
                        <a:gd name="T3" fmla="*/ 965 h 1104"/>
                        <a:gd name="T4" fmla="*/ 97 w 241"/>
                        <a:gd name="T5" fmla="*/ 816 h 1104"/>
                        <a:gd name="T6" fmla="*/ 30 w 241"/>
                        <a:gd name="T7" fmla="*/ 622 h 1104"/>
                        <a:gd name="T8" fmla="*/ 0 w 241"/>
                        <a:gd name="T9" fmla="*/ 424 h 1104"/>
                        <a:gd name="T10" fmla="*/ 19 w 241"/>
                        <a:gd name="T11" fmla="*/ 362 h 1104"/>
                        <a:gd name="T12" fmla="*/ 59 w 241"/>
                        <a:gd name="T13" fmla="*/ 306 h 1104"/>
                        <a:gd name="T14" fmla="*/ 121 w 241"/>
                        <a:gd name="T15" fmla="*/ 189 h 1104"/>
                        <a:gd name="T16" fmla="*/ 102 w 241"/>
                        <a:gd name="T17" fmla="*/ 86 h 1104"/>
                        <a:gd name="T18" fmla="*/ 40 w 241"/>
                        <a:gd name="T19"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104">
                          <a:moveTo>
                            <a:pt x="241" y="1104"/>
                          </a:moveTo>
                          <a:lnTo>
                            <a:pt x="159" y="965"/>
                          </a:lnTo>
                          <a:lnTo>
                            <a:pt x="97" y="816"/>
                          </a:lnTo>
                          <a:lnTo>
                            <a:pt x="30" y="622"/>
                          </a:lnTo>
                          <a:lnTo>
                            <a:pt x="0" y="424"/>
                          </a:lnTo>
                          <a:lnTo>
                            <a:pt x="19" y="362"/>
                          </a:lnTo>
                          <a:lnTo>
                            <a:pt x="59" y="306"/>
                          </a:lnTo>
                          <a:lnTo>
                            <a:pt x="121" y="189"/>
                          </a:lnTo>
                          <a:lnTo>
                            <a:pt x="102" y="86"/>
                          </a:lnTo>
                          <a:lnTo>
                            <a:pt x="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41" name="Freeform 28">
                      <a:extLst>
                        <a:ext uri="{FF2B5EF4-FFF2-40B4-BE49-F238E27FC236}">
                          <a16:creationId xmlns:a16="http://schemas.microsoft.com/office/drawing/2014/main" id="{22119A46-EEDB-1DBC-1446-443612D9B8A9}"/>
                        </a:ext>
                      </a:extLst>
                    </p:cNvPr>
                    <p:cNvSpPr>
                      <a:spLocks/>
                    </p:cNvSpPr>
                    <p:nvPr/>
                  </p:nvSpPr>
                  <p:spPr bwMode="auto">
                    <a:xfrm>
                      <a:off x="9237663" y="2657475"/>
                      <a:ext cx="30163" cy="485775"/>
                    </a:xfrm>
                    <a:custGeom>
                      <a:avLst/>
                      <a:gdLst>
                        <a:gd name="T0" fmla="*/ 16 w 57"/>
                        <a:gd name="T1" fmla="*/ 915 h 915"/>
                        <a:gd name="T2" fmla="*/ 24 w 57"/>
                        <a:gd name="T3" fmla="*/ 662 h 915"/>
                        <a:gd name="T4" fmla="*/ 9 w 57"/>
                        <a:gd name="T5" fmla="*/ 489 h 915"/>
                        <a:gd name="T6" fmla="*/ 0 w 57"/>
                        <a:gd name="T7" fmla="*/ 315 h 915"/>
                        <a:gd name="T8" fmla="*/ 18 w 57"/>
                        <a:gd name="T9" fmla="*/ 155 h 915"/>
                        <a:gd name="T10" fmla="*/ 57 w 57"/>
                        <a:gd name="T11" fmla="*/ 0 h 915"/>
                      </a:gdLst>
                      <a:ahLst/>
                      <a:cxnLst>
                        <a:cxn ang="0">
                          <a:pos x="T0" y="T1"/>
                        </a:cxn>
                        <a:cxn ang="0">
                          <a:pos x="T2" y="T3"/>
                        </a:cxn>
                        <a:cxn ang="0">
                          <a:pos x="T4" y="T5"/>
                        </a:cxn>
                        <a:cxn ang="0">
                          <a:pos x="T6" y="T7"/>
                        </a:cxn>
                        <a:cxn ang="0">
                          <a:pos x="T8" y="T9"/>
                        </a:cxn>
                        <a:cxn ang="0">
                          <a:pos x="T10" y="T11"/>
                        </a:cxn>
                      </a:cxnLst>
                      <a:rect l="0" t="0" r="r" b="b"/>
                      <a:pathLst>
                        <a:path w="57" h="915">
                          <a:moveTo>
                            <a:pt x="16" y="915"/>
                          </a:moveTo>
                          <a:lnTo>
                            <a:pt x="24" y="662"/>
                          </a:lnTo>
                          <a:lnTo>
                            <a:pt x="9" y="489"/>
                          </a:lnTo>
                          <a:lnTo>
                            <a:pt x="0" y="315"/>
                          </a:lnTo>
                          <a:lnTo>
                            <a:pt x="18" y="155"/>
                          </a:lnTo>
                          <a:lnTo>
                            <a:pt x="5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42" name="Freeform 29">
                      <a:extLst>
                        <a:ext uri="{FF2B5EF4-FFF2-40B4-BE49-F238E27FC236}">
                          <a16:creationId xmlns:a16="http://schemas.microsoft.com/office/drawing/2014/main" id="{45D4222A-3DEE-8DC1-FB5F-1B844ADC7FD8}"/>
                        </a:ext>
                      </a:extLst>
                    </p:cNvPr>
                    <p:cNvSpPr>
                      <a:spLocks/>
                    </p:cNvSpPr>
                    <p:nvPr/>
                  </p:nvSpPr>
                  <p:spPr bwMode="auto">
                    <a:xfrm>
                      <a:off x="9309101" y="2595563"/>
                      <a:ext cx="146050" cy="512763"/>
                    </a:xfrm>
                    <a:custGeom>
                      <a:avLst/>
                      <a:gdLst>
                        <a:gd name="T0" fmla="*/ 274 w 274"/>
                        <a:gd name="T1" fmla="*/ 965 h 965"/>
                        <a:gd name="T2" fmla="*/ 110 w 274"/>
                        <a:gd name="T3" fmla="*/ 863 h 965"/>
                        <a:gd name="T4" fmla="*/ 43 w 274"/>
                        <a:gd name="T5" fmla="*/ 797 h 965"/>
                        <a:gd name="T6" fmla="*/ 0 w 274"/>
                        <a:gd name="T7" fmla="*/ 717 h 965"/>
                        <a:gd name="T8" fmla="*/ 5 w 274"/>
                        <a:gd name="T9" fmla="*/ 658 h 965"/>
                        <a:gd name="T10" fmla="*/ 41 w 274"/>
                        <a:gd name="T11" fmla="*/ 603 h 965"/>
                        <a:gd name="T12" fmla="*/ 129 w 274"/>
                        <a:gd name="T13" fmla="*/ 492 h 965"/>
                        <a:gd name="T14" fmla="*/ 206 w 274"/>
                        <a:gd name="T15" fmla="*/ 347 h 965"/>
                        <a:gd name="T16" fmla="*/ 250 w 274"/>
                        <a:gd name="T17" fmla="*/ 194 h 965"/>
                        <a:gd name="T18" fmla="*/ 242 w 274"/>
                        <a:gd name="T19" fmla="*/ 138 h 965"/>
                        <a:gd name="T20" fmla="*/ 218 w 274"/>
                        <a:gd name="T21" fmla="*/ 84 h 965"/>
                        <a:gd name="T22" fmla="*/ 137 w 274"/>
                        <a:gd name="T23"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965">
                          <a:moveTo>
                            <a:pt x="274" y="965"/>
                          </a:moveTo>
                          <a:lnTo>
                            <a:pt x="110" y="863"/>
                          </a:lnTo>
                          <a:lnTo>
                            <a:pt x="43" y="797"/>
                          </a:lnTo>
                          <a:lnTo>
                            <a:pt x="0" y="717"/>
                          </a:lnTo>
                          <a:lnTo>
                            <a:pt x="5" y="658"/>
                          </a:lnTo>
                          <a:lnTo>
                            <a:pt x="41" y="603"/>
                          </a:lnTo>
                          <a:lnTo>
                            <a:pt x="129" y="492"/>
                          </a:lnTo>
                          <a:lnTo>
                            <a:pt x="206" y="347"/>
                          </a:lnTo>
                          <a:lnTo>
                            <a:pt x="250" y="194"/>
                          </a:lnTo>
                          <a:lnTo>
                            <a:pt x="242" y="138"/>
                          </a:lnTo>
                          <a:lnTo>
                            <a:pt x="218" y="84"/>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43" name="Freeform 30">
                      <a:extLst>
                        <a:ext uri="{FF2B5EF4-FFF2-40B4-BE49-F238E27FC236}">
                          <a16:creationId xmlns:a16="http://schemas.microsoft.com/office/drawing/2014/main" id="{D75BFA40-52DF-5F7A-EF20-C2E675218B3D}"/>
                        </a:ext>
                      </a:extLst>
                    </p:cNvPr>
                    <p:cNvSpPr>
                      <a:spLocks/>
                    </p:cNvSpPr>
                    <p:nvPr/>
                  </p:nvSpPr>
                  <p:spPr bwMode="auto">
                    <a:xfrm>
                      <a:off x="9288463" y="2509838"/>
                      <a:ext cx="157163" cy="593725"/>
                    </a:xfrm>
                    <a:custGeom>
                      <a:avLst/>
                      <a:gdLst>
                        <a:gd name="T0" fmla="*/ 298 w 298"/>
                        <a:gd name="T1" fmla="*/ 1118 h 1118"/>
                        <a:gd name="T2" fmla="*/ 248 w 298"/>
                        <a:gd name="T3" fmla="*/ 989 h 1118"/>
                        <a:gd name="T4" fmla="*/ 185 w 298"/>
                        <a:gd name="T5" fmla="*/ 866 h 1118"/>
                        <a:gd name="T6" fmla="*/ 135 w 298"/>
                        <a:gd name="T7" fmla="*/ 796 h 1118"/>
                        <a:gd name="T8" fmla="*/ 77 w 298"/>
                        <a:gd name="T9" fmla="*/ 731 h 1118"/>
                        <a:gd name="T10" fmla="*/ 0 w 298"/>
                        <a:gd name="T11" fmla="*/ 586 h 1118"/>
                        <a:gd name="T12" fmla="*/ 10 w 298"/>
                        <a:gd name="T13" fmla="*/ 500 h 1118"/>
                        <a:gd name="T14" fmla="*/ 46 w 298"/>
                        <a:gd name="T15" fmla="*/ 418 h 1118"/>
                        <a:gd name="T16" fmla="*/ 121 w 298"/>
                        <a:gd name="T17" fmla="*/ 252 h 1118"/>
                        <a:gd name="T18" fmla="*/ 137 w 298"/>
                        <a:gd name="T19"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1118">
                          <a:moveTo>
                            <a:pt x="298" y="1118"/>
                          </a:moveTo>
                          <a:lnTo>
                            <a:pt x="248" y="989"/>
                          </a:lnTo>
                          <a:lnTo>
                            <a:pt x="185" y="866"/>
                          </a:lnTo>
                          <a:lnTo>
                            <a:pt x="135" y="796"/>
                          </a:lnTo>
                          <a:lnTo>
                            <a:pt x="77" y="731"/>
                          </a:lnTo>
                          <a:lnTo>
                            <a:pt x="0" y="586"/>
                          </a:lnTo>
                          <a:lnTo>
                            <a:pt x="10" y="500"/>
                          </a:lnTo>
                          <a:lnTo>
                            <a:pt x="46" y="418"/>
                          </a:lnTo>
                          <a:lnTo>
                            <a:pt x="121" y="252"/>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44" name="Freeform 31">
                      <a:extLst>
                        <a:ext uri="{FF2B5EF4-FFF2-40B4-BE49-F238E27FC236}">
                          <a16:creationId xmlns:a16="http://schemas.microsoft.com/office/drawing/2014/main" id="{0C8AB3F3-75CC-AC91-ABCA-7609459BABCC}"/>
                        </a:ext>
                      </a:extLst>
                    </p:cNvPr>
                    <p:cNvSpPr>
                      <a:spLocks/>
                    </p:cNvSpPr>
                    <p:nvPr/>
                  </p:nvSpPr>
                  <p:spPr bwMode="auto">
                    <a:xfrm>
                      <a:off x="9339263" y="2573338"/>
                      <a:ext cx="115888" cy="522288"/>
                    </a:xfrm>
                    <a:custGeom>
                      <a:avLst/>
                      <a:gdLst>
                        <a:gd name="T0" fmla="*/ 217 w 217"/>
                        <a:gd name="T1" fmla="*/ 983 h 983"/>
                        <a:gd name="T2" fmla="*/ 213 w 217"/>
                        <a:gd name="T3" fmla="*/ 850 h 983"/>
                        <a:gd name="T4" fmla="*/ 177 w 217"/>
                        <a:gd name="T5" fmla="*/ 721 h 983"/>
                        <a:gd name="T6" fmla="*/ 131 w 217"/>
                        <a:gd name="T7" fmla="*/ 648 h 983"/>
                        <a:gd name="T8" fmla="*/ 72 w 217"/>
                        <a:gd name="T9" fmla="*/ 580 h 983"/>
                        <a:gd name="T10" fmla="*/ 0 w 217"/>
                        <a:gd name="T11" fmla="*/ 432 h 983"/>
                        <a:gd name="T12" fmla="*/ 16 w 217"/>
                        <a:gd name="T13" fmla="*/ 317 h 983"/>
                        <a:gd name="T14" fmla="*/ 58 w 217"/>
                        <a:gd name="T15" fmla="*/ 205 h 983"/>
                        <a:gd name="T16" fmla="*/ 185 w 217"/>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983">
                          <a:moveTo>
                            <a:pt x="217" y="983"/>
                          </a:moveTo>
                          <a:lnTo>
                            <a:pt x="213" y="850"/>
                          </a:lnTo>
                          <a:lnTo>
                            <a:pt x="177" y="721"/>
                          </a:lnTo>
                          <a:lnTo>
                            <a:pt x="131" y="648"/>
                          </a:lnTo>
                          <a:lnTo>
                            <a:pt x="72" y="580"/>
                          </a:lnTo>
                          <a:lnTo>
                            <a:pt x="0" y="432"/>
                          </a:lnTo>
                          <a:lnTo>
                            <a:pt x="16" y="317"/>
                          </a:lnTo>
                          <a:lnTo>
                            <a:pt x="58" y="205"/>
                          </a:lnTo>
                          <a:lnTo>
                            <a:pt x="18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45" name="Freeform 32">
                      <a:extLst>
                        <a:ext uri="{FF2B5EF4-FFF2-40B4-BE49-F238E27FC236}">
                          <a16:creationId xmlns:a16="http://schemas.microsoft.com/office/drawing/2014/main" id="{C74F7154-7F10-6116-8D16-4137E1F18ED9}"/>
                        </a:ext>
                      </a:extLst>
                    </p:cNvPr>
                    <p:cNvSpPr>
                      <a:spLocks/>
                    </p:cNvSpPr>
                    <p:nvPr/>
                  </p:nvSpPr>
                  <p:spPr bwMode="auto">
                    <a:xfrm>
                      <a:off x="9626601" y="2476500"/>
                      <a:ext cx="123825" cy="581025"/>
                    </a:xfrm>
                    <a:custGeom>
                      <a:avLst/>
                      <a:gdLst>
                        <a:gd name="T0" fmla="*/ 233 w 233"/>
                        <a:gd name="T1" fmla="*/ 1095 h 1095"/>
                        <a:gd name="T2" fmla="*/ 152 w 233"/>
                        <a:gd name="T3" fmla="*/ 1041 h 1095"/>
                        <a:gd name="T4" fmla="*/ 81 w 233"/>
                        <a:gd name="T5" fmla="*/ 971 h 1095"/>
                        <a:gd name="T6" fmla="*/ 28 w 233"/>
                        <a:gd name="T7" fmla="*/ 888 h 1095"/>
                        <a:gd name="T8" fmla="*/ 0 w 233"/>
                        <a:gd name="T9" fmla="*/ 798 h 1095"/>
                        <a:gd name="T10" fmla="*/ 9 w 233"/>
                        <a:gd name="T11" fmla="*/ 689 h 1095"/>
                        <a:gd name="T12" fmla="*/ 50 w 233"/>
                        <a:gd name="T13" fmla="*/ 583 h 1095"/>
                        <a:gd name="T14" fmla="*/ 137 w 233"/>
                        <a:gd name="T15" fmla="*/ 369 h 1095"/>
                        <a:gd name="T16" fmla="*/ 159 w 233"/>
                        <a:gd name="T17" fmla="*/ 185 h 1095"/>
                        <a:gd name="T18" fmla="*/ 153 w 233"/>
                        <a:gd name="T19" fmla="*/ 0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095">
                          <a:moveTo>
                            <a:pt x="233" y="1095"/>
                          </a:moveTo>
                          <a:lnTo>
                            <a:pt x="152" y="1041"/>
                          </a:lnTo>
                          <a:lnTo>
                            <a:pt x="81" y="971"/>
                          </a:lnTo>
                          <a:lnTo>
                            <a:pt x="28" y="888"/>
                          </a:lnTo>
                          <a:lnTo>
                            <a:pt x="0" y="798"/>
                          </a:lnTo>
                          <a:lnTo>
                            <a:pt x="9" y="689"/>
                          </a:lnTo>
                          <a:lnTo>
                            <a:pt x="50" y="583"/>
                          </a:lnTo>
                          <a:lnTo>
                            <a:pt x="137" y="369"/>
                          </a:lnTo>
                          <a:lnTo>
                            <a:pt x="159" y="185"/>
                          </a:lnTo>
                          <a:lnTo>
                            <a:pt x="15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46" name="Freeform 33">
                      <a:extLst>
                        <a:ext uri="{FF2B5EF4-FFF2-40B4-BE49-F238E27FC236}">
                          <a16:creationId xmlns:a16="http://schemas.microsoft.com/office/drawing/2014/main" id="{D00E8885-A92A-A8DB-31D3-A4AC8F91B2B3}"/>
                        </a:ext>
                      </a:extLst>
                    </p:cNvPr>
                    <p:cNvSpPr>
                      <a:spLocks/>
                    </p:cNvSpPr>
                    <p:nvPr/>
                  </p:nvSpPr>
                  <p:spPr bwMode="auto">
                    <a:xfrm>
                      <a:off x="9626601" y="2459038"/>
                      <a:ext cx="127000" cy="587375"/>
                    </a:xfrm>
                    <a:custGeom>
                      <a:avLst/>
                      <a:gdLst>
                        <a:gd name="T0" fmla="*/ 241 w 241"/>
                        <a:gd name="T1" fmla="*/ 1105 h 1105"/>
                        <a:gd name="T2" fmla="*/ 159 w 241"/>
                        <a:gd name="T3" fmla="*/ 966 h 1105"/>
                        <a:gd name="T4" fmla="*/ 96 w 241"/>
                        <a:gd name="T5" fmla="*/ 816 h 1105"/>
                        <a:gd name="T6" fmla="*/ 29 w 241"/>
                        <a:gd name="T7" fmla="*/ 623 h 1105"/>
                        <a:gd name="T8" fmla="*/ 0 w 241"/>
                        <a:gd name="T9" fmla="*/ 424 h 1105"/>
                        <a:gd name="T10" fmla="*/ 19 w 241"/>
                        <a:gd name="T11" fmla="*/ 363 h 1105"/>
                        <a:gd name="T12" fmla="*/ 58 w 241"/>
                        <a:gd name="T13" fmla="*/ 307 h 1105"/>
                        <a:gd name="T14" fmla="*/ 120 w 241"/>
                        <a:gd name="T15" fmla="*/ 190 h 1105"/>
                        <a:gd name="T16" fmla="*/ 102 w 241"/>
                        <a:gd name="T17" fmla="*/ 87 h 1105"/>
                        <a:gd name="T18" fmla="*/ 40 w 241"/>
                        <a:gd name="T19"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105">
                          <a:moveTo>
                            <a:pt x="241" y="1105"/>
                          </a:moveTo>
                          <a:lnTo>
                            <a:pt x="159" y="966"/>
                          </a:lnTo>
                          <a:lnTo>
                            <a:pt x="96" y="816"/>
                          </a:lnTo>
                          <a:lnTo>
                            <a:pt x="29" y="623"/>
                          </a:lnTo>
                          <a:lnTo>
                            <a:pt x="0" y="424"/>
                          </a:lnTo>
                          <a:lnTo>
                            <a:pt x="19" y="363"/>
                          </a:lnTo>
                          <a:lnTo>
                            <a:pt x="58" y="307"/>
                          </a:lnTo>
                          <a:lnTo>
                            <a:pt x="120" y="190"/>
                          </a:lnTo>
                          <a:lnTo>
                            <a:pt x="102" y="87"/>
                          </a:lnTo>
                          <a:lnTo>
                            <a:pt x="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47" name="Freeform 34">
                      <a:extLst>
                        <a:ext uri="{FF2B5EF4-FFF2-40B4-BE49-F238E27FC236}">
                          <a16:creationId xmlns:a16="http://schemas.microsoft.com/office/drawing/2014/main" id="{964665E1-97D9-D45D-38EF-154825954E37}"/>
                        </a:ext>
                      </a:extLst>
                    </p:cNvPr>
                    <p:cNvSpPr>
                      <a:spLocks/>
                    </p:cNvSpPr>
                    <p:nvPr/>
                  </p:nvSpPr>
                  <p:spPr bwMode="auto">
                    <a:xfrm>
                      <a:off x="9740901" y="2562225"/>
                      <a:ext cx="30163" cy="485775"/>
                    </a:xfrm>
                    <a:custGeom>
                      <a:avLst/>
                      <a:gdLst>
                        <a:gd name="T0" fmla="*/ 16 w 56"/>
                        <a:gd name="T1" fmla="*/ 915 h 915"/>
                        <a:gd name="T2" fmla="*/ 24 w 56"/>
                        <a:gd name="T3" fmla="*/ 663 h 915"/>
                        <a:gd name="T4" fmla="*/ 9 w 56"/>
                        <a:gd name="T5" fmla="*/ 489 h 915"/>
                        <a:gd name="T6" fmla="*/ 0 w 56"/>
                        <a:gd name="T7" fmla="*/ 316 h 915"/>
                        <a:gd name="T8" fmla="*/ 18 w 56"/>
                        <a:gd name="T9" fmla="*/ 156 h 915"/>
                        <a:gd name="T10" fmla="*/ 56 w 56"/>
                        <a:gd name="T11" fmla="*/ 0 h 915"/>
                      </a:gdLst>
                      <a:ahLst/>
                      <a:cxnLst>
                        <a:cxn ang="0">
                          <a:pos x="T0" y="T1"/>
                        </a:cxn>
                        <a:cxn ang="0">
                          <a:pos x="T2" y="T3"/>
                        </a:cxn>
                        <a:cxn ang="0">
                          <a:pos x="T4" y="T5"/>
                        </a:cxn>
                        <a:cxn ang="0">
                          <a:pos x="T6" y="T7"/>
                        </a:cxn>
                        <a:cxn ang="0">
                          <a:pos x="T8" y="T9"/>
                        </a:cxn>
                        <a:cxn ang="0">
                          <a:pos x="T10" y="T11"/>
                        </a:cxn>
                      </a:cxnLst>
                      <a:rect l="0" t="0" r="r" b="b"/>
                      <a:pathLst>
                        <a:path w="56" h="915">
                          <a:moveTo>
                            <a:pt x="16" y="915"/>
                          </a:moveTo>
                          <a:lnTo>
                            <a:pt x="24" y="663"/>
                          </a:lnTo>
                          <a:lnTo>
                            <a:pt x="9" y="489"/>
                          </a:lnTo>
                          <a:lnTo>
                            <a:pt x="0" y="316"/>
                          </a:lnTo>
                          <a:lnTo>
                            <a:pt x="18" y="156"/>
                          </a:lnTo>
                          <a:lnTo>
                            <a:pt x="56"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48" name="Freeform 35">
                      <a:extLst>
                        <a:ext uri="{FF2B5EF4-FFF2-40B4-BE49-F238E27FC236}">
                          <a16:creationId xmlns:a16="http://schemas.microsoft.com/office/drawing/2014/main" id="{9D258FD2-0CD3-7C90-A650-D1289370B32E}"/>
                        </a:ext>
                      </a:extLst>
                    </p:cNvPr>
                    <p:cNvSpPr>
                      <a:spLocks/>
                    </p:cNvSpPr>
                    <p:nvPr/>
                  </p:nvSpPr>
                  <p:spPr bwMode="auto">
                    <a:xfrm>
                      <a:off x="8947151" y="2646363"/>
                      <a:ext cx="123825" cy="581025"/>
                    </a:xfrm>
                    <a:custGeom>
                      <a:avLst/>
                      <a:gdLst>
                        <a:gd name="T0" fmla="*/ 234 w 234"/>
                        <a:gd name="T1" fmla="*/ 1096 h 1096"/>
                        <a:gd name="T2" fmla="*/ 153 w 234"/>
                        <a:gd name="T3" fmla="*/ 1041 h 1096"/>
                        <a:gd name="T4" fmla="*/ 82 w 234"/>
                        <a:gd name="T5" fmla="*/ 971 h 1096"/>
                        <a:gd name="T6" fmla="*/ 28 w 234"/>
                        <a:gd name="T7" fmla="*/ 889 h 1096"/>
                        <a:gd name="T8" fmla="*/ 0 w 234"/>
                        <a:gd name="T9" fmla="*/ 798 h 1096"/>
                        <a:gd name="T10" fmla="*/ 9 w 234"/>
                        <a:gd name="T11" fmla="*/ 689 h 1096"/>
                        <a:gd name="T12" fmla="*/ 51 w 234"/>
                        <a:gd name="T13" fmla="*/ 583 h 1096"/>
                        <a:gd name="T14" fmla="*/ 137 w 234"/>
                        <a:gd name="T15" fmla="*/ 370 h 1096"/>
                        <a:gd name="T16" fmla="*/ 160 w 234"/>
                        <a:gd name="T17" fmla="*/ 185 h 1096"/>
                        <a:gd name="T18" fmla="*/ 153 w 234"/>
                        <a:gd name="T19"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1096">
                          <a:moveTo>
                            <a:pt x="234" y="1096"/>
                          </a:moveTo>
                          <a:lnTo>
                            <a:pt x="153" y="1041"/>
                          </a:lnTo>
                          <a:lnTo>
                            <a:pt x="82" y="971"/>
                          </a:lnTo>
                          <a:lnTo>
                            <a:pt x="28" y="889"/>
                          </a:lnTo>
                          <a:lnTo>
                            <a:pt x="0" y="798"/>
                          </a:lnTo>
                          <a:lnTo>
                            <a:pt x="9" y="689"/>
                          </a:lnTo>
                          <a:lnTo>
                            <a:pt x="51" y="583"/>
                          </a:lnTo>
                          <a:lnTo>
                            <a:pt x="137" y="370"/>
                          </a:lnTo>
                          <a:lnTo>
                            <a:pt x="160" y="185"/>
                          </a:lnTo>
                          <a:lnTo>
                            <a:pt x="15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49" name="Freeform 36">
                      <a:extLst>
                        <a:ext uri="{FF2B5EF4-FFF2-40B4-BE49-F238E27FC236}">
                          <a16:creationId xmlns:a16="http://schemas.microsoft.com/office/drawing/2014/main" id="{928D3035-0B88-39CE-A472-63AF1477FE9D}"/>
                        </a:ext>
                      </a:extLst>
                    </p:cNvPr>
                    <p:cNvSpPr>
                      <a:spLocks/>
                    </p:cNvSpPr>
                    <p:nvPr/>
                  </p:nvSpPr>
                  <p:spPr bwMode="auto">
                    <a:xfrm>
                      <a:off x="8947151" y="2628900"/>
                      <a:ext cx="128588" cy="587375"/>
                    </a:xfrm>
                    <a:custGeom>
                      <a:avLst/>
                      <a:gdLst>
                        <a:gd name="T0" fmla="*/ 242 w 242"/>
                        <a:gd name="T1" fmla="*/ 1105 h 1105"/>
                        <a:gd name="T2" fmla="*/ 159 w 242"/>
                        <a:gd name="T3" fmla="*/ 966 h 1105"/>
                        <a:gd name="T4" fmla="*/ 97 w 242"/>
                        <a:gd name="T5" fmla="*/ 816 h 1105"/>
                        <a:gd name="T6" fmla="*/ 30 w 242"/>
                        <a:gd name="T7" fmla="*/ 623 h 1105"/>
                        <a:gd name="T8" fmla="*/ 0 w 242"/>
                        <a:gd name="T9" fmla="*/ 424 h 1105"/>
                        <a:gd name="T10" fmla="*/ 19 w 242"/>
                        <a:gd name="T11" fmla="*/ 363 h 1105"/>
                        <a:gd name="T12" fmla="*/ 59 w 242"/>
                        <a:gd name="T13" fmla="*/ 307 h 1105"/>
                        <a:gd name="T14" fmla="*/ 121 w 242"/>
                        <a:gd name="T15" fmla="*/ 190 h 1105"/>
                        <a:gd name="T16" fmla="*/ 102 w 242"/>
                        <a:gd name="T17" fmla="*/ 87 h 1105"/>
                        <a:gd name="T18" fmla="*/ 41 w 242"/>
                        <a:gd name="T19"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105">
                          <a:moveTo>
                            <a:pt x="242" y="1105"/>
                          </a:moveTo>
                          <a:lnTo>
                            <a:pt x="159" y="966"/>
                          </a:lnTo>
                          <a:lnTo>
                            <a:pt x="97" y="816"/>
                          </a:lnTo>
                          <a:lnTo>
                            <a:pt x="30" y="623"/>
                          </a:lnTo>
                          <a:lnTo>
                            <a:pt x="0" y="424"/>
                          </a:lnTo>
                          <a:lnTo>
                            <a:pt x="19" y="363"/>
                          </a:lnTo>
                          <a:lnTo>
                            <a:pt x="59" y="307"/>
                          </a:lnTo>
                          <a:lnTo>
                            <a:pt x="121" y="190"/>
                          </a:lnTo>
                          <a:lnTo>
                            <a:pt x="102" y="87"/>
                          </a:lnTo>
                          <a:lnTo>
                            <a:pt x="4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50" name="Freeform 37">
                      <a:extLst>
                        <a:ext uri="{FF2B5EF4-FFF2-40B4-BE49-F238E27FC236}">
                          <a16:creationId xmlns:a16="http://schemas.microsoft.com/office/drawing/2014/main" id="{37B21037-902A-3AA1-85A4-B5C3456EE053}"/>
                        </a:ext>
                      </a:extLst>
                    </p:cNvPr>
                    <p:cNvSpPr>
                      <a:spLocks/>
                    </p:cNvSpPr>
                    <p:nvPr/>
                  </p:nvSpPr>
                  <p:spPr bwMode="auto">
                    <a:xfrm>
                      <a:off x="9061451" y="2732088"/>
                      <a:ext cx="30163" cy="485775"/>
                    </a:xfrm>
                    <a:custGeom>
                      <a:avLst/>
                      <a:gdLst>
                        <a:gd name="T0" fmla="*/ 17 w 57"/>
                        <a:gd name="T1" fmla="*/ 915 h 915"/>
                        <a:gd name="T2" fmla="*/ 25 w 57"/>
                        <a:gd name="T3" fmla="*/ 663 h 915"/>
                        <a:gd name="T4" fmla="*/ 9 w 57"/>
                        <a:gd name="T5" fmla="*/ 489 h 915"/>
                        <a:gd name="T6" fmla="*/ 0 w 57"/>
                        <a:gd name="T7" fmla="*/ 316 h 915"/>
                        <a:gd name="T8" fmla="*/ 18 w 57"/>
                        <a:gd name="T9" fmla="*/ 156 h 915"/>
                        <a:gd name="T10" fmla="*/ 57 w 57"/>
                        <a:gd name="T11" fmla="*/ 0 h 915"/>
                      </a:gdLst>
                      <a:ahLst/>
                      <a:cxnLst>
                        <a:cxn ang="0">
                          <a:pos x="T0" y="T1"/>
                        </a:cxn>
                        <a:cxn ang="0">
                          <a:pos x="T2" y="T3"/>
                        </a:cxn>
                        <a:cxn ang="0">
                          <a:pos x="T4" y="T5"/>
                        </a:cxn>
                        <a:cxn ang="0">
                          <a:pos x="T6" y="T7"/>
                        </a:cxn>
                        <a:cxn ang="0">
                          <a:pos x="T8" y="T9"/>
                        </a:cxn>
                        <a:cxn ang="0">
                          <a:pos x="T10" y="T11"/>
                        </a:cxn>
                      </a:cxnLst>
                      <a:rect l="0" t="0" r="r" b="b"/>
                      <a:pathLst>
                        <a:path w="57" h="915">
                          <a:moveTo>
                            <a:pt x="17" y="915"/>
                          </a:moveTo>
                          <a:lnTo>
                            <a:pt x="25" y="663"/>
                          </a:lnTo>
                          <a:lnTo>
                            <a:pt x="9" y="489"/>
                          </a:lnTo>
                          <a:lnTo>
                            <a:pt x="0" y="316"/>
                          </a:lnTo>
                          <a:lnTo>
                            <a:pt x="18" y="156"/>
                          </a:lnTo>
                          <a:lnTo>
                            <a:pt x="5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51" name="Freeform 38">
                      <a:extLst>
                        <a:ext uri="{FF2B5EF4-FFF2-40B4-BE49-F238E27FC236}">
                          <a16:creationId xmlns:a16="http://schemas.microsoft.com/office/drawing/2014/main" id="{22DFE2B6-314C-CDB6-206A-60AE75EE6B8D}"/>
                        </a:ext>
                      </a:extLst>
                    </p:cNvPr>
                    <p:cNvSpPr>
                      <a:spLocks/>
                    </p:cNvSpPr>
                    <p:nvPr/>
                  </p:nvSpPr>
                  <p:spPr bwMode="auto">
                    <a:xfrm>
                      <a:off x="8820151" y="2765425"/>
                      <a:ext cx="144463" cy="512763"/>
                    </a:xfrm>
                    <a:custGeom>
                      <a:avLst/>
                      <a:gdLst>
                        <a:gd name="T0" fmla="*/ 274 w 274"/>
                        <a:gd name="T1" fmla="*/ 965 h 965"/>
                        <a:gd name="T2" fmla="*/ 110 w 274"/>
                        <a:gd name="T3" fmla="*/ 863 h 965"/>
                        <a:gd name="T4" fmla="*/ 43 w 274"/>
                        <a:gd name="T5" fmla="*/ 797 h 965"/>
                        <a:gd name="T6" fmla="*/ 0 w 274"/>
                        <a:gd name="T7" fmla="*/ 717 h 965"/>
                        <a:gd name="T8" fmla="*/ 5 w 274"/>
                        <a:gd name="T9" fmla="*/ 658 h 965"/>
                        <a:gd name="T10" fmla="*/ 41 w 274"/>
                        <a:gd name="T11" fmla="*/ 603 h 965"/>
                        <a:gd name="T12" fmla="*/ 129 w 274"/>
                        <a:gd name="T13" fmla="*/ 492 h 965"/>
                        <a:gd name="T14" fmla="*/ 206 w 274"/>
                        <a:gd name="T15" fmla="*/ 347 h 965"/>
                        <a:gd name="T16" fmla="*/ 250 w 274"/>
                        <a:gd name="T17" fmla="*/ 194 h 965"/>
                        <a:gd name="T18" fmla="*/ 242 w 274"/>
                        <a:gd name="T19" fmla="*/ 138 h 965"/>
                        <a:gd name="T20" fmla="*/ 218 w 274"/>
                        <a:gd name="T21" fmla="*/ 84 h 965"/>
                        <a:gd name="T22" fmla="*/ 137 w 274"/>
                        <a:gd name="T23"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965">
                          <a:moveTo>
                            <a:pt x="274" y="965"/>
                          </a:moveTo>
                          <a:lnTo>
                            <a:pt x="110" y="863"/>
                          </a:lnTo>
                          <a:lnTo>
                            <a:pt x="43" y="797"/>
                          </a:lnTo>
                          <a:lnTo>
                            <a:pt x="0" y="717"/>
                          </a:lnTo>
                          <a:lnTo>
                            <a:pt x="5" y="658"/>
                          </a:lnTo>
                          <a:lnTo>
                            <a:pt x="41" y="603"/>
                          </a:lnTo>
                          <a:lnTo>
                            <a:pt x="129" y="492"/>
                          </a:lnTo>
                          <a:lnTo>
                            <a:pt x="206" y="347"/>
                          </a:lnTo>
                          <a:lnTo>
                            <a:pt x="250" y="194"/>
                          </a:lnTo>
                          <a:lnTo>
                            <a:pt x="242" y="138"/>
                          </a:lnTo>
                          <a:lnTo>
                            <a:pt x="218" y="84"/>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52" name="Freeform 39">
                      <a:extLst>
                        <a:ext uri="{FF2B5EF4-FFF2-40B4-BE49-F238E27FC236}">
                          <a16:creationId xmlns:a16="http://schemas.microsoft.com/office/drawing/2014/main" id="{1AB511A2-20DF-176E-E270-F88ED5C4A633}"/>
                        </a:ext>
                      </a:extLst>
                    </p:cNvPr>
                    <p:cNvSpPr>
                      <a:spLocks/>
                    </p:cNvSpPr>
                    <p:nvPr/>
                  </p:nvSpPr>
                  <p:spPr bwMode="auto">
                    <a:xfrm>
                      <a:off x="8797926" y="2679700"/>
                      <a:ext cx="158750" cy="593725"/>
                    </a:xfrm>
                    <a:custGeom>
                      <a:avLst/>
                      <a:gdLst>
                        <a:gd name="T0" fmla="*/ 298 w 298"/>
                        <a:gd name="T1" fmla="*/ 1118 h 1118"/>
                        <a:gd name="T2" fmla="*/ 248 w 298"/>
                        <a:gd name="T3" fmla="*/ 989 h 1118"/>
                        <a:gd name="T4" fmla="*/ 185 w 298"/>
                        <a:gd name="T5" fmla="*/ 866 h 1118"/>
                        <a:gd name="T6" fmla="*/ 135 w 298"/>
                        <a:gd name="T7" fmla="*/ 796 h 1118"/>
                        <a:gd name="T8" fmla="*/ 77 w 298"/>
                        <a:gd name="T9" fmla="*/ 731 h 1118"/>
                        <a:gd name="T10" fmla="*/ 0 w 298"/>
                        <a:gd name="T11" fmla="*/ 586 h 1118"/>
                        <a:gd name="T12" fmla="*/ 10 w 298"/>
                        <a:gd name="T13" fmla="*/ 501 h 1118"/>
                        <a:gd name="T14" fmla="*/ 46 w 298"/>
                        <a:gd name="T15" fmla="*/ 418 h 1118"/>
                        <a:gd name="T16" fmla="*/ 121 w 298"/>
                        <a:gd name="T17" fmla="*/ 253 h 1118"/>
                        <a:gd name="T18" fmla="*/ 137 w 298"/>
                        <a:gd name="T19"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1118">
                          <a:moveTo>
                            <a:pt x="298" y="1118"/>
                          </a:moveTo>
                          <a:lnTo>
                            <a:pt x="248" y="989"/>
                          </a:lnTo>
                          <a:lnTo>
                            <a:pt x="185" y="866"/>
                          </a:lnTo>
                          <a:lnTo>
                            <a:pt x="135" y="796"/>
                          </a:lnTo>
                          <a:lnTo>
                            <a:pt x="77" y="731"/>
                          </a:lnTo>
                          <a:lnTo>
                            <a:pt x="0" y="586"/>
                          </a:lnTo>
                          <a:lnTo>
                            <a:pt x="10" y="501"/>
                          </a:lnTo>
                          <a:lnTo>
                            <a:pt x="46" y="418"/>
                          </a:lnTo>
                          <a:lnTo>
                            <a:pt x="121" y="253"/>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53" name="Freeform 40">
                      <a:extLst>
                        <a:ext uri="{FF2B5EF4-FFF2-40B4-BE49-F238E27FC236}">
                          <a16:creationId xmlns:a16="http://schemas.microsoft.com/office/drawing/2014/main" id="{DFD94BF3-138F-A2D2-D32B-110DFF8BAAFD}"/>
                        </a:ext>
                      </a:extLst>
                    </p:cNvPr>
                    <p:cNvSpPr>
                      <a:spLocks/>
                    </p:cNvSpPr>
                    <p:nvPr/>
                  </p:nvSpPr>
                  <p:spPr bwMode="auto">
                    <a:xfrm>
                      <a:off x="8850313" y="2744788"/>
                      <a:ext cx="114300" cy="522288"/>
                    </a:xfrm>
                    <a:custGeom>
                      <a:avLst/>
                      <a:gdLst>
                        <a:gd name="T0" fmla="*/ 217 w 217"/>
                        <a:gd name="T1" fmla="*/ 983 h 983"/>
                        <a:gd name="T2" fmla="*/ 213 w 217"/>
                        <a:gd name="T3" fmla="*/ 850 h 983"/>
                        <a:gd name="T4" fmla="*/ 177 w 217"/>
                        <a:gd name="T5" fmla="*/ 721 h 983"/>
                        <a:gd name="T6" fmla="*/ 131 w 217"/>
                        <a:gd name="T7" fmla="*/ 648 h 983"/>
                        <a:gd name="T8" fmla="*/ 72 w 217"/>
                        <a:gd name="T9" fmla="*/ 580 h 983"/>
                        <a:gd name="T10" fmla="*/ 0 w 217"/>
                        <a:gd name="T11" fmla="*/ 433 h 983"/>
                        <a:gd name="T12" fmla="*/ 16 w 217"/>
                        <a:gd name="T13" fmla="*/ 317 h 983"/>
                        <a:gd name="T14" fmla="*/ 58 w 217"/>
                        <a:gd name="T15" fmla="*/ 205 h 983"/>
                        <a:gd name="T16" fmla="*/ 185 w 217"/>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983">
                          <a:moveTo>
                            <a:pt x="217" y="983"/>
                          </a:moveTo>
                          <a:lnTo>
                            <a:pt x="213" y="850"/>
                          </a:lnTo>
                          <a:lnTo>
                            <a:pt x="177" y="721"/>
                          </a:lnTo>
                          <a:lnTo>
                            <a:pt x="131" y="648"/>
                          </a:lnTo>
                          <a:lnTo>
                            <a:pt x="72" y="580"/>
                          </a:lnTo>
                          <a:lnTo>
                            <a:pt x="0" y="433"/>
                          </a:lnTo>
                          <a:lnTo>
                            <a:pt x="16" y="317"/>
                          </a:lnTo>
                          <a:lnTo>
                            <a:pt x="58" y="205"/>
                          </a:lnTo>
                          <a:lnTo>
                            <a:pt x="18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54" name="Freeform 41">
                      <a:extLst>
                        <a:ext uri="{FF2B5EF4-FFF2-40B4-BE49-F238E27FC236}">
                          <a16:creationId xmlns:a16="http://schemas.microsoft.com/office/drawing/2014/main" id="{D86AEAB5-6479-811D-9B87-CD45ED091A02}"/>
                        </a:ext>
                      </a:extLst>
                    </p:cNvPr>
                    <p:cNvSpPr>
                      <a:spLocks/>
                    </p:cNvSpPr>
                    <p:nvPr/>
                  </p:nvSpPr>
                  <p:spPr bwMode="auto">
                    <a:xfrm>
                      <a:off x="9742488" y="2535238"/>
                      <a:ext cx="146050" cy="512763"/>
                    </a:xfrm>
                    <a:custGeom>
                      <a:avLst/>
                      <a:gdLst>
                        <a:gd name="T0" fmla="*/ 274 w 274"/>
                        <a:gd name="T1" fmla="*/ 965 h 965"/>
                        <a:gd name="T2" fmla="*/ 110 w 274"/>
                        <a:gd name="T3" fmla="*/ 863 h 965"/>
                        <a:gd name="T4" fmla="*/ 43 w 274"/>
                        <a:gd name="T5" fmla="*/ 797 h 965"/>
                        <a:gd name="T6" fmla="*/ 0 w 274"/>
                        <a:gd name="T7" fmla="*/ 717 h 965"/>
                        <a:gd name="T8" fmla="*/ 4 w 274"/>
                        <a:gd name="T9" fmla="*/ 658 h 965"/>
                        <a:gd name="T10" fmla="*/ 41 w 274"/>
                        <a:gd name="T11" fmla="*/ 603 h 965"/>
                        <a:gd name="T12" fmla="*/ 129 w 274"/>
                        <a:gd name="T13" fmla="*/ 492 h 965"/>
                        <a:gd name="T14" fmla="*/ 206 w 274"/>
                        <a:gd name="T15" fmla="*/ 347 h 965"/>
                        <a:gd name="T16" fmla="*/ 250 w 274"/>
                        <a:gd name="T17" fmla="*/ 194 h 965"/>
                        <a:gd name="T18" fmla="*/ 241 w 274"/>
                        <a:gd name="T19" fmla="*/ 138 h 965"/>
                        <a:gd name="T20" fmla="*/ 218 w 274"/>
                        <a:gd name="T21" fmla="*/ 84 h 965"/>
                        <a:gd name="T22" fmla="*/ 137 w 274"/>
                        <a:gd name="T23"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965">
                          <a:moveTo>
                            <a:pt x="274" y="965"/>
                          </a:moveTo>
                          <a:lnTo>
                            <a:pt x="110" y="863"/>
                          </a:lnTo>
                          <a:lnTo>
                            <a:pt x="43" y="797"/>
                          </a:lnTo>
                          <a:lnTo>
                            <a:pt x="0" y="717"/>
                          </a:lnTo>
                          <a:lnTo>
                            <a:pt x="4" y="658"/>
                          </a:lnTo>
                          <a:lnTo>
                            <a:pt x="41" y="603"/>
                          </a:lnTo>
                          <a:lnTo>
                            <a:pt x="129" y="492"/>
                          </a:lnTo>
                          <a:lnTo>
                            <a:pt x="206" y="347"/>
                          </a:lnTo>
                          <a:lnTo>
                            <a:pt x="250" y="194"/>
                          </a:lnTo>
                          <a:lnTo>
                            <a:pt x="241" y="138"/>
                          </a:lnTo>
                          <a:lnTo>
                            <a:pt x="218" y="84"/>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55" name="Freeform 42">
                      <a:extLst>
                        <a:ext uri="{FF2B5EF4-FFF2-40B4-BE49-F238E27FC236}">
                          <a16:creationId xmlns:a16="http://schemas.microsoft.com/office/drawing/2014/main" id="{C6315D4F-C68F-1337-889B-22AC8AFED055}"/>
                        </a:ext>
                      </a:extLst>
                    </p:cNvPr>
                    <p:cNvSpPr>
                      <a:spLocks/>
                    </p:cNvSpPr>
                    <p:nvPr/>
                  </p:nvSpPr>
                  <p:spPr bwMode="auto">
                    <a:xfrm>
                      <a:off x="9720263" y="2449513"/>
                      <a:ext cx="158750" cy="593725"/>
                    </a:xfrm>
                    <a:custGeom>
                      <a:avLst/>
                      <a:gdLst>
                        <a:gd name="T0" fmla="*/ 298 w 298"/>
                        <a:gd name="T1" fmla="*/ 1118 h 1118"/>
                        <a:gd name="T2" fmla="*/ 248 w 298"/>
                        <a:gd name="T3" fmla="*/ 989 h 1118"/>
                        <a:gd name="T4" fmla="*/ 185 w 298"/>
                        <a:gd name="T5" fmla="*/ 866 h 1118"/>
                        <a:gd name="T6" fmla="*/ 135 w 298"/>
                        <a:gd name="T7" fmla="*/ 797 h 1118"/>
                        <a:gd name="T8" fmla="*/ 76 w 298"/>
                        <a:gd name="T9" fmla="*/ 731 h 1118"/>
                        <a:gd name="T10" fmla="*/ 0 w 298"/>
                        <a:gd name="T11" fmla="*/ 586 h 1118"/>
                        <a:gd name="T12" fmla="*/ 10 w 298"/>
                        <a:gd name="T13" fmla="*/ 501 h 1118"/>
                        <a:gd name="T14" fmla="*/ 46 w 298"/>
                        <a:gd name="T15" fmla="*/ 419 h 1118"/>
                        <a:gd name="T16" fmla="*/ 121 w 298"/>
                        <a:gd name="T17" fmla="*/ 253 h 1118"/>
                        <a:gd name="T18" fmla="*/ 137 w 298"/>
                        <a:gd name="T19"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1118">
                          <a:moveTo>
                            <a:pt x="298" y="1118"/>
                          </a:moveTo>
                          <a:lnTo>
                            <a:pt x="248" y="989"/>
                          </a:lnTo>
                          <a:lnTo>
                            <a:pt x="185" y="866"/>
                          </a:lnTo>
                          <a:lnTo>
                            <a:pt x="135" y="797"/>
                          </a:lnTo>
                          <a:lnTo>
                            <a:pt x="76" y="731"/>
                          </a:lnTo>
                          <a:lnTo>
                            <a:pt x="0" y="586"/>
                          </a:lnTo>
                          <a:lnTo>
                            <a:pt x="10" y="501"/>
                          </a:lnTo>
                          <a:lnTo>
                            <a:pt x="46" y="419"/>
                          </a:lnTo>
                          <a:lnTo>
                            <a:pt x="121" y="253"/>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56" name="Freeform 43">
                      <a:extLst>
                        <a:ext uri="{FF2B5EF4-FFF2-40B4-BE49-F238E27FC236}">
                          <a16:creationId xmlns:a16="http://schemas.microsoft.com/office/drawing/2014/main" id="{EE152AA0-8FB0-DC6C-7934-44B2D69CDECC}"/>
                        </a:ext>
                      </a:extLst>
                    </p:cNvPr>
                    <p:cNvSpPr>
                      <a:spLocks/>
                    </p:cNvSpPr>
                    <p:nvPr/>
                  </p:nvSpPr>
                  <p:spPr bwMode="auto">
                    <a:xfrm>
                      <a:off x="9772651" y="2514600"/>
                      <a:ext cx="115888" cy="522288"/>
                    </a:xfrm>
                    <a:custGeom>
                      <a:avLst/>
                      <a:gdLst>
                        <a:gd name="T0" fmla="*/ 217 w 217"/>
                        <a:gd name="T1" fmla="*/ 983 h 983"/>
                        <a:gd name="T2" fmla="*/ 212 w 217"/>
                        <a:gd name="T3" fmla="*/ 850 h 983"/>
                        <a:gd name="T4" fmla="*/ 176 w 217"/>
                        <a:gd name="T5" fmla="*/ 721 h 983"/>
                        <a:gd name="T6" fmla="*/ 131 w 217"/>
                        <a:gd name="T7" fmla="*/ 648 h 983"/>
                        <a:gd name="T8" fmla="*/ 72 w 217"/>
                        <a:gd name="T9" fmla="*/ 580 h 983"/>
                        <a:gd name="T10" fmla="*/ 0 w 217"/>
                        <a:gd name="T11" fmla="*/ 433 h 983"/>
                        <a:gd name="T12" fmla="*/ 16 w 217"/>
                        <a:gd name="T13" fmla="*/ 317 h 983"/>
                        <a:gd name="T14" fmla="*/ 58 w 217"/>
                        <a:gd name="T15" fmla="*/ 205 h 983"/>
                        <a:gd name="T16" fmla="*/ 184 w 217"/>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983">
                          <a:moveTo>
                            <a:pt x="217" y="983"/>
                          </a:moveTo>
                          <a:lnTo>
                            <a:pt x="212" y="850"/>
                          </a:lnTo>
                          <a:lnTo>
                            <a:pt x="176" y="721"/>
                          </a:lnTo>
                          <a:lnTo>
                            <a:pt x="131" y="648"/>
                          </a:lnTo>
                          <a:lnTo>
                            <a:pt x="72" y="580"/>
                          </a:lnTo>
                          <a:lnTo>
                            <a:pt x="0" y="433"/>
                          </a:lnTo>
                          <a:lnTo>
                            <a:pt x="16" y="317"/>
                          </a:lnTo>
                          <a:lnTo>
                            <a:pt x="58" y="205"/>
                          </a:lnTo>
                          <a:lnTo>
                            <a:pt x="184"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57" name="Freeform 44">
                      <a:extLst>
                        <a:ext uri="{FF2B5EF4-FFF2-40B4-BE49-F238E27FC236}">
                          <a16:creationId xmlns:a16="http://schemas.microsoft.com/office/drawing/2014/main" id="{DCF0C467-D810-5248-5952-91B0ABD6FFCE}"/>
                        </a:ext>
                      </a:extLst>
                    </p:cNvPr>
                    <p:cNvSpPr>
                      <a:spLocks/>
                    </p:cNvSpPr>
                    <p:nvPr/>
                  </p:nvSpPr>
                  <p:spPr bwMode="auto">
                    <a:xfrm>
                      <a:off x="9417051" y="2590800"/>
                      <a:ext cx="146050" cy="512763"/>
                    </a:xfrm>
                    <a:custGeom>
                      <a:avLst/>
                      <a:gdLst>
                        <a:gd name="T0" fmla="*/ 274 w 274"/>
                        <a:gd name="T1" fmla="*/ 965 h 965"/>
                        <a:gd name="T2" fmla="*/ 110 w 274"/>
                        <a:gd name="T3" fmla="*/ 863 h 965"/>
                        <a:gd name="T4" fmla="*/ 43 w 274"/>
                        <a:gd name="T5" fmla="*/ 797 h 965"/>
                        <a:gd name="T6" fmla="*/ 0 w 274"/>
                        <a:gd name="T7" fmla="*/ 717 h 965"/>
                        <a:gd name="T8" fmla="*/ 4 w 274"/>
                        <a:gd name="T9" fmla="*/ 658 h 965"/>
                        <a:gd name="T10" fmla="*/ 41 w 274"/>
                        <a:gd name="T11" fmla="*/ 603 h 965"/>
                        <a:gd name="T12" fmla="*/ 129 w 274"/>
                        <a:gd name="T13" fmla="*/ 492 h 965"/>
                        <a:gd name="T14" fmla="*/ 206 w 274"/>
                        <a:gd name="T15" fmla="*/ 347 h 965"/>
                        <a:gd name="T16" fmla="*/ 249 w 274"/>
                        <a:gd name="T17" fmla="*/ 194 h 965"/>
                        <a:gd name="T18" fmla="*/ 241 w 274"/>
                        <a:gd name="T19" fmla="*/ 138 h 965"/>
                        <a:gd name="T20" fmla="*/ 217 w 274"/>
                        <a:gd name="T21" fmla="*/ 84 h 965"/>
                        <a:gd name="T22" fmla="*/ 137 w 274"/>
                        <a:gd name="T23"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965">
                          <a:moveTo>
                            <a:pt x="274" y="965"/>
                          </a:moveTo>
                          <a:lnTo>
                            <a:pt x="110" y="863"/>
                          </a:lnTo>
                          <a:lnTo>
                            <a:pt x="43" y="797"/>
                          </a:lnTo>
                          <a:lnTo>
                            <a:pt x="0" y="717"/>
                          </a:lnTo>
                          <a:lnTo>
                            <a:pt x="4" y="658"/>
                          </a:lnTo>
                          <a:lnTo>
                            <a:pt x="41" y="603"/>
                          </a:lnTo>
                          <a:lnTo>
                            <a:pt x="129" y="492"/>
                          </a:lnTo>
                          <a:lnTo>
                            <a:pt x="206" y="347"/>
                          </a:lnTo>
                          <a:lnTo>
                            <a:pt x="249" y="194"/>
                          </a:lnTo>
                          <a:lnTo>
                            <a:pt x="241" y="138"/>
                          </a:lnTo>
                          <a:lnTo>
                            <a:pt x="217" y="84"/>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58" name="Freeform 45">
                      <a:extLst>
                        <a:ext uri="{FF2B5EF4-FFF2-40B4-BE49-F238E27FC236}">
                          <a16:creationId xmlns:a16="http://schemas.microsoft.com/office/drawing/2014/main" id="{EA2E61F4-75BF-BD8E-219A-2C86D0BBD866}"/>
                        </a:ext>
                      </a:extLst>
                    </p:cNvPr>
                    <p:cNvSpPr>
                      <a:spLocks/>
                    </p:cNvSpPr>
                    <p:nvPr/>
                  </p:nvSpPr>
                  <p:spPr bwMode="auto">
                    <a:xfrm>
                      <a:off x="9396413" y="2505075"/>
                      <a:ext cx="157163" cy="593725"/>
                    </a:xfrm>
                    <a:custGeom>
                      <a:avLst/>
                      <a:gdLst>
                        <a:gd name="T0" fmla="*/ 297 w 297"/>
                        <a:gd name="T1" fmla="*/ 1118 h 1118"/>
                        <a:gd name="T2" fmla="*/ 248 w 297"/>
                        <a:gd name="T3" fmla="*/ 989 h 1118"/>
                        <a:gd name="T4" fmla="*/ 185 w 297"/>
                        <a:gd name="T5" fmla="*/ 866 h 1118"/>
                        <a:gd name="T6" fmla="*/ 135 w 297"/>
                        <a:gd name="T7" fmla="*/ 796 h 1118"/>
                        <a:gd name="T8" fmla="*/ 76 w 297"/>
                        <a:gd name="T9" fmla="*/ 731 h 1118"/>
                        <a:gd name="T10" fmla="*/ 0 w 297"/>
                        <a:gd name="T11" fmla="*/ 586 h 1118"/>
                        <a:gd name="T12" fmla="*/ 10 w 297"/>
                        <a:gd name="T13" fmla="*/ 500 h 1118"/>
                        <a:gd name="T14" fmla="*/ 46 w 297"/>
                        <a:gd name="T15" fmla="*/ 418 h 1118"/>
                        <a:gd name="T16" fmla="*/ 121 w 297"/>
                        <a:gd name="T17" fmla="*/ 252 h 1118"/>
                        <a:gd name="T18" fmla="*/ 137 w 297"/>
                        <a:gd name="T19"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1118">
                          <a:moveTo>
                            <a:pt x="297" y="1118"/>
                          </a:moveTo>
                          <a:lnTo>
                            <a:pt x="248" y="989"/>
                          </a:lnTo>
                          <a:lnTo>
                            <a:pt x="185" y="866"/>
                          </a:lnTo>
                          <a:lnTo>
                            <a:pt x="135" y="796"/>
                          </a:lnTo>
                          <a:lnTo>
                            <a:pt x="76" y="731"/>
                          </a:lnTo>
                          <a:lnTo>
                            <a:pt x="0" y="586"/>
                          </a:lnTo>
                          <a:lnTo>
                            <a:pt x="10" y="500"/>
                          </a:lnTo>
                          <a:lnTo>
                            <a:pt x="46" y="418"/>
                          </a:lnTo>
                          <a:lnTo>
                            <a:pt x="121" y="252"/>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59" name="Freeform 46">
                      <a:extLst>
                        <a:ext uri="{FF2B5EF4-FFF2-40B4-BE49-F238E27FC236}">
                          <a16:creationId xmlns:a16="http://schemas.microsoft.com/office/drawing/2014/main" id="{5760A5DF-80A8-2798-8B31-493BF77A1793}"/>
                        </a:ext>
                      </a:extLst>
                    </p:cNvPr>
                    <p:cNvSpPr>
                      <a:spLocks/>
                    </p:cNvSpPr>
                    <p:nvPr/>
                  </p:nvSpPr>
                  <p:spPr bwMode="auto">
                    <a:xfrm>
                      <a:off x="9447213" y="2568575"/>
                      <a:ext cx="115888" cy="522288"/>
                    </a:xfrm>
                    <a:custGeom>
                      <a:avLst/>
                      <a:gdLst>
                        <a:gd name="T0" fmla="*/ 218 w 218"/>
                        <a:gd name="T1" fmla="*/ 983 h 983"/>
                        <a:gd name="T2" fmla="*/ 213 w 218"/>
                        <a:gd name="T3" fmla="*/ 850 h 983"/>
                        <a:gd name="T4" fmla="*/ 177 w 218"/>
                        <a:gd name="T5" fmla="*/ 721 h 983"/>
                        <a:gd name="T6" fmla="*/ 132 w 218"/>
                        <a:gd name="T7" fmla="*/ 648 h 983"/>
                        <a:gd name="T8" fmla="*/ 73 w 218"/>
                        <a:gd name="T9" fmla="*/ 580 h 983"/>
                        <a:gd name="T10" fmla="*/ 0 w 218"/>
                        <a:gd name="T11" fmla="*/ 432 h 983"/>
                        <a:gd name="T12" fmla="*/ 17 w 218"/>
                        <a:gd name="T13" fmla="*/ 317 h 983"/>
                        <a:gd name="T14" fmla="*/ 59 w 218"/>
                        <a:gd name="T15" fmla="*/ 205 h 983"/>
                        <a:gd name="T16" fmla="*/ 185 w 218"/>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983">
                          <a:moveTo>
                            <a:pt x="218" y="983"/>
                          </a:moveTo>
                          <a:lnTo>
                            <a:pt x="213" y="850"/>
                          </a:lnTo>
                          <a:lnTo>
                            <a:pt x="177" y="721"/>
                          </a:lnTo>
                          <a:lnTo>
                            <a:pt x="132" y="648"/>
                          </a:lnTo>
                          <a:lnTo>
                            <a:pt x="73" y="580"/>
                          </a:lnTo>
                          <a:lnTo>
                            <a:pt x="0" y="432"/>
                          </a:lnTo>
                          <a:lnTo>
                            <a:pt x="17" y="317"/>
                          </a:lnTo>
                          <a:lnTo>
                            <a:pt x="59" y="205"/>
                          </a:lnTo>
                          <a:lnTo>
                            <a:pt x="18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60" name="Freeform 47">
                      <a:extLst>
                        <a:ext uri="{FF2B5EF4-FFF2-40B4-BE49-F238E27FC236}">
                          <a16:creationId xmlns:a16="http://schemas.microsoft.com/office/drawing/2014/main" id="{29B0AFF3-375E-4745-C09A-C8E4CD9690C7}"/>
                        </a:ext>
                      </a:extLst>
                    </p:cNvPr>
                    <p:cNvSpPr>
                      <a:spLocks/>
                    </p:cNvSpPr>
                    <p:nvPr/>
                  </p:nvSpPr>
                  <p:spPr bwMode="auto">
                    <a:xfrm>
                      <a:off x="9232901" y="2608263"/>
                      <a:ext cx="85725" cy="515938"/>
                    </a:xfrm>
                    <a:custGeom>
                      <a:avLst/>
                      <a:gdLst>
                        <a:gd name="T0" fmla="*/ 120 w 161"/>
                        <a:gd name="T1" fmla="*/ 969 h 969"/>
                        <a:gd name="T2" fmla="*/ 136 w 161"/>
                        <a:gd name="T3" fmla="*/ 699 h 969"/>
                        <a:gd name="T4" fmla="*/ 159 w 161"/>
                        <a:gd name="T5" fmla="*/ 607 h 969"/>
                        <a:gd name="T6" fmla="*/ 161 w 161"/>
                        <a:gd name="T7" fmla="*/ 518 h 969"/>
                        <a:gd name="T8" fmla="*/ 125 w 161"/>
                        <a:gd name="T9" fmla="*/ 477 h 969"/>
                        <a:gd name="T10" fmla="*/ 74 w 161"/>
                        <a:gd name="T11" fmla="*/ 446 h 969"/>
                        <a:gd name="T12" fmla="*/ 25 w 161"/>
                        <a:gd name="T13" fmla="*/ 414 h 969"/>
                        <a:gd name="T14" fmla="*/ 0 w 161"/>
                        <a:gd name="T15" fmla="*/ 370 h 969"/>
                        <a:gd name="T16" fmla="*/ 2 w 161"/>
                        <a:gd name="T17" fmla="*/ 282 h 969"/>
                        <a:gd name="T18" fmla="*/ 27 w 161"/>
                        <a:gd name="T19" fmla="*/ 195 h 969"/>
                        <a:gd name="T20" fmla="*/ 88 w 161"/>
                        <a:gd name="T21" fmla="*/ 23 h 969"/>
                        <a:gd name="T22" fmla="*/ 90 w 161"/>
                        <a:gd name="T23" fmla="*/ 6 h 969"/>
                        <a:gd name="T24" fmla="*/ 88 w 161"/>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969">
                          <a:moveTo>
                            <a:pt x="120" y="969"/>
                          </a:moveTo>
                          <a:lnTo>
                            <a:pt x="136" y="699"/>
                          </a:lnTo>
                          <a:lnTo>
                            <a:pt x="159" y="607"/>
                          </a:lnTo>
                          <a:lnTo>
                            <a:pt x="161" y="518"/>
                          </a:lnTo>
                          <a:lnTo>
                            <a:pt x="125" y="477"/>
                          </a:lnTo>
                          <a:lnTo>
                            <a:pt x="74" y="446"/>
                          </a:lnTo>
                          <a:lnTo>
                            <a:pt x="25" y="414"/>
                          </a:lnTo>
                          <a:lnTo>
                            <a:pt x="0" y="370"/>
                          </a:lnTo>
                          <a:lnTo>
                            <a:pt x="2" y="282"/>
                          </a:lnTo>
                          <a:lnTo>
                            <a:pt x="27" y="195"/>
                          </a:lnTo>
                          <a:lnTo>
                            <a:pt x="88" y="23"/>
                          </a:lnTo>
                          <a:lnTo>
                            <a:pt x="90" y="6"/>
                          </a:lnTo>
                          <a:lnTo>
                            <a:pt x="88"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61" name="Freeform 48">
                      <a:extLst>
                        <a:ext uri="{FF2B5EF4-FFF2-40B4-BE49-F238E27FC236}">
                          <a16:creationId xmlns:a16="http://schemas.microsoft.com/office/drawing/2014/main" id="{161CBB05-8111-34D5-7C57-76488309025D}"/>
                        </a:ext>
                      </a:extLst>
                    </p:cNvPr>
                    <p:cNvSpPr>
                      <a:spLocks/>
                    </p:cNvSpPr>
                    <p:nvPr/>
                  </p:nvSpPr>
                  <p:spPr bwMode="auto">
                    <a:xfrm>
                      <a:off x="9167813" y="2611438"/>
                      <a:ext cx="188913" cy="519113"/>
                    </a:xfrm>
                    <a:custGeom>
                      <a:avLst/>
                      <a:gdLst>
                        <a:gd name="T0" fmla="*/ 249 w 354"/>
                        <a:gd name="T1" fmla="*/ 979 h 979"/>
                        <a:gd name="T2" fmla="*/ 203 w 354"/>
                        <a:gd name="T3" fmla="*/ 928 h 979"/>
                        <a:gd name="T4" fmla="*/ 170 w 354"/>
                        <a:gd name="T5" fmla="*/ 866 h 979"/>
                        <a:gd name="T6" fmla="*/ 153 w 354"/>
                        <a:gd name="T7" fmla="*/ 731 h 979"/>
                        <a:gd name="T8" fmla="*/ 198 w 354"/>
                        <a:gd name="T9" fmla="*/ 643 h 979"/>
                        <a:gd name="T10" fmla="*/ 272 w 354"/>
                        <a:gd name="T11" fmla="*/ 564 h 979"/>
                        <a:gd name="T12" fmla="*/ 337 w 354"/>
                        <a:gd name="T13" fmla="*/ 485 h 979"/>
                        <a:gd name="T14" fmla="*/ 354 w 354"/>
                        <a:gd name="T15" fmla="*/ 397 h 979"/>
                        <a:gd name="T16" fmla="*/ 304 w 354"/>
                        <a:gd name="T17" fmla="*/ 276 h 979"/>
                        <a:gd name="T18" fmla="*/ 218 w 354"/>
                        <a:gd name="T19" fmla="*/ 171 h 979"/>
                        <a:gd name="T20" fmla="*/ 112 w 354"/>
                        <a:gd name="T21" fmla="*/ 80 h 979"/>
                        <a:gd name="T22" fmla="*/ 0 w 354"/>
                        <a:gd name="T23" fmla="*/ 0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4" h="979">
                          <a:moveTo>
                            <a:pt x="249" y="979"/>
                          </a:moveTo>
                          <a:lnTo>
                            <a:pt x="203" y="928"/>
                          </a:lnTo>
                          <a:lnTo>
                            <a:pt x="170" y="866"/>
                          </a:lnTo>
                          <a:lnTo>
                            <a:pt x="153" y="731"/>
                          </a:lnTo>
                          <a:lnTo>
                            <a:pt x="198" y="643"/>
                          </a:lnTo>
                          <a:lnTo>
                            <a:pt x="272" y="564"/>
                          </a:lnTo>
                          <a:lnTo>
                            <a:pt x="337" y="485"/>
                          </a:lnTo>
                          <a:lnTo>
                            <a:pt x="354" y="397"/>
                          </a:lnTo>
                          <a:lnTo>
                            <a:pt x="304" y="276"/>
                          </a:lnTo>
                          <a:lnTo>
                            <a:pt x="218" y="171"/>
                          </a:lnTo>
                          <a:lnTo>
                            <a:pt x="112" y="80"/>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62" name="Freeform 49">
                      <a:extLst>
                        <a:ext uri="{FF2B5EF4-FFF2-40B4-BE49-F238E27FC236}">
                          <a16:creationId xmlns:a16="http://schemas.microsoft.com/office/drawing/2014/main" id="{2D30E58D-DE3E-65B9-83F4-DDDD7E507941}"/>
                        </a:ext>
                      </a:extLst>
                    </p:cNvPr>
                    <p:cNvSpPr>
                      <a:spLocks/>
                    </p:cNvSpPr>
                    <p:nvPr/>
                  </p:nvSpPr>
                  <p:spPr bwMode="auto">
                    <a:xfrm>
                      <a:off x="9258301" y="2620963"/>
                      <a:ext cx="93663" cy="512763"/>
                    </a:xfrm>
                    <a:custGeom>
                      <a:avLst/>
                      <a:gdLst>
                        <a:gd name="T0" fmla="*/ 104 w 177"/>
                        <a:gd name="T1" fmla="*/ 964 h 964"/>
                        <a:gd name="T2" fmla="*/ 107 w 177"/>
                        <a:gd name="T3" fmla="*/ 959 h 964"/>
                        <a:gd name="T4" fmla="*/ 113 w 177"/>
                        <a:gd name="T5" fmla="*/ 942 h 964"/>
                        <a:gd name="T6" fmla="*/ 157 w 177"/>
                        <a:gd name="T7" fmla="*/ 816 h 964"/>
                        <a:gd name="T8" fmla="*/ 177 w 177"/>
                        <a:gd name="T9" fmla="*/ 689 h 964"/>
                        <a:gd name="T10" fmla="*/ 152 w 177"/>
                        <a:gd name="T11" fmla="*/ 589 h 964"/>
                        <a:gd name="T12" fmla="*/ 111 w 177"/>
                        <a:gd name="T13" fmla="*/ 492 h 964"/>
                        <a:gd name="T14" fmla="*/ 32 w 177"/>
                        <a:gd name="T15" fmla="*/ 297 h 964"/>
                        <a:gd name="T16" fmla="*/ 0 w 177"/>
                        <a:gd name="T17"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964">
                          <a:moveTo>
                            <a:pt x="104" y="964"/>
                          </a:moveTo>
                          <a:lnTo>
                            <a:pt x="107" y="959"/>
                          </a:lnTo>
                          <a:lnTo>
                            <a:pt x="113" y="942"/>
                          </a:lnTo>
                          <a:lnTo>
                            <a:pt x="157" y="816"/>
                          </a:lnTo>
                          <a:lnTo>
                            <a:pt x="177" y="689"/>
                          </a:lnTo>
                          <a:lnTo>
                            <a:pt x="152" y="589"/>
                          </a:lnTo>
                          <a:lnTo>
                            <a:pt x="111" y="492"/>
                          </a:lnTo>
                          <a:lnTo>
                            <a:pt x="32" y="297"/>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63" name="Freeform 50">
                      <a:extLst>
                        <a:ext uri="{FF2B5EF4-FFF2-40B4-BE49-F238E27FC236}">
                          <a16:creationId xmlns:a16="http://schemas.microsoft.com/office/drawing/2014/main" id="{D64EC4CB-13C2-8991-5D59-B05322C9E846}"/>
                        </a:ext>
                      </a:extLst>
                    </p:cNvPr>
                    <p:cNvSpPr>
                      <a:spLocks/>
                    </p:cNvSpPr>
                    <p:nvPr/>
                  </p:nvSpPr>
                  <p:spPr bwMode="auto">
                    <a:xfrm>
                      <a:off x="9086851" y="2655888"/>
                      <a:ext cx="85725" cy="515938"/>
                    </a:xfrm>
                    <a:custGeom>
                      <a:avLst/>
                      <a:gdLst>
                        <a:gd name="T0" fmla="*/ 121 w 161"/>
                        <a:gd name="T1" fmla="*/ 969 h 969"/>
                        <a:gd name="T2" fmla="*/ 137 w 161"/>
                        <a:gd name="T3" fmla="*/ 699 h 969"/>
                        <a:gd name="T4" fmla="*/ 160 w 161"/>
                        <a:gd name="T5" fmla="*/ 607 h 969"/>
                        <a:gd name="T6" fmla="*/ 161 w 161"/>
                        <a:gd name="T7" fmla="*/ 519 h 969"/>
                        <a:gd name="T8" fmla="*/ 126 w 161"/>
                        <a:gd name="T9" fmla="*/ 477 h 969"/>
                        <a:gd name="T10" fmla="*/ 74 w 161"/>
                        <a:gd name="T11" fmla="*/ 446 h 969"/>
                        <a:gd name="T12" fmla="*/ 26 w 161"/>
                        <a:gd name="T13" fmla="*/ 414 h 969"/>
                        <a:gd name="T14" fmla="*/ 0 w 161"/>
                        <a:gd name="T15" fmla="*/ 370 h 969"/>
                        <a:gd name="T16" fmla="*/ 3 w 161"/>
                        <a:gd name="T17" fmla="*/ 282 h 969"/>
                        <a:gd name="T18" fmla="*/ 28 w 161"/>
                        <a:gd name="T19" fmla="*/ 195 h 969"/>
                        <a:gd name="T20" fmla="*/ 89 w 161"/>
                        <a:gd name="T21" fmla="*/ 23 h 969"/>
                        <a:gd name="T22" fmla="*/ 90 w 161"/>
                        <a:gd name="T23" fmla="*/ 6 h 969"/>
                        <a:gd name="T24" fmla="*/ 89 w 161"/>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969">
                          <a:moveTo>
                            <a:pt x="121" y="969"/>
                          </a:moveTo>
                          <a:lnTo>
                            <a:pt x="137" y="699"/>
                          </a:lnTo>
                          <a:lnTo>
                            <a:pt x="160" y="607"/>
                          </a:lnTo>
                          <a:lnTo>
                            <a:pt x="161" y="519"/>
                          </a:lnTo>
                          <a:lnTo>
                            <a:pt x="126" y="477"/>
                          </a:lnTo>
                          <a:lnTo>
                            <a:pt x="74" y="446"/>
                          </a:lnTo>
                          <a:lnTo>
                            <a:pt x="26" y="414"/>
                          </a:lnTo>
                          <a:lnTo>
                            <a:pt x="0" y="370"/>
                          </a:lnTo>
                          <a:lnTo>
                            <a:pt x="3" y="282"/>
                          </a:lnTo>
                          <a:lnTo>
                            <a:pt x="28" y="195"/>
                          </a:lnTo>
                          <a:lnTo>
                            <a:pt x="89" y="23"/>
                          </a:lnTo>
                          <a:lnTo>
                            <a:pt x="90" y="6"/>
                          </a:lnTo>
                          <a:lnTo>
                            <a:pt x="8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64" name="Freeform 51">
                      <a:extLst>
                        <a:ext uri="{FF2B5EF4-FFF2-40B4-BE49-F238E27FC236}">
                          <a16:creationId xmlns:a16="http://schemas.microsoft.com/office/drawing/2014/main" id="{3BF8128E-665F-7DDA-6741-5CB2F26F7F0B}"/>
                        </a:ext>
                      </a:extLst>
                    </p:cNvPr>
                    <p:cNvSpPr>
                      <a:spLocks/>
                    </p:cNvSpPr>
                    <p:nvPr/>
                  </p:nvSpPr>
                  <p:spPr bwMode="auto">
                    <a:xfrm>
                      <a:off x="9023351" y="2659063"/>
                      <a:ext cx="188913" cy="519113"/>
                    </a:xfrm>
                    <a:custGeom>
                      <a:avLst/>
                      <a:gdLst>
                        <a:gd name="T0" fmla="*/ 249 w 354"/>
                        <a:gd name="T1" fmla="*/ 978 h 978"/>
                        <a:gd name="T2" fmla="*/ 203 w 354"/>
                        <a:gd name="T3" fmla="*/ 928 h 978"/>
                        <a:gd name="T4" fmla="*/ 169 w 354"/>
                        <a:gd name="T5" fmla="*/ 865 h 978"/>
                        <a:gd name="T6" fmla="*/ 152 w 354"/>
                        <a:gd name="T7" fmla="*/ 730 h 978"/>
                        <a:gd name="T8" fmla="*/ 197 w 354"/>
                        <a:gd name="T9" fmla="*/ 642 h 978"/>
                        <a:gd name="T10" fmla="*/ 272 w 354"/>
                        <a:gd name="T11" fmla="*/ 563 h 978"/>
                        <a:gd name="T12" fmla="*/ 337 w 354"/>
                        <a:gd name="T13" fmla="*/ 484 h 978"/>
                        <a:gd name="T14" fmla="*/ 354 w 354"/>
                        <a:gd name="T15" fmla="*/ 396 h 978"/>
                        <a:gd name="T16" fmla="*/ 304 w 354"/>
                        <a:gd name="T17" fmla="*/ 275 h 978"/>
                        <a:gd name="T18" fmla="*/ 218 w 354"/>
                        <a:gd name="T19" fmla="*/ 170 h 978"/>
                        <a:gd name="T20" fmla="*/ 112 w 354"/>
                        <a:gd name="T21" fmla="*/ 79 h 978"/>
                        <a:gd name="T22" fmla="*/ 0 w 354"/>
                        <a:gd name="T23"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4" h="978">
                          <a:moveTo>
                            <a:pt x="249" y="978"/>
                          </a:moveTo>
                          <a:lnTo>
                            <a:pt x="203" y="928"/>
                          </a:lnTo>
                          <a:lnTo>
                            <a:pt x="169" y="865"/>
                          </a:lnTo>
                          <a:lnTo>
                            <a:pt x="152" y="730"/>
                          </a:lnTo>
                          <a:lnTo>
                            <a:pt x="197" y="642"/>
                          </a:lnTo>
                          <a:lnTo>
                            <a:pt x="272" y="563"/>
                          </a:lnTo>
                          <a:lnTo>
                            <a:pt x="337" y="484"/>
                          </a:lnTo>
                          <a:lnTo>
                            <a:pt x="354" y="396"/>
                          </a:lnTo>
                          <a:lnTo>
                            <a:pt x="304" y="275"/>
                          </a:lnTo>
                          <a:lnTo>
                            <a:pt x="218" y="170"/>
                          </a:lnTo>
                          <a:lnTo>
                            <a:pt x="112" y="79"/>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65" name="Freeform 52">
                      <a:extLst>
                        <a:ext uri="{FF2B5EF4-FFF2-40B4-BE49-F238E27FC236}">
                          <a16:creationId xmlns:a16="http://schemas.microsoft.com/office/drawing/2014/main" id="{009D692C-7F50-7CE0-6F19-AF8BF0D7180C}"/>
                        </a:ext>
                      </a:extLst>
                    </p:cNvPr>
                    <p:cNvSpPr>
                      <a:spLocks/>
                    </p:cNvSpPr>
                    <p:nvPr/>
                  </p:nvSpPr>
                  <p:spPr bwMode="auto">
                    <a:xfrm>
                      <a:off x="9113838" y="2668588"/>
                      <a:ext cx="93663" cy="512763"/>
                    </a:xfrm>
                    <a:custGeom>
                      <a:avLst/>
                      <a:gdLst>
                        <a:gd name="T0" fmla="*/ 104 w 176"/>
                        <a:gd name="T1" fmla="*/ 965 h 965"/>
                        <a:gd name="T2" fmla="*/ 107 w 176"/>
                        <a:gd name="T3" fmla="*/ 959 h 965"/>
                        <a:gd name="T4" fmla="*/ 112 w 176"/>
                        <a:gd name="T5" fmla="*/ 942 h 965"/>
                        <a:gd name="T6" fmla="*/ 157 w 176"/>
                        <a:gd name="T7" fmla="*/ 817 h 965"/>
                        <a:gd name="T8" fmla="*/ 176 w 176"/>
                        <a:gd name="T9" fmla="*/ 690 h 965"/>
                        <a:gd name="T10" fmla="*/ 151 w 176"/>
                        <a:gd name="T11" fmla="*/ 589 h 965"/>
                        <a:gd name="T12" fmla="*/ 111 w 176"/>
                        <a:gd name="T13" fmla="*/ 492 h 965"/>
                        <a:gd name="T14" fmla="*/ 32 w 176"/>
                        <a:gd name="T15" fmla="*/ 297 h 965"/>
                        <a:gd name="T16" fmla="*/ 0 w 176"/>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965">
                          <a:moveTo>
                            <a:pt x="104" y="965"/>
                          </a:moveTo>
                          <a:lnTo>
                            <a:pt x="107" y="959"/>
                          </a:lnTo>
                          <a:lnTo>
                            <a:pt x="112" y="942"/>
                          </a:lnTo>
                          <a:lnTo>
                            <a:pt x="157" y="817"/>
                          </a:lnTo>
                          <a:lnTo>
                            <a:pt x="176" y="690"/>
                          </a:lnTo>
                          <a:lnTo>
                            <a:pt x="151" y="589"/>
                          </a:lnTo>
                          <a:lnTo>
                            <a:pt x="111" y="492"/>
                          </a:lnTo>
                          <a:lnTo>
                            <a:pt x="32" y="297"/>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331" name="Freeform 22">
                    <a:extLst>
                      <a:ext uri="{FF2B5EF4-FFF2-40B4-BE49-F238E27FC236}">
                        <a16:creationId xmlns:a16="http://schemas.microsoft.com/office/drawing/2014/main" id="{C82BC81E-C2F2-A030-4D8F-E614ECE2A7AF}"/>
                      </a:ext>
                    </a:extLst>
                  </p:cNvPr>
                  <p:cNvSpPr>
                    <a:spLocks/>
                  </p:cNvSpPr>
                  <p:nvPr/>
                </p:nvSpPr>
                <p:spPr bwMode="auto">
                  <a:xfrm>
                    <a:off x="9918282" y="2468563"/>
                    <a:ext cx="146050" cy="457200"/>
                  </a:xfrm>
                  <a:custGeom>
                    <a:avLst/>
                    <a:gdLst>
                      <a:gd name="T0" fmla="*/ 271 w 273"/>
                      <a:gd name="T1" fmla="*/ 861 h 861"/>
                      <a:gd name="T2" fmla="*/ 266 w 273"/>
                      <a:gd name="T3" fmla="*/ 853 h 861"/>
                      <a:gd name="T4" fmla="*/ 263 w 273"/>
                      <a:gd name="T5" fmla="*/ 829 h 861"/>
                      <a:gd name="T6" fmla="*/ 273 w 273"/>
                      <a:gd name="T7" fmla="*/ 721 h 861"/>
                      <a:gd name="T8" fmla="*/ 263 w 273"/>
                      <a:gd name="T9" fmla="*/ 618 h 861"/>
                      <a:gd name="T10" fmla="*/ 208 w 273"/>
                      <a:gd name="T11" fmla="*/ 539 h 861"/>
                      <a:gd name="T12" fmla="*/ 138 w 273"/>
                      <a:gd name="T13" fmla="*/ 471 h 861"/>
                      <a:gd name="T14" fmla="*/ 70 w 273"/>
                      <a:gd name="T15" fmla="*/ 401 h 861"/>
                      <a:gd name="T16" fmla="*/ 22 w 273"/>
                      <a:gd name="T17" fmla="*/ 320 h 861"/>
                      <a:gd name="T18" fmla="*/ 3 w 273"/>
                      <a:gd name="T19" fmla="*/ 241 h 861"/>
                      <a:gd name="T20" fmla="*/ 0 w 273"/>
                      <a:gd name="T21" fmla="*/ 159 h 861"/>
                      <a:gd name="T22" fmla="*/ 38 w 273"/>
                      <a:gd name="T23"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861">
                        <a:moveTo>
                          <a:pt x="271" y="861"/>
                        </a:moveTo>
                        <a:lnTo>
                          <a:pt x="266" y="853"/>
                        </a:lnTo>
                        <a:lnTo>
                          <a:pt x="263" y="829"/>
                        </a:lnTo>
                        <a:lnTo>
                          <a:pt x="273" y="721"/>
                        </a:lnTo>
                        <a:lnTo>
                          <a:pt x="263" y="618"/>
                        </a:lnTo>
                        <a:lnTo>
                          <a:pt x="208" y="539"/>
                        </a:lnTo>
                        <a:lnTo>
                          <a:pt x="138" y="471"/>
                        </a:lnTo>
                        <a:lnTo>
                          <a:pt x="70" y="401"/>
                        </a:lnTo>
                        <a:lnTo>
                          <a:pt x="22" y="320"/>
                        </a:lnTo>
                        <a:lnTo>
                          <a:pt x="3" y="241"/>
                        </a:lnTo>
                        <a:lnTo>
                          <a:pt x="0" y="159"/>
                        </a:lnTo>
                        <a:lnTo>
                          <a:pt x="38"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grpSp>
          <p:sp>
            <p:nvSpPr>
              <p:cNvPr id="325" name="Freeform 20">
                <a:extLst>
                  <a:ext uri="{FF2B5EF4-FFF2-40B4-BE49-F238E27FC236}">
                    <a16:creationId xmlns:a16="http://schemas.microsoft.com/office/drawing/2014/main" id="{3D30F142-FDBD-3D0A-480C-8CA7E7EAC0B6}"/>
                  </a:ext>
                </a:extLst>
              </p:cNvPr>
              <p:cNvSpPr>
                <a:spLocks/>
              </p:cNvSpPr>
              <p:nvPr/>
            </p:nvSpPr>
            <p:spPr bwMode="auto">
              <a:xfrm rot="20482180">
                <a:off x="8696191" y="4665764"/>
                <a:ext cx="202065" cy="615950"/>
              </a:xfrm>
              <a:custGeom>
                <a:avLst/>
                <a:gdLst>
                  <a:gd name="T0" fmla="*/ 4 w 351"/>
                  <a:gd name="T1" fmla="*/ 1156 h 1157"/>
                  <a:gd name="T2" fmla="*/ 0 w 351"/>
                  <a:gd name="T3" fmla="*/ 1157 h 1157"/>
                  <a:gd name="T4" fmla="*/ 3 w 351"/>
                  <a:gd name="T5" fmla="*/ 1135 h 1157"/>
                  <a:gd name="T6" fmla="*/ 9 w 351"/>
                  <a:gd name="T7" fmla="*/ 1104 h 1157"/>
                  <a:gd name="T8" fmla="*/ 15 w 351"/>
                  <a:gd name="T9" fmla="*/ 1078 h 1157"/>
                  <a:gd name="T10" fmla="*/ 107 w 351"/>
                  <a:gd name="T11" fmla="*/ 810 h 1157"/>
                  <a:gd name="T12" fmla="*/ 189 w 351"/>
                  <a:gd name="T13" fmla="*/ 539 h 1157"/>
                  <a:gd name="T14" fmla="*/ 193 w 351"/>
                  <a:gd name="T15" fmla="*/ 484 h 1157"/>
                  <a:gd name="T16" fmla="*/ 187 w 351"/>
                  <a:gd name="T17" fmla="*/ 428 h 1157"/>
                  <a:gd name="T18" fmla="*/ 189 w 351"/>
                  <a:gd name="T19" fmla="*/ 318 h 1157"/>
                  <a:gd name="T20" fmla="*/ 258 w 351"/>
                  <a:gd name="T21" fmla="*/ 154 h 1157"/>
                  <a:gd name="T22" fmla="*/ 351 w 351"/>
                  <a:gd name="T2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1" h="1157">
                    <a:moveTo>
                      <a:pt x="4" y="1156"/>
                    </a:moveTo>
                    <a:lnTo>
                      <a:pt x="0" y="1157"/>
                    </a:lnTo>
                    <a:lnTo>
                      <a:pt x="3" y="1135"/>
                    </a:lnTo>
                    <a:lnTo>
                      <a:pt x="9" y="1104"/>
                    </a:lnTo>
                    <a:lnTo>
                      <a:pt x="15" y="1078"/>
                    </a:lnTo>
                    <a:lnTo>
                      <a:pt x="107" y="810"/>
                    </a:lnTo>
                    <a:lnTo>
                      <a:pt x="189" y="539"/>
                    </a:lnTo>
                    <a:lnTo>
                      <a:pt x="193" y="484"/>
                    </a:lnTo>
                    <a:lnTo>
                      <a:pt x="187" y="428"/>
                    </a:lnTo>
                    <a:lnTo>
                      <a:pt x="189" y="318"/>
                    </a:lnTo>
                    <a:lnTo>
                      <a:pt x="258" y="154"/>
                    </a:lnTo>
                    <a:lnTo>
                      <a:pt x="35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26" name="Freeform 36">
                <a:extLst>
                  <a:ext uri="{FF2B5EF4-FFF2-40B4-BE49-F238E27FC236}">
                    <a16:creationId xmlns:a16="http://schemas.microsoft.com/office/drawing/2014/main" id="{E47934B6-E52D-ACCE-042C-C5DFCBBBACAC}"/>
                  </a:ext>
                </a:extLst>
              </p:cNvPr>
              <p:cNvSpPr>
                <a:spLocks/>
              </p:cNvSpPr>
              <p:nvPr/>
            </p:nvSpPr>
            <p:spPr bwMode="auto">
              <a:xfrm rot="21563854">
                <a:off x="8664129" y="4698954"/>
                <a:ext cx="139891" cy="587375"/>
              </a:xfrm>
              <a:custGeom>
                <a:avLst/>
                <a:gdLst>
                  <a:gd name="T0" fmla="*/ 242 w 242"/>
                  <a:gd name="T1" fmla="*/ 1105 h 1105"/>
                  <a:gd name="T2" fmla="*/ 159 w 242"/>
                  <a:gd name="T3" fmla="*/ 966 h 1105"/>
                  <a:gd name="T4" fmla="*/ 97 w 242"/>
                  <a:gd name="T5" fmla="*/ 816 h 1105"/>
                  <a:gd name="T6" fmla="*/ 30 w 242"/>
                  <a:gd name="T7" fmla="*/ 623 h 1105"/>
                  <a:gd name="T8" fmla="*/ 0 w 242"/>
                  <a:gd name="T9" fmla="*/ 424 h 1105"/>
                  <a:gd name="T10" fmla="*/ 19 w 242"/>
                  <a:gd name="T11" fmla="*/ 363 h 1105"/>
                  <a:gd name="T12" fmla="*/ 59 w 242"/>
                  <a:gd name="T13" fmla="*/ 307 h 1105"/>
                  <a:gd name="T14" fmla="*/ 121 w 242"/>
                  <a:gd name="T15" fmla="*/ 190 h 1105"/>
                  <a:gd name="T16" fmla="*/ 102 w 242"/>
                  <a:gd name="T17" fmla="*/ 87 h 1105"/>
                  <a:gd name="T18" fmla="*/ 41 w 242"/>
                  <a:gd name="T19"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105">
                    <a:moveTo>
                      <a:pt x="242" y="1105"/>
                    </a:moveTo>
                    <a:lnTo>
                      <a:pt x="159" y="966"/>
                    </a:lnTo>
                    <a:lnTo>
                      <a:pt x="97" y="816"/>
                    </a:lnTo>
                    <a:lnTo>
                      <a:pt x="30" y="623"/>
                    </a:lnTo>
                    <a:lnTo>
                      <a:pt x="0" y="424"/>
                    </a:lnTo>
                    <a:lnTo>
                      <a:pt x="19" y="363"/>
                    </a:lnTo>
                    <a:lnTo>
                      <a:pt x="59" y="307"/>
                    </a:lnTo>
                    <a:lnTo>
                      <a:pt x="121" y="190"/>
                    </a:lnTo>
                    <a:lnTo>
                      <a:pt x="102" y="87"/>
                    </a:lnTo>
                    <a:lnTo>
                      <a:pt x="4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27" name="Freeform 36">
                <a:extLst>
                  <a:ext uri="{FF2B5EF4-FFF2-40B4-BE49-F238E27FC236}">
                    <a16:creationId xmlns:a16="http://schemas.microsoft.com/office/drawing/2014/main" id="{E9411022-1E6E-2D56-4E6F-2EC0D3C70944}"/>
                  </a:ext>
                </a:extLst>
              </p:cNvPr>
              <p:cNvSpPr>
                <a:spLocks/>
              </p:cNvSpPr>
              <p:nvPr/>
            </p:nvSpPr>
            <p:spPr bwMode="auto">
              <a:xfrm rot="21563854">
                <a:off x="9901065" y="4299597"/>
                <a:ext cx="139891" cy="587375"/>
              </a:xfrm>
              <a:custGeom>
                <a:avLst/>
                <a:gdLst>
                  <a:gd name="T0" fmla="*/ 242 w 242"/>
                  <a:gd name="T1" fmla="*/ 1105 h 1105"/>
                  <a:gd name="T2" fmla="*/ 159 w 242"/>
                  <a:gd name="T3" fmla="*/ 966 h 1105"/>
                  <a:gd name="T4" fmla="*/ 97 w 242"/>
                  <a:gd name="T5" fmla="*/ 816 h 1105"/>
                  <a:gd name="T6" fmla="*/ 30 w 242"/>
                  <a:gd name="T7" fmla="*/ 623 h 1105"/>
                  <a:gd name="T8" fmla="*/ 0 w 242"/>
                  <a:gd name="T9" fmla="*/ 424 h 1105"/>
                  <a:gd name="T10" fmla="*/ 19 w 242"/>
                  <a:gd name="T11" fmla="*/ 363 h 1105"/>
                  <a:gd name="T12" fmla="*/ 59 w 242"/>
                  <a:gd name="T13" fmla="*/ 307 h 1105"/>
                  <a:gd name="T14" fmla="*/ 121 w 242"/>
                  <a:gd name="T15" fmla="*/ 190 h 1105"/>
                  <a:gd name="T16" fmla="*/ 102 w 242"/>
                  <a:gd name="T17" fmla="*/ 87 h 1105"/>
                  <a:gd name="T18" fmla="*/ 41 w 242"/>
                  <a:gd name="T19"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105">
                    <a:moveTo>
                      <a:pt x="242" y="1105"/>
                    </a:moveTo>
                    <a:lnTo>
                      <a:pt x="159" y="966"/>
                    </a:lnTo>
                    <a:lnTo>
                      <a:pt x="97" y="816"/>
                    </a:lnTo>
                    <a:lnTo>
                      <a:pt x="30" y="623"/>
                    </a:lnTo>
                    <a:lnTo>
                      <a:pt x="0" y="424"/>
                    </a:lnTo>
                    <a:lnTo>
                      <a:pt x="19" y="363"/>
                    </a:lnTo>
                    <a:lnTo>
                      <a:pt x="59" y="307"/>
                    </a:lnTo>
                    <a:lnTo>
                      <a:pt x="121" y="190"/>
                    </a:lnTo>
                    <a:lnTo>
                      <a:pt x="102" y="87"/>
                    </a:lnTo>
                    <a:lnTo>
                      <a:pt x="4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316" name="Freeform 17">
              <a:extLst>
                <a:ext uri="{FF2B5EF4-FFF2-40B4-BE49-F238E27FC236}">
                  <a16:creationId xmlns:a16="http://schemas.microsoft.com/office/drawing/2014/main" id="{8463AC9B-E2F5-3617-8C9D-E1E3EACE9231}"/>
                </a:ext>
              </a:extLst>
            </p:cNvPr>
            <p:cNvSpPr>
              <a:spLocks/>
            </p:cNvSpPr>
            <p:nvPr/>
          </p:nvSpPr>
          <p:spPr bwMode="auto">
            <a:xfrm>
              <a:off x="8782051" y="4922409"/>
              <a:ext cx="1411288" cy="495683"/>
            </a:xfrm>
            <a:custGeom>
              <a:avLst/>
              <a:gdLst>
                <a:gd name="T0" fmla="*/ 0 w 2658"/>
                <a:gd name="T1" fmla="*/ 1137 h 1137"/>
                <a:gd name="T2" fmla="*/ 37 w 2658"/>
                <a:gd name="T3" fmla="*/ 1048 h 1137"/>
                <a:gd name="T4" fmla="*/ 89 w 2658"/>
                <a:gd name="T5" fmla="*/ 967 h 1137"/>
                <a:gd name="T6" fmla="*/ 228 w 2658"/>
                <a:gd name="T7" fmla="*/ 826 h 1137"/>
                <a:gd name="T8" fmla="*/ 398 w 2658"/>
                <a:gd name="T9" fmla="*/ 712 h 1137"/>
                <a:gd name="T10" fmla="*/ 578 w 2658"/>
                <a:gd name="T11" fmla="*/ 624 h 1137"/>
                <a:gd name="T12" fmla="*/ 741 w 2658"/>
                <a:gd name="T13" fmla="*/ 565 h 1137"/>
                <a:gd name="T14" fmla="*/ 907 w 2658"/>
                <a:gd name="T15" fmla="*/ 521 h 1137"/>
                <a:gd name="T16" fmla="*/ 1249 w 2658"/>
                <a:gd name="T17" fmla="*/ 457 h 1137"/>
                <a:gd name="T18" fmla="*/ 1594 w 2658"/>
                <a:gd name="T19" fmla="*/ 403 h 1137"/>
                <a:gd name="T20" fmla="*/ 1933 w 2658"/>
                <a:gd name="T21" fmla="*/ 325 h 1137"/>
                <a:gd name="T22" fmla="*/ 2125 w 2658"/>
                <a:gd name="T23" fmla="*/ 266 h 1137"/>
                <a:gd name="T24" fmla="*/ 2314 w 2658"/>
                <a:gd name="T25" fmla="*/ 197 h 1137"/>
                <a:gd name="T26" fmla="*/ 2494 w 2658"/>
                <a:gd name="T27" fmla="*/ 111 h 1137"/>
                <a:gd name="T28" fmla="*/ 2658 w 2658"/>
                <a:gd name="T29" fmla="*/ 0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58" h="1137">
                  <a:moveTo>
                    <a:pt x="0" y="1137"/>
                  </a:moveTo>
                  <a:lnTo>
                    <a:pt x="37" y="1048"/>
                  </a:lnTo>
                  <a:lnTo>
                    <a:pt x="89" y="967"/>
                  </a:lnTo>
                  <a:lnTo>
                    <a:pt x="228" y="826"/>
                  </a:lnTo>
                  <a:lnTo>
                    <a:pt x="398" y="712"/>
                  </a:lnTo>
                  <a:lnTo>
                    <a:pt x="578" y="624"/>
                  </a:lnTo>
                  <a:lnTo>
                    <a:pt x="741" y="565"/>
                  </a:lnTo>
                  <a:lnTo>
                    <a:pt x="907" y="521"/>
                  </a:lnTo>
                  <a:lnTo>
                    <a:pt x="1249" y="457"/>
                  </a:lnTo>
                  <a:lnTo>
                    <a:pt x="1594" y="403"/>
                  </a:lnTo>
                  <a:lnTo>
                    <a:pt x="1933" y="325"/>
                  </a:lnTo>
                  <a:lnTo>
                    <a:pt x="2125" y="266"/>
                  </a:lnTo>
                  <a:lnTo>
                    <a:pt x="2314" y="197"/>
                  </a:lnTo>
                  <a:lnTo>
                    <a:pt x="2494" y="111"/>
                  </a:lnTo>
                  <a:lnTo>
                    <a:pt x="2658" y="0"/>
                  </a:lnTo>
                </a:path>
              </a:pathLst>
            </a:custGeom>
            <a:noFill/>
            <a:ln w="19050">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17" name="Line 122">
              <a:extLst>
                <a:ext uri="{FF2B5EF4-FFF2-40B4-BE49-F238E27FC236}">
                  <a16:creationId xmlns:a16="http://schemas.microsoft.com/office/drawing/2014/main" id="{9AD6C6AE-4A63-5A0B-A670-5C083EA3FE7A}"/>
                </a:ext>
              </a:extLst>
            </p:cNvPr>
            <p:cNvSpPr>
              <a:spLocks noChangeShapeType="1"/>
            </p:cNvSpPr>
            <p:nvPr/>
          </p:nvSpPr>
          <p:spPr bwMode="auto">
            <a:xfrm>
              <a:off x="8167688" y="5418093"/>
              <a:ext cx="614363" cy="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18" name="TextBox 317">
              <a:extLst>
                <a:ext uri="{FF2B5EF4-FFF2-40B4-BE49-F238E27FC236}">
                  <a16:creationId xmlns:a16="http://schemas.microsoft.com/office/drawing/2014/main" id="{5FAE660A-A29D-8C4A-05AB-2F2F593A2807}"/>
                </a:ext>
              </a:extLst>
            </p:cNvPr>
            <p:cNvSpPr txBox="1"/>
            <p:nvPr/>
          </p:nvSpPr>
          <p:spPr>
            <a:xfrm>
              <a:off x="7968694" y="5091602"/>
              <a:ext cx="800219" cy="338554"/>
            </a:xfrm>
            <a:prstGeom prst="rect">
              <a:avLst/>
            </a:prstGeom>
            <a:noFill/>
          </p:spPr>
          <p:txBody>
            <a:bodyPr wrap="none" rtlCol="0">
              <a:spAutoFit/>
            </a:bodyPr>
            <a:lstStyle/>
            <a:p>
              <a:r>
                <a:rPr lang="en-US" sz="1600">
                  <a:solidFill>
                    <a:srgbClr val="0000FF"/>
                  </a:solidFill>
                  <a:latin typeface="+mj-lt"/>
                </a:rPr>
                <a:t>OHWM</a:t>
              </a:r>
            </a:p>
          </p:txBody>
        </p:sp>
        <p:grpSp>
          <p:nvGrpSpPr>
            <p:cNvPr id="319" name="Group 318">
              <a:extLst>
                <a:ext uri="{FF2B5EF4-FFF2-40B4-BE49-F238E27FC236}">
                  <a16:creationId xmlns:a16="http://schemas.microsoft.com/office/drawing/2014/main" id="{C0AFACF7-A75D-6FD8-2E42-13B8D55CEB97}"/>
                </a:ext>
              </a:extLst>
            </p:cNvPr>
            <p:cNvGrpSpPr/>
            <p:nvPr/>
          </p:nvGrpSpPr>
          <p:grpSpPr>
            <a:xfrm>
              <a:off x="4656903" y="5981579"/>
              <a:ext cx="4149328" cy="366777"/>
              <a:chOff x="4656903" y="5981579"/>
              <a:chExt cx="4149328" cy="366777"/>
            </a:xfrm>
          </p:grpSpPr>
          <p:sp>
            <p:nvSpPr>
              <p:cNvPr id="320" name="Line 122">
                <a:extLst>
                  <a:ext uri="{FF2B5EF4-FFF2-40B4-BE49-F238E27FC236}">
                    <a16:creationId xmlns:a16="http://schemas.microsoft.com/office/drawing/2014/main" id="{8F51A3DC-4A7E-B404-4A02-DAAEC4B359B8}"/>
                  </a:ext>
                </a:extLst>
              </p:cNvPr>
              <p:cNvSpPr>
                <a:spLocks noChangeShapeType="1"/>
              </p:cNvSpPr>
              <p:nvPr/>
            </p:nvSpPr>
            <p:spPr bwMode="auto">
              <a:xfrm>
                <a:off x="8022890" y="6054070"/>
                <a:ext cx="614363" cy="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21" name="Line 123">
                <a:extLst>
                  <a:ext uri="{FF2B5EF4-FFF2-40B4-BE49-F238E27FC236}">
                    <a16:creationId xmlns:a16="http://schemas.microsoft.com/office/drawing/2014/main" id="{1C1C6499-E2AC-5CAE-46CC-DAAAC5FBD1EF}"/>
                  </a:ext>
                </a:extLst>
              </p:cNvPr>
              <p:cNvSpPr>
                <a:spLocks noChangeShapeType="1"/>
              </p:cNvSpPr>
              <p:nvPr/>
            </p:nvSpPr>
            <p:spPr bwMode="auto">
              <a:xfrm>
                <a:off x="4792297" y="6054070"/>
                <a:ext cx="614363" cy="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22" name="TextBox 321">
                <a:extLst>
                  <a:ext uri="{FF2B5EF4-FFF2-40B4-BE49-F238E27FC236}">
                    <a16:creationId xmlns:a16="http://schemas.microsoft.com/office/drawing/2014/main" id="{B496F1B0-958D-3B93-763A-27F6BDE4525F}"/>
                  </a:ext>
                </a:extLst>
              </p:cNvPr>
              <p:cNvSpPr txBox="1"/>
              <p:nvPr/>
            </p:nvSpPr>
            <p:spPr>
              <a:xfrm>
                <a:off x="8058141" y="6009802"/>
                <a:ext cx="748090" cy="338554"/>
              </a:xfrm>
              <a:prstGeom prst="rect">
                <a:avLst/>
              </a:prstGeom>
              <a:noFill/>
            </p:spPr>
            <p:txBody>
              <a:bodyPr wrap="none" rtlCol="0">
                <a:spAutoFit/>
              </a:bodyPr>
              <a:lstStyle/>
              <a:p>
                <a:r>
                  <a:rPr lang="en-US" sz="1600">
                    <a:solidFill>
                      <a:srgbClr val="0000FF"/>
                    </a:solidFill>
                    <a:latin typeface="+mj-lt"/>
                  </a:rPr>
                  <a:t>OLWM</a:t>
                </a:r>
              </a:p>
            </p:txBody>
          </p:sp>
          <p:sp>
            <p:nvSpPr>
              <p:cNvPr id="323" name="TextBox 322">
                <a:extLst>
                  <a:ext uri="{FF2B5EF4-FFF2-40B4-BE49-F238E27FC236}">
                    <a16:creationId xmlns:a16="http://schemas.microsoft.com/office/drawing/2014/main" id="{8A44D144-2C0D-F612-8608-9D3A519396B2}"/>
                  </a:ext>
                </a:extLst>
              </p:cNvPr>
              <p:cNvSpPr txBox="1"/>
              <p:nvPr/>
            </p:nvSpPr>
            <p:spPr>
              <a:xfrm>
                <a:off x="4656903" y="5981579"/>
                <a:ext cx="748090" cy="338554"/>
              </a:xfrm>
              <a:prstGeom prst="rect">
                <a:avLst/>
              </a:prstGeom>
              <a:noFill/>
            </p:spPr>
            <p:txBody>
              <a:bodyPr wrap="none" rtlCol="0">
                <a:spAutoFit/>
              </a:bodyPr>
              <a:lstStyle/>
              <a:p>
                <a:r>
                  <a:rPr lang="en-US" sz="1600">
                    <a:solidFill>
                      <a:srgbClr val="0000FF"/>
                    </a:solidFill>
                    <a:latin typeface="+mj-lt"/>
                  </a:rPr>
                  <a:t>OLWM</a:t>
                </a:r>
              </a:p>
            </p:txBody>
          </p:sp>
        </p:grpSp>
      </p:grpSp>
    </p:spTree>
    <p:extLst>
      <p:ext uri="{BB962C8B-B14F-4D97-AF65-F5344CB8AC3E}">
        <p14:creationId xmlns:p14="http://schemas.microsoft.com/office/powerpoint/2010/main" val="3335089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525C7-DD4D-0ACE-D629-8706C3C5F12A}"/>
            </a:ext>
          </a:extLst>
        </p:cNvPr>
        <p:cNvGrpSpPr/>
        <p:nvPr/>
      </p:nvGrpSpPr>
      <p:grpSpPr>
        <a:xfrm>
          <a:off x="0" y="0"/>
          <a:ext cx="0" cy="0"/>
          <a:chOff x="0" y="0"/>
          <a:chExt cx="0" cy="0"/>
        </a:xfrm>
      </p:grpSpPr>
      <p:sp>
        <p:nvSpPr>
          <p:cNvPr id="2" name="Freeform: Shape 1">
            <a:extLst>
              <a:ext uri="{FF2B5EF4-FFF2-40B4-BE49-F238E27FC236}">
                <a16:creationId xmlns:a16="http://schemas.microsoft.com/office/drawing/2014/main" id="{8F78F485-311F-2F4F-386D-BB1310CA501F}"/>
              </a:ext>
            </a:extLst>
          </p:cNvPr>
          <p:cNvSpPr/>
          <p:nvPr/>
        </p:nvSpPr>
        <p:spPr>
          <a:xfrm>
            <a:off x="1979023" y="3860073"/>
            <a:ext cx="8575766" cy="2217169"/>
          </a:xfrm>
          <a:custGeom>
            <a:avLst/>
            <a:gdLst>
              <a:gd name="connsiteX0" fmla="*/ 0 w 8575766"/>
              <a:gd name="connsiteY0" fmla="*/ 97972 h 2201092"/>
              <a:gd name="connsiteX1" fmla="*/ 666206 w 8575766"/>
              <a:gd name="connsiteY1" fmla="*/ 189412 h 2201092"/>
              <a:gd name="connsiteX2" fmla="*/ 1012371 w 8575766"/>
              <a:gd name="connsiteY2" fmla="*/ 241663 h 2201092"/>
              <a:gd name="connsiteX3" fmla="*/ 1449977 w 8575766"/>
              <a:gd name="connsiteY3" fmla="*/ 522515 h 2201092"/>
              <a:gd name="connsiteX4" fmla="*/ 1848394 w 8575766"/>
              <a:gd name="connsiteY4" fmla="*/ 679269 h 2201092"/>
              <a:gd name="connsiteX5" fmla="*/ 2318657 w 8575766"/>
              <a:gd name="connsiteY5" fmla="*/ 862149 h 2201092"/>
              <a:gd name="connsiteX6" fmla="*/ 2743200 w 8575766"/>
              <a:gd name="connsiteY6" fmla="*/ 992777 h 2201092"/>
              <a:gd name="connsiteX7" fmla="*/ 3265714 w 8575766"/>
              <a:gd name="connsiteY7" fmla="*/ 1110343 h 2201092"/>
              <a:gd name="connsiteX8" fmla="*/ 3788228 w 8575766"/>
              <a:gd name="connsiteY8" fmla="*/ 1201783 h 2201092"/>
              <a:gd name="connsiteX9" fmla="*/ 4278086 w 8575766"/>
              <a:gd name="connsiteY9" fmla="*/ 1332412 h 2201092"/>
              <a:gd name="connsiteX10" fmla="*/ 4572000 w 8575766"/>
              <a:gd name="connsiteY10" fmla="*/ 1430383 h 2201092"/>
              <a:gd name="connsiteX11" fmla="*/ 4865914 w 8575766"/>
              <a:gd name="connsiteY11" fmla="*/ 1580606 h 2201092"/>
              <a:gd name="connsiteX12" fmla="*/ 5140234 w 8575766"/>
              <a:gd name="connsiteY12" fmla="*/ 1711235 h 2201092"/>
              <a:gd name="connsiteX13" fmla="*/ 5453743 w 8575766"/>
              <a:gd name="connsiteY13" fmla="*/ 1600200 h 2201092"/>
              <a:gd name="connsiteX14" fmla="*/ 5878286 w 8575766"/>
              <a:gd name="connsiteY14" fmla="*/ 1240972 h 2201092"/>
              <a:gd name="connsiteX15" fmla="*/ 6681651 w 8575766"/>
              <a:gd name="connsiteY15" fmla="*/ 620486 h 2201092"/>
              <a:gd name="connsiteX16" fmla="*/ 6910251 w 8575766"/>
              <a:gd name="connsiteY16" fmla="*/ 372292 h 2201092"/>
              <a:gd name="connsiteX17" fmla="*/ 7230291 w 8575766"/>
              <a:gd name="connsiteY17" fmla="*/ 254726 h 2201092"/>
              <a:gd name="connsiteX18" fmla="*/ 7609114 w 8575766"/>
              <a:gd name="connsiteY18" fmla="*/ 176349 h 2201092"/>
              <a:gd name="connsiteX19" fmla="*/ 8001000 w 8575766"/>
              <a:gd name="connsiteY19" fmla="*/ 111035 h 2201092"/>
              <a:gd name="connsiteX20" fmla="*/ 8229600 w 8575766"/>
              <a:gd name="connsiteY20" fmla="*/ 0 h 2201092"/>
              <a:gd name="connsiteX21" fmla="*/ 8575766 w 8575766"/>
              <a:gd name="connsiteY21" fmla="*/ 568235 h 2201092"/>
              <a:gd name="connsiteX22" fmla="*/ 7596051 w 8575766"/>
              <a:gd name="connsiteY22" fmla="*/ 718457 h 2201092"/>
              <a:gd name="connsiteX23" fmla="*/ 6955971 w 8575766"/>
              <a:gd name="connsiteY23" fmla="*/ 1156063 h 2201092"/>
              <a:gd name="connsiteX24" fmla="*/ 6662057 w 8575766"/>
              <a:gd name="connsiteY24" fmla="*/ 1515292 h 2201092"/>
              <a:gd name="connsiteX25" fmla="*/ 6224451 w 8575766"/>
              <a:gd name="connsiteY25" fmla="*/ 1776549 h 2201092"/>
              <a:gd name="connsiteX26" fmla="*/ 5734594 w 8575766"/>
              <a:gd name="connsiteY26" fmla="*/ 2181497 h 2201092"/>
              <a:gd name="connsiteX27" fmla="*/ 5179423 w 8575766"/>
              <a:gd name="connsiteY27" fmla="*/ 2201092 h 2201092"/>
              <a:gd name="connsiteX28" fmla="*/ 4199708 w 8575766"/>
              <a:gd name="connsiteY28" fmla="*/ 2005149 h 2201092"/>
              <a:gd name="connsiteX29" fmla="*/ 3298371 w 8575766"/>
              <a:gd name="connsiteY29" fmla="*/ 1711235 h 2201092"/>
              <a:gd name="connsiteX30" fmla="*/ 2416628 w 8575766"/>
              <a:gd name="connsiteY30" fmla="*/ 1482635 h 2201092"/>
              <a:gd name="connsiteX31" fmla="*/ 1796143 w 8575766"/>
              <a:gd name="connsiteY31" fmla="*/ 1175657 h 2201092"/>
              <a:gd name="connsiteX32" fmla="*/ 1031966 w 8575766"/>
              <a:gd name="connsiteY32" fmla="*/ 731520 h 2201092"/>
              <a:gd name="connsiteX33" fmla="*/ 117566 w 8575766"/>
              <a:gd name="connsiteY33" fmla="*/ 685800 h 2201092"/>
              <a:gd name="connsiteX34" fmla="*/ 0 w 8575766"/>
              <a:gd name="connsiteY34" fmla="*/ 97972 h 220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575766" h="2201092">
                <a:moveTo>
                  <a:pt x="0" y="97972"/>
                </a:moveTo>
                <a:lnTo>
                  <a:pt x="666206" y="189412"/>
                </a:lnTo>
                <a:lnTo>
                  <a:pt x="1012371" y="241663"/>
                </a:lnTo>
                <a:lnTo>
                  <a:pt x="1449977" y="522515"/>
                </a:lnTo>
                <a:lnTo>
                  <a:pt x="1848394" y="679269"/>
                </a:lnTo>
                <a:lnTo>
                  <a:pt x="2318657" y="862149"/>
                </a:lnTo>
                <a:lnTo>
                  <a:pt x="2743200" y="992777"/>
                </a:lnTo>
                <a:lnTo>
                  <a:pt x="3265714" y="1110343"/>
                </a:lnTo>
                <a:lnTo>
                  <a:pt x="3788228" y="1201783"/>
                </a:lnTo>
                <a:lnTo>
                  <a:pt x="4278086" y="1332412"/>
                </a:lnTo>
                <a:lnTo>
                  <a:pt x="4572000" y="1430383"/>
                </a:lnTo>
                <a:lnTo>
                  <a:pt x="4865914" y="1580606"/>
                </a:lnTo>
                <a:lnTo>
                  <a:pt x="5140234" y="1711235"/>
                </a:lnTo>
                <a:lnTo>
                  <a:pt x="5453743" y="1600200"/>
                </a:lnTo>
                <a:lnTo>
                  <a:pt x="5878286" y="1240972"/>
                </a:lnTo>
                <a:lnTo>
                  <a:pt x="6681651" y="620486"/>
                </a:lnTo>
                <a:lnTo>
                  <a:pt x="6910251" y="372292"/>
                </a:lnTo>
                <a:lnTo>
                  <a:pt x="7230291" y="254726"/>
                </a:lnTo>
                <a:lnTo>
                  <a:pt x="7609114" y="176349"/>
                </a:lnTo>
                <a:lnTo>
                  <a:pt x="8001000" y="111035"/>
                </a:lnTo>
                <a:lnTo>
                  <a:pt x="8229600" y="0"/>
                </a:lnTo>
                <a:lnTo>
                  <a:pt x="8575766" y="568235"/>
                </a:lnTo>
                <a:lnTo>
                  <a:pt x="7596051" y="718457"/>
                </a:lnTo>
                <a:lnTo>
                  <a:pt x="6955971" y="1156063"/>
                </a:lnTo>
                <a:lnTo>
                  <a:pt x="6662057" y="1515292"/>
                </a:lnTo>
                <a:lnTo>
                  <a:pt x="6224451" y="1776549"/>
                </a:lnTo>
                <a:lnTo>
                  <a:pt x="5734594" y="2181497"/>
                </a:lnTo>
                <a:lnTo>
                  <a:pt x="5179423" y="2201092"/>
                </a:lnTo>
                <a:lnTo>
                  <a:pt x="4199708" y="2005149"/>
                </a:lnTo>
                <a:lnTo>
                  <a:pt x="3298371" y="1711235"/>
                </a:lnTo>
                <a:lnTo>
                  <a:pt x="2416628" y="1482635"/>
                </a:lnTo>
                <a:lnTo>
                  <a:pt x="1796143" y="1175657"/>
                </a:lnTo>
                <a:lnTo>
                  <a:pt x="1031966" y="731520"/>
                </a:lnTo>
                <a:lnTo>
                  <a:pt x="117566" y="685800"/>
                </a:lnTo>
                <a:lnTo>
                  <a:pt x="0" y="97972"/>
                </a:lnTo>
                <a:close/>
              </a:path>
            </a:pathLst>
          </a:cu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8D4E26D-49B3-688B-D18F-F43837FC536D}"/>
              </a:ext>
            </a:extLst>
          </p:cNvPr>
          <p:cNvSpPr>
            <a:spLocks noGrp="1"/>
          </p:cNvSpPr>
          <p:nvPr>
            <p:ph type="title"/>
          </p:nvPr>
        </p:nvSpPr>
        <p:spPr/>
        <p:txBody>
          <a:bodyPr/>
          <a:lstStyle/>
          <a:p>
            <a:r>
              <a:rPr lang="en-US"/>
              <a:t>D. Terms</a:t>
            </a:r>
          </a:p>
        </p:txBody>
      </p:sp>
      <p:sp>
        <p:nvSpPr>
          <p:cNvPr id="5" name="Content Placeholder 4">
            <a:extLst>
              <a:ext uri="{FF2B5EF4-FFF2-40B4-BE49-F238E27FC236}">
                <a16:creationId xmlns:a16="http://schemas.microsoft.com/office/drawing/2014/main" id="{0594F86C-D752-7973-E193-CA231BA937A4}"/>
              </a:ext>
            </a:extLst>
          </p:cNvPr>
          <p:cNvSpPr>
            <a:spLocks noGrp="1"/>
          </p:cNvSpPr>
          <p:nvPr>
            <p:ph idx="1"/>
          </p:nvPr>
        </p:nvSpPr>
        <p:spPr/>
        <p:txBody>
          <a:bodyPr>
            <a:normAutofit/>
          </a:bodyPr>
          <a:lstStyle/>
          <a:p>
            <a:r>
              <a:rPr lang="en-US"/>
              <a:t>Thread  - The centerline of a waterway, equidistant from the OHWM on both sides.</a:t>
            </a:r>
          </a:p>
          <a:p>
            <a:endParaRPr lang="en-US"/>
          </a:p>
          <a:p>
            <a:r>
              <a:rPr lang="en-US"/>
              <a:t>Thalweg (Talweg) – A line along the deepest channel of a waterway. </a:t>
            </a:r>
          </a:p>
          <a:p>
            <a:pPr lvl="1"/>
            <a:r>
              <a:rPr lang="en-US"/>
              <a:t>In some jurisdictions, the thalweg is the waterway centerline, </a:t>
            </a:r>
            <a:r>
              <a:rPr lang="en-US" err="1"/>
              <a:t>ie</a:t>
            </a:r>
            <a:r>
              <a:rPr lang="en-US"/>
              <a:t>, thread.</a:t>
            </a:r>
          </a:p>
        </p:txBody>
      </p:sp>
      <p:grpSp>
        <p:nvGrpSpPr>
          <p:cNvPr id="7" name="Group 6">
            <a:extLst>
              <a:ext uri="{FF2B5EF4-FFF2-40B4-BE49-F238E27FC236}">
                <a16:creationId xmlns:a16="http://schemas.microsoft.com/office/drawing/2014/main" id="{B6011A64-874F-A7BA-E690-7CE3412F5EFE}"/>
              </a:ext>
            </a:extLst>
          </p:cNvPr>
          <p:cNvGrpSpPr/>
          <p:nvPr/>
        </p:nvGrpSpPr>
        <p:grpSpPr>
          <a:xfrm>
            <a:off x="1985963" y="3303074"/>
            <a:ext cx="8207376" cy="2348540"/>
            <a:chOff x="1985963" y="4357328"/>
            <a:chExt cx="8207376" cy="2348540"/>
          </a:xfrm>
        </p:grpSpPr>
        <p:sp>
          <p:nvSpPr>
            <p:cNvPr id="11" name="Freeform: Shape 10">
              <a:extLst>
                <a:ext uri="{FF2B5EF4-FFF2-40B4-BE49-F238E27FC236}">
                  <a16:creationId xmlns:a16="http://schemas.microsoft.com/office/drawing/2014/main" id="{5B6BB468-B9BF-5B14-D0ED-66CBEED0D6FE}"/>
                </a:ext>
              </a:extLst>
            </p:cNvPr>
            <p:cNvSpPr/>
            <p:nvPr/>
          </p:nvSpPr>
          <p:spPr>
            <a:xfrm>
              <a:off x="2187581" y="4564302"/>
              <a:ext cx="1247769" cy="831690"/>
            </a:xfrm>
            <a:custGeom>
              <a:avLst/>
              <a:gdLst>
                <a:gd name="connsiteX0" fmla="*/ 1171868 w 1204033"/>
                <a:gd name="connsiteY0" fmla="*/ 831690 h 831690"/>
                <a:gd name="connsiteX1" fmla="*/ 776701 w 1204033"/>
                <a:gd name="connsiteY1" fmla="*/ 569777 h 831690"/>
                <a:gd name="connsiteX2" fmla="*/ 551547 w 1204033"/>
                <a:gd name="connsiteY2" fmla="*/ 523827 h 831690"/>
                <a:gd name="connsiteX3" fmla="*/ 137999 w 1204033"/>
                <a:gd name="connsiteY3" fmla="*/ 464092 h 831690"/>
                <a:gd name="connsiteX4" fmla="*/ 4745 w 1204033"/>
                <a:gd name="connsiteY4" fmla="*/ 284888 h 831690"/>
                <a:gd name="connsiteX5" fmla="*/ 150 w 1204033"/>
                <a:gd name="connsiteY5" fmla="*/ 133254 h 831690"/>
                <a:gd name="connsiteX6" fmla="*/ 50694 w 1204033"/>
                <a:gd name="connsiteY6" fmla="*/ 0 h 831690"/>
                <a:gd name="connsiteX7" fmla="*/ 436672 w 1204033"/>
                <a:gd name="connsiteY7" fmla="*/ 64329 h 831690"/>
                <a:gd name="connsiteX8" fmla="*/ 482622 w 1204033"/>
                <a:gd name="connsiteY8" fmla="*/ 82709 h 831690"/>
                <a:gd name="connsiteX9" fmla="*/ 785890 w 1204033"/>
                <a:gd name="connsiteY9" fmla="*/ 105684 h 831690"/>
                <a:gd name="connsiteX10" fmla="*/ 1047804 w 1204033"/>
                <a:gd name="connsiteY10" fmla="*/ 197584 h 831690"/>
                <a:gd name="connsiteX11" fmla="*/ 1204033 w 1204033"/>
                <a:gd name="connsiteY11" fmla="*/ 399763 h 831690"/>
                <a:gd name="connsiteX12" fmla="*/ 1181058 w 1204033"/>
                <a:gd name="connsiteY12" fmla="*/ 735196 h 831690"/>
                <a:gd name="connsiteX13" fmla="*/ 1171868 w 1204033"/>
                <a:gd name="connsiteY13" fmla="*/ 831690 h 83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4033" h="831690">
                  <a:moveTo>
                    <a:pt x="1171868" y="831690"/>
                  </a:moveTo>
                  <a:lnTo>
                    <a:pt x="776701" y="569777"/>
                  </a:lnTo>
                  <a:lnTo>
                    <a:pt x="551547" y="523827"/>
                  </a:lnTo>
                  <a:lnTo>
                    <a:pt x="137999" y="464092"/>
                  </a:lnTo>
                  <a:lnTo>
                    <a:pt x="4745" y="284888"/>
                  </a:lnTo>
                  <a:cubicBezTo>
                    <a:pt x="-1289" y="182310"/>
                    <a:pt x="150" y="232857"/>
                    <a:pt x="150" y="133254"/>
                  </a:cubicBezTo>
                  <a:lnTo>
                    <a:pt x="50694" y="0"/>
                  </a:lnTo>
                  <a:lnTo>
                    <a:pt x="436672" y="64329"/>
                  </a:lnTo>
                  <a:lnTo>
                    <a:pt x="482622" y="82709"/>
                  </a:lnTo>
                  <a:lnTo>
                    <a:pt x="785890" y="105684"/>
                  </a:lnTo>
                  <a:lnTo>
                    <a:pt x="1047804" y="197584"/>
                  </a:lnTo>
                  <a:lnTo>
                    <a:pt x="1204033" y="399763"/>
                  </a:lnTo>
                  <a:lnTo>
                    <a:pt x="1181058" y="735196"/>
                  </a:lnTo>
                  <a:lnTo>
                    <a:pt x="1171868" y="831690"/>
                  </a:lnTo>
                  <a:close/>
                </a:path>
              </a:pathLst>
            </a:custGeom>
            <a:solidFill>
              <a:schemeClr val="accent6">
                <a:lumMod val="40000"/>
                <a:lumOff val="6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1" name="Freeform 124">
              <a:extLst>
                <a:ext uri="{FF2B5EF4-FFF2-40B4-BE49-F238E27FC236}">
                  <a16:creationId xmlns:a16="http://schemas.microsoft.com/office/drawing/2014/main" id="{E08E9505-712D-661A-7F2B-2DF713E6660C}"/>
                </a:ext>
              </a:extLst>
            </p:cNvPr>
            <p:cNvSpPr>
              <a:spLocks/>
            </p:cNvSpPr>
            <p:nvPr/>
          </p:nvSpPr>
          <p:spPr bwMode="auto">
            <a:xfrm>
              <a:off x="4321176" y="5765755"/>
              <a:ext cx="4060825" cy="844550"/>
            </a:xfrm>
            <a:custGeom>
              <a:avLst/>
              <a:gdLst>
                <a:gd name="T0" fmla="*/ 1394 w 2558"/>
                <a:gd name="T1" fmla="*/ 369 h 532"/>
                <a:gd name="T2" fmla="*/ 1515 w 2558"/>
                <a:gd name="T3" fmla="*/ 415 h 532"/>
                <a:gd name="T4" fmla="*/ 1551 w 2558"/>
                <a:gd name="T5" fmla="*/ 431 h 532"/>
                <a:gd name="T6" fmla="*/ 1586 w 2558"/>
                <a:gd name="T7" fmla="*/ 451 h 532"/>
                <a:gd name="T8" fmla="*/ 1621 w 2558"/>
                <a:gd name="T9" fmla="*/ 472 h 532"/>
                <a:gd name="T10" fmla="*/ 1655 w 2558"/>
                <a:gd name="T11" fmla="*/ 493 h 532"/>
                <a:gd name="T12" fmla="*/ 1691 w 2558"/>
                <a:gd name="T13" fmla="*/ 511 h 532"/>
                <a:gd name="T14" fmla="*/ 1726 w 2558"/>
                <a:gd name="T15" fmla="*/ 524 h 532"/>
                <a:gd name="T16" fmla="*/ 1744 w 2558"/>
                <a:gd name="T17" fmla="*/ 529 h 532"/>
                <a:gd name="T18" fmla="*/ 1762 w 2558"/>
                <a:gd name="T19" fmla="*/ 531 h 532"/>
                <a:gd name="T20" fmla="*/ 1781 w 2558"/>
                <a:gd name="T21" fmla="*/ 532 h 532"/>
                <a:gd name="T22" fmla="*/ 1799 w 2558"/>
                <a:gd name="T23" fmla="*/ 529 h 532"/>
                <a:gd name="T24" fmla="*/ 1825 w 2558"/>
                <a:gd name="T25" fmla="*/ 524 h 532"/>
                <a:gd name="T26" fmla="*/ 1850 w 2558"/>
                <a:gd name="T27" fmla="*/ 516 h 532"/>
                <a:gd name="T28" fmla="*/ 1874 w 2558"/>
                <a:gd name="T29" fmla="*/ 506 h 532"/>
                <a:gd name="T30" fmla="*/ 1898 w 2558"/>
                <a:gd name="T31" fmla="*/ 494 h 532"/>
                <a:gd name="T32" fmla="*/ 1943 w 2558"/>
                <a:gd name="T33" fmla="*/ 467 h 532"/>
                <a:gd name="T34" fmla="*/ 1987 w 2558"/>
                <a:gd name="T35" fmla="*/ 434 h 532"/>
                <a:gd name="T36" fmla="*/ 2030 w 2558"/>
                <a:gd name="T37" fmla="*/ 400 h 532"/>
                <a:gd name="T38" fmla="*/ 2072 w 2558"/>
                <a:gd name="T39" fmla="*/ 364 h 532"/>
                <a:gd name="T40" fmla="*/ 2114 w 2558"/>
                <a:gd name="T41" fmla="*/ 330 h 532"/>
                <a:gd name="T42" fmla="*/ 2158 w 2558"/>
                <a:gd name="T43" fmla="*/ 297 h 532"/>
                <a:gd name="T44" fmla="*/ 2365 w 2558"/>
                <a:gd name="T45" fmla="*/ 148 h 532"/>
                <a:gd name="T46" fmla="*/ 2558 w 2558"/>
                <a:gd name="T47" fmla="*/ 0 h 532"/>
                <a:gd name="T48" fmla="*/ 1763 w 2558"/>
                <a:gd name="T49" fmla="*/ 0 h 532"/>
                <a:gd name="T50" fmla="*/ 1126 w 2558"/>
                <a:gd name="T51" fmla="*/ 0 h 532"/>
                <a:gd name="T52" fmla="*/ 871 w 2558"/>
                <a:gd name="T53" fmla="*/ 0 h 532"/>
                <a:gd name="T54" fmla="*/ 871 w 2558"/>
                <a:gd name="T55" fmla="*/ 1 h 532"/>
                <a:gd name="T56" fmla="*/ 870 w 2558"/>
                <a:gd name="T57" fmla="*/ 0 h 532"/>
                <a:gd name="T58" fmla="*/ 0 w 2558"/>
                <a:gd name="T59" fmla="*/ 0 h 532"/>
                <a:gd name="T60" fmla="*/ 13 w 2558"/>
                <a:gd name="T61" fmla="*/ 5 h 532"/>
                <a:gd name="T62" fmla="*/ 129 w 2558"/>
                <a:gd name="T63" fmla="*/ 45 h 532"/>
                <a:gd name="T64" fmla="*/ 246 w 2558"/>
                <a:gd name="T65" fmla="*/ 83 h 532"/>
                <a:gd name="T66" fmla="*/ 363 w 2558"/>
                <a:gd name="T67" fmla="*/ 118 h 532"/>
                <a:gd name="T68" fmla="*/ 445 w 2558"/>
                <a:gd name="T69" fmla="*/ 140 h 532"/>
                <a:gd name="T70" fmla="*/ 528 w 2558"/>
                <a:gd name="T71" fmla="*/ 157 h 532"/>
                <a:gd name="T72" fmla="*/ 611 w 2558"/>
                <a:gd name="T73" fmla="*/ 171 h 532"/>
                <a:gd name="T74" fmla="*/ 695 w 2558"/>
                <a:gd name="T75" fmla="*/ 184 h 532"/>
                <a:gd name="T76" fmla="*/ 779 w 2558"/>
                <a:gd name="T77" fmla="*/ 196 h 532"/>
                <a:gd name="T78" fmla="*/ 862 w 2558"/>
                <a:gd name="T79" fmla="*/ 209 h 532"/>
                <a:gd name="T80" fmla="*/ 946 w 2558"/>
                <a:gd name="T81" fmla="*/ 225 h 532"/>
                <a:gd name="T82" fmla="*/ 1028 w 2558"/>
                <a:gd name="T83" fmla="*/ 244 h 532"/>
                <a:gd name="T84" fmla="*/ 1090 w 2558"/>
                <a:gd name="T85" fmla="*/ 261 h 532"/>
                <a:gd name="T86" fmla="*/ 1152 w 2558"/>
                <a:gd name="T87" fmla="*/ 280 h 532"/>
                <a:gd name="T88" fmla="*/ 1274 w 2558"/>
                <a:gd name="T89" fmla="*/ 323 h 532"/>
                <a:gd name="T90" fmla="*/ 1394 w 2558"/>
                <a:gd name="T91" fmla="*/ 369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58" h="532">
                  <a:moveTo>
                    <a:pt x="1394" y="369"/>
                  </a:moveTo>
                  <a:lnTo>
                    <a:pt x="1515" y="415"/>
                  </a:lnTo>
                  <a:lnTo>
                    <a:pt x="1551" y="431"/>
                  </a:lnTo>
                  <a:lnTo>
                    <a:pt x="1586" y="451"/>
                  </a:lnTo>
                  <a:lnTo>
                    <a:pt x="1621" y="472"/>
                  </a:lnTo>
                  <a:lnTo>
                    <a:pt x="1655" y="493"/>
                  </a:lnTo>
                  <a:lnTo>
                    <a:pt x="1691" y="511"/>
                  </a:lnTo>
                  <a:lnTo>
                    <a:pt x="1726" y="524"/>
                  </a:lnTo>
                  <a:lnTo>
                    <a:pt x="1744" y="529"/>
                  </a:lnTo>
                  <a:lnTo>
                    <a:pt x="1762" y="531"/>
                  </a:lnTo>
                  <a:lnTo>
                    <a:pt x="1781" y="532"/>
                  </a:lnTo>
                  <a:lnTo>
                    <a:pt x="1799" y="529"/>
                  </a:lnTo>
                  <a:lnTo>
                    <a:pt x="1825" y="524"/>
                  </a:lnTo>
                  <a:lnTo>
                    <a:pt x="1850" y="516"/>
                  </a:lnTo>
                  <a:lnTo>
                    <a:pt x="1874" y="506"/>
                  </a:lnTo>
                  <a:lnTo>
                    <a:pt x="1898" y="494"/>
                  </a:lnTo>
                  <a:lnTo>
                    <a:pt x="1943" y="467"/>
                  </a:lnTo>
                  <a:lnTo>
                    <a:pt x="1987" y="434"/>
                  </a:lnTo>
                  <a:lnTo>
                    <a:pt x="2030" y="400"/>
                  </a:lnTo>
                  <a:lnTo>
                    <a:pt x="2072" y="364"/>
                  </a:lnTo>
                  <a:lnTo>
                    <a:pt x="2114" y="330"/>
                  </a:lnTo>
                  <a:lnTo>
                    <a:pt x="2158" y="297"/>
                  </a:lnTo>
                  <a:lnTo>
                    <a:pt x="2365" y="148"/>
                  </a:lnTo>
                  <a:lnTo>
                    <a:pt x="2558" y="0"/>
                  </a:lnTo>
                  <a:lnTo>
                    <a:pt x="1763" y="0"/>
                  </a:lnTo>
                  <a:lnTo>
                    <a:pt x="1126" y="0"/>
                  </a:lnTo>
                  <a:lnTo>
                    <a:pt x="871" y="0"/>
                  </a:lnTo>
                  <a:lnTo>
                    <a:pt x="871" y="1"/>
                  </a:lnTo>
                  <a:lnTo>
                    <a:pt x="870" y="0"/>
                  </a:lnTo>
                  <a:lnTo>
                    <a:pt x="0" y="0"/>
                  </a:lnTo>
                  <a:lnTo>
                    <a:pt x="13" y="5"/>
                  </a:lnTo>
                  <a:lnTo>
                    <a:pt x="129" y="45"/>
                  </a:lnTo>
                  <a:lnTo>
                    <a:pt x="246" y="83"/>
                  </a:lnTo>
                  <a:lnTo>
                    <a:pt x="363" y="118"/>
                  </a:lnTo>
                  <a:lnTo>
                    <a:pt x="445" y="140"/>
                  </a:lnTo>
                  <a:lnTo>
                    <a:pt x="528" y="157"/>
                  </a:lnTo>
                  <a:lnTo>
                    <a:pt x="611" y="171"/>
                  </a:lnTo>
                  <a:lnTo>
                    <a:pt x="695" y="184"/>
                  </a:lnTo>
                  <a:lnTo>
                    <a:pt x="779" y="196"/>
                  </a:lnTo>
                  <a:lnTo>
                    <a:pt x="862" y="209"/>
                  </a:lnTo>
                  <a:lnTo>
                    <a:pt x="946" y="225"/>
                  </a:lnTo>
                  <a:lnTo>
                    <a:pt x="1028" y="244"/>
                  </a:lnTo>
                  <a:lnTo>
                    <a:pt x="1090" y="261"/>
                  </a:lnTo>
                  <a:lnTo>
                    <a:pt x="1152" y="280"/>
                  </a:lnTo>
                  <a:lnTo>
                    <a:pt x="1274" y="323"/>
                  </a:lnTo>
                  <a:lnTo>
                    <a:pt x="1394" y="369"/>
                  </a:lnTo>
                  <a:close/>
                </a:path>
              </a:pathLst>
            </a:custGeom>
            <a:solidFill>
              <a:srgbClr val="7FDFFF"/>
            </a:solidFill>
            <a:ln w="0">
              <a:solidFill>
                <a:srgbClr val="7FDF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32" name="Freeform 7">
              <a:extLst>
                <a:ext uri="{FF2B5EF4-FFF2-40B4-BE49-F238E27FC236}">
                  <a16:creationId xmlns:a16="http://schemas.microsoft.com/office/drawing/2014/main" id="{19AADF4C-2F7C-844A-BA30-65272171CA12}"/>
                </a:ext>
              </a:extLst>
            </p:cNvPr>
            <p:cNvSpPr>
              <a:spLocks/>
            </p:cNvSpPr>
            <p:nvPr/>
          </p:nvSpPr>
          <p:spPr bwMode="auto">
            <a:xfrm>
              <a:off x="3435351" y="5418093"/>
              <a:ext cx="5346700" cy="1190625"/>
            </a:xfrm>
            <a:custGeom>
              <a:avLst/>
              <a:gdLst>
                <a:gd name="T0" fmla="*/ 0 w 10064"/>
                <a:gd name="T1" fmla="*/ 0 h 2241"/>
                <a:gd name="T2" fmla="*/ 678 w 10064"/>
                <a:gd name="T3" fmla="*/ 279 h 2241"/>
                <a:gd name="T4" fmla="*/ 1362 w 10064"/>
                <a:gd name="T5" fmla="*/ 544 h 2241"/>
                <a:gd name="T6" fmla="*/ 2053 w 10064"/>
                <a:gd name="T7" fmla="*/ 788 h 2241"/>
                <a:gd name="T8" fmla="*/ 2753 w 10064"/>
                <a:gd name="T9" fmla="*/ 1007 h 2241"/>
                <a:gd name="T10" fmla="*/ 3244 w 10064"/>
                <a:gd name="T11" fmla="*/ 1122 h 2241"/>
                <a:gd name="T12" fmla="*/ 3743 w 10064"/>
                <a:gd name="T13" fmla="*/ 1202 h 2241"/>
                <a:gd name="T14" fmla="*/ 4244 w 10064"/>
                <a:gd name="T15" fmla="*/ 1279 h 2241"/>
                <a:gd name="T16" fmla="*/ 4739 w 10064"/>
                <a:gd name="T17" fmla="*/ 1382 h 2241"/>
                <a:gd name="T18" fmla="*/ 5109 w 10064"/>
                <a:gd name="T19" fmla="*/ 1491 h 2241"/>
                <a:gd name="T20" fmla="*/ 5473 w 10064"/>
                <a:gd name="T21" fmla="*/ 1619 h 2241"/>
                <a:gd name="T22" fmla="*/ 6195 w 10064"/>
                <a:gd name="T23" fmla="*/ 1894 h 2241"/>
                <a:gd name="T24" fmla="*/ 6301 w 10064"/>
                <a:gd name="T25" fmla="*/ 1941 h 2241"/>
                <a:gd name="T26" fmla="*/ 6406 w 10064"/>
                <a:gd name="T27" fmla="*/ 2000 h 2241"/>
                <a:gd name="T28" fmla="*/ 6614 w 10064"/>
                <a:gd name="T29" fmla="*/ 2125 h 2241"/>
                <a:gd name="T30" fmla="*/ 6719 w 10064"/>
                <a:gd name="T31" fmla="*/ 2179 h 2241"/>
                <a:gd name="T32" fmla="*/ 6824 w 10064"/>
                <a:gd name="T33" fmla="*/ 2220 h 2241"/>
                <a:gd name="T34" fmla="*/ 6933 w 10064"/>
                <a:gd name="T35" fmla="*/ 2241 h 2241"/>
                <a:gd name="T36" fmla="*/ 7043 w 10064"/>
                <a:gd name="T37" fmla="*/ 2235 h 2241"/>
                <a:gd name="T38" fmla="*/ 7195 w 10064"/>
                <a:gd name="T39" fmla="*/ 2194 h 2241"/>
                <a:gd name="T40" fmla="*/ 7338 w 10064"/>
                <a:gd name="T41" fmla="*/ 2129 h 2241"/>
                <a:gd name="T42" fmla="*/ 7474 w 10064"/>
                <a:gd name="T43" fmla="*/ 2047 h 2241"/>
                <a:gd name="T44" fmla="*/ 7605 w 10064"/>
                <a:gd name="T45" fmla="*/ 1951 h 2241"/>
                <a:gd name="T46" fmla="*/ 7859 w 10064"/>
                <a:gd name="T47" fmla="*/ 1742 h 2241"/>
                <a:gd name="T48" fmla="*/ 8115 w 10064"/>
                <a:gd name="T49" fmla="*/ 1542 h 2241"/>
                <a:gd name="T50" fmla="*/ 8736 w 10064"/>
                <a:gd name="T51" fmla="*/ 1095 h 2241"/>
                <a:gd name="T52" fmla="*/ 9343 w 10064"/>
                <a:gd name="T53" fmla="*/ 629 h 2241"/>
                <a:gd name="T54" fmla="*/ 9714 w 10064"/>
                <a:gd name="T55" fmla="*/ 327 h 2241"/>
                <a:gd name="T56" fmla="*/ 10064 w 10064"/>
                <a:gd name="T57" fmla="*/ 0 h 2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64" h="2241">
                  <a:moveTo>
                    <a:pt x="0" y="0"/>
                  </a:moveTo>
                  <a:lnTo>
                    <a:pt x="678" y="279"/>
                  </a:lnTo>
                  <a:lnTo>
                    <a:pt x="1362" y="544"/>
                  </a:lnTo>
                  <a:lnTo>
                    <a:pt x="2053" y="788"/>
                  </a:lnTo>
                  <a:lnTo>
                    <a:pt x="2753" y="1007"/>
                  </a:lnTo>
                  <a:lnTo>
                    <a:pt x="3244" y="1122"/>
                  </a:lnTo>
                  <a:lnTo>
                    <a:pt x="3743" y="1202"/>
                  </a:lnTo>
                  <a:lnTo>
                    <a:pt x="4244" y="1279"/>
                  </a:lnTo>
                  <a:lnTo>
                    <a:pt x="4739" y="1382"/>
                  </a:lnTo>
                  <a:lnTo>
                    <a:pt x="5109" y="1491"/>
                  </a:lnTo>
                  <a:lnTo>
                    <a:pt x="5473" y="1619"/>
                  </a:lnTo>
                  <a:lnTo>
                    <a:pt x="6195" y="1894"/>
                  </a:lnTo>
                  <a:lnTo>
                    <a:pt x="6301" y="1941"/>
                  </a:lnTo>
                  <a:lnTo>
                    <a:pt x="6406" y="2000"/>
                  </a:lnTo>
                  <a:lnTo>
                    <a:pt x="6614" y="2125"/>
                  </a:lnTo>
                  <a:lnTo>
                    <a:pt x="6719" y="2179"/>
                  </a:lnTo>
                  <a:lnTo>
                    <a:pt x="6824" y="2220"/>
                  </a:lnTo>
                  <a:lnTo>
                    <a:pt x="6933" y="2241"/>
                  </a:lnTo>
                  <a:lnTo>
                    <a:pt x="7043" y="2235"/>
                  </a:lnTo>
                  <a:lnTo>
                    <a:pt x="7195" y="2194"/>
                  </a:lnTo>
                  <a:lnTo>
                    <a:pt x="7338" y="2129"/>
                  </a:lnTo>
                  <a:lnTo>
                    <a:pt x="7474" y="2047"/>
                  </a:lnTo>
                  <a:lnTo>
                    <a:pt x="7605" y="1951"/>
                  </a:lnTo>
                  <a:lnTo>
                    <a:pt x="7859" y="1742"/>
                  </a:lnTo>
                  <a:lnTo>
                    <a:pt x="8115" y="1542"/>
                  </a:lnTo>
                  <a:lnTo>
                    <a:pt x="8736" y="1095"/>
                  </a:lnTo>
                  <a:lnTo>
                    <a:pt x="9343" y="629"/>
                  </a:lnTo>
                  <a:lnTo>
                    <a:pt x="9714" y="327"/>
                  </a:lnTo>
                  <a:lnTo>
                    <a:pt x="10064" y="0"/>
                  </a:lnTo>
                </a:path>
              </a:pathLst>
            </a:custGeom>
            <a:noFill/>
            <a:ln w="15875">
              <a:solidFill>
                <a:srgbClr val="745800"/>
              </a:solidFill>
              <a:prstDash val="solid"/>
              <a:round/>
              <a:headEnd type="none" w="lg" len="lg"/>
              <a:tailEnd type="none" w="lg" len="lg"/>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33" name="Line 8">
              <a:extLst>
                <a:ext uri="{FF2B5EF4-FFF2-40B4-BE49-F238E27FC236}">
                  <a16:creationId xmlns:a16="http://schemas.microsoft.com/office/drawing/2014/main" id="{45892F82-A1F9-A6E9-42D2-0CF3D50FD879}"/>
                </a:ext>
              </a:extLst>
            </p:cNvPr>
            <p:cNvSpPr>
              <a:spLocks noChangeShapeType="1"/>
            </p:cNvSpPr>
            <p:nvPr/>
          </p:nvSpPr>
          <p:spPr bwMode="auto">
            <a:xfrm>
              <a:off x="4319588" y="5765755"/>
              <a:ext cx="4065588" cy="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34" name="Line 16">
              <a:extLst>
                <a:ext uri="{FF2B5EF4-FFF2-40B4-BE49-F238E27FC236}">
                  <a16:creationId xmlns:a16="http://schemas.microsoft.com/office/drawing/2014/main" id="{AAFDBD65-DF08-870E-DB20-900C246346AA}"/>
                </a:ext>
              </a:extLst>
            </p:cNvPr>
            <p:cNvSpPr>
              <a:spLocks noChangeShapeType="1"/>
            </p:cNvSpPr>
            <p:nvPr/>
          </p:nvSpPr>
          <p:spPr bwMode="auto">
            <a:xfrm flipV="1">
              <a:off x="3435351" y="4564301"/>
              <a:ext cx="0" cy="853792"/>
            </a:xfrm>
            <a:prstGeom prst="line">
              <a:avLst/>
            </a:prstGeom>
            <a:noFill/>
            <a:ln w="31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35" name="Freeform 18">
              <a:extLst>
                <a:ext uri="{FF2B5EF4-FFF2-40B4-BE49-F238E27FC236}">
                  <a16:creationId xmlns:a16="http://schemas.microsoft.com/office/drawing/2014/main" id="{B53952DB-89B4-AE1B-F816-747F3908EA85}"/>
                </a:ext>
              </a:extLst>
            </p:cNvPr>
            <p:cNvSpPr>
              <a:spLocks/>
            </p:cNvSpPr>
            <p:nvPr/>
          </p:nvSpPr>
          <p:spPr bwMode="auto">
            <a:xfrm>
              <a:off x="1985963" y="5002168"/>
              <a:ext cx="1449388" cy="415925"/>
            </a:xfrm>
            <a:custGeom>
              <a:avLst/>
              <a:gdLst>
                <a:gd name="T0" fmla="*/ 2730 w 2730"/>
                <a:gd name="T1" fmla="*/ 785 h 785"/>
                <a:gd name="T2" fmla="*/ 2343 w 2730"/>
                <a:gd name="T3" fmla="*/ 537 h 785"/>
                <a:gd name="T4" fmla="*/ 2123 w 2730"/>
                <a:gd name="T5" fmla="*/ 389 h 785"/>
                <a:gd name="T6" fmla="*/ 2010 w 2730"/>
                <a:gd name="T7" fmla="*/ 322 h 785"/>
                <a:gd name="T8" fmla="*/ 1889 w 2730"/>
                <a:gd name="T9" fmla="*/ 278 h 785"/>
                <a:gd name="T10" fmla="*/ 1421 w 2730"/>
                <a:gd name="T11" fmla="*/ 184 h 785"/>
                <a:gd name="T12" fmla="*/ 949 w 2730"/>
                <a:gd name="T13" fmla="*/ 112 h 785"/>
                <a:gd name="T14" fmla="*/ 0 w 2730"/>
                <a:gd name="T15" fmla="*/ 0 h 7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0" h="785">
                  <a:moveTo>
                    <a:pt x="2730" y="785"/>
                  </a:moveTo>
                  <a:lnTo>
                    <a:pt x="2343" y="537"/>
                  </a:lnTo>
                  <a:lnTo>
                    <a:pt x="2123" y="389"/>
                  </a:lnTo>
                  <a:lnTo>
                    <a:pt x="2010" y="322"/>
                  </a:lnTo>
                  <a:lnTo>
                    <a:pt x="1889" y="278"/>
                  </a:lnTo>
                  <a:lnTo>
                    <a:pt x="1421" y="184"/>
                  </a:lnTo>
                  <a:lnTo>
                    <a:pt x="949" y="112"/>
                  </a:lnTo>
                  <a:lnTo>
                    <a:pt x="0" y="0"/>
                  </a:lnTo>
                </a:path>
              </a:pathLst>
            </a:custGeom>
            <a:noFill/>
            <a:ln w="19050">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nvGrpSpPr>
            <p:cNvPr id="236" name="Group 235">
              <a:extLst>
                <a:ext uri="{FF2B5EF4-FFF2-40B4-BE49-F238E27FC236}">
                  <a16:creationId xmlns:a16="http://schemas.microsoft.com/office/drawing/2014/main" id="{922BF3DC-CFDA-DFD3-C846-BDBC99AA6D20}"/>
                </a:ext>
              </a:extLst>
            </p:cNvPr>
            <p:cNvGrpSpPr/>
            <p:nvPr/>
          </p:nvGrpSpPr>
          <p:grpSpPr>
            <a:xfrm>
              <a:off x="2209801" y="4486230"/>
              <a:ext cx="1255712" cy="925513"/>
              <a:chOff x="2209801" y="2520950"/>
              <a:chExt cx="1255712" cy="925513"/>
            </a:xfrm>
          </p:grpSpPr>
          <p:sp>
            <p:nvSpPr>
              <p:cNvPr id="261" name="Freeform 53">
                <a:extLst>
                  <a:ext uri="{FF2B5EF4-FFF2-40B4-BE49-F238E27FC236}">
                    <a16:creationId xmlns:a16="http://schemas.microsoft.com/office/drawing/2014/main" id="{F68B9471-BBA0-7C5F-FB90-23C0A9A2D90D}"/>
                  </a:ext>
                </a:extLst>
              </p:cNvPr>
              <p:cNvSpPr>
                <a:spLocks/>
              </p:cNvSpPr>
              <p:nvPr/>
            </p:nvSpPr>
            <p:spPr bwMode="auto">
              <a:xfrm>
                <a:off x="2216151" y="2530475"/>
                <a:ext cx="182563" cy="596900"/>
              </a:xfrm>
              <a:custGeom>
                <a:avLst/>
                <a:gdLst>
                  <a:gd name="T0" fmla="*/ 345 w 345"/>
                  <a:gd name="T1" fmla="*/ 1123 h 1123"/>
                  <a:gd name="T2" fmla="*/ 122 w 345"/>
                  <a:gd name="T3" fmla="*/ 848 h 1123"/>
                  <a:gd name="T4" fmla="*/ 43 w 345"/>
                  <a:gd name="T5" fmla="*/ 692 h 1123"/>
                  <a:gd name="T6" fmla="*/ 0 w 345"/>
                  <a:gd name="T7" fmla="*/ 526 h 1123"/>
                  <a:gd name="T8" fmla="*/ 5 w 345"/>
                  <a:gd name="T9" fmla="*/ 383 h 1123"/>
                  <a:gd name="T10" fmla="*/ 47 w 345"/>
                  <a:gd name="T11" fmla="*/ 242 h 1123"/>
                  <a:gd name="T12" fmla="*/ 119 w 345"/>
                  <a:gd name="T13" fmla="*/ 112 h 1123"/>
                  <a:gd name="T14" fmla="*/ 212 w 345"/>
                  <a:gd name="T15" fmla="*/ 0 h 1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1123">
                    <a:moveTo>
                      <a:pt x="345" y="1123"/>
                    </a:moveTo>
                    <a:lnTo>
                      <a:pt x="122" y="848"/>
                    </a:lnTo>
                    <a:lnTo>
                      <a:pt x="43" y="692"/>
                    </a:lnTo>
                    <a:lnTo>
                      <a:pt x="0" y="526"/>
                    </a:lnTo>
                    <a:lnTo>
                      <a:pt x="5" y="383"/>
                    </a:lnTo>
                    <a:lnTo>
                      <a:pt x="47" y="242"/>
                    </a:lnTo>
                    <a:lnTo>
                      <a:pt x="119" y="112"/>
                    </a:lnTo>
                    <a:lnTo>
                      <a:pt x="212"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62" name="Freeform 54">
                <a:extLst>
                  <a:ext uri="{FF2B5EF4-FFF2-40B4-BE49-F238E27FC236}">
                    <a16:creationId xmlns:a16="http://schemas.microsoft.com/office/drawing/2014/main" id="{E894BBDB-7B2F-2205-5B87-C74742E158C3}"/>
                  </a:ext>
                </a:extLst>
              </p:cNvPr>
              <p:cNvSpPr>
                <a:spLocks/>
              </p:cNvSpPr>
              <p:nvPr/>
            </p:nvSpPr>
            <p:spPr bwMode="auto">
              <a:xfrm>
                <a:off x="2209801" y="2520950"/>
                <a:ext cx="179388" cy="614363"/>
              </a:xfrm>
              <a:custGeom>
                <a:avLst/>
                <a:gdLst>
                  <a:gd name="T0" fmla="*/ 334 w 338"/>
                  <a:gd name="T1" fmla="*/ 1156 h 1157"/>
                  <a:gd name="T2" fmla="*/ 338 w 338"/>
                  <a:gd name="T3" fmla="*/ 1157 h 1157"/>
                  <a:gd name="T4" fmla="*/ 335 w 338"/>
                  <a:gd name="T5" fmla="*/ 1135 h 1157"/>
                  <a:gd name="T6" fmla="*/ 329 w 338"/>
                  <a:gd name="T7" fmla="*/ 1104 h 1157"/>
                  <a:gd name="T8" fmla="*/ 323 w 338"/>
                  <a:gd name="T9" fmla="*/ 1078 h 1157"/>
                  <a:gd name="T10" fmla="*/ 235 w 338"/>
                  <a:gd name="T11" fmla="*/ 810 h 1157"/>
                  <a:gd name="T12" fmla="*/ 156 w 338"/>
                  <a:gd name="T13" fmla="*/ 539 h 1157"/>
                  <a:gd name="T14" fmla="*/ 152 w 338"/>
                  <a:gd name="T15" fmla="*/ 484 h 1157"/>
                  <a:gd name="T16" fmla="*/ 158 w 338"/>
                  <a:gd name="T17" fmla="*/ 428 h 1157"/>
                  <a:gd name="T18" fmla="*/ 156 w 338"/>
                  <a:gd name="T19" fmla="*/ 318 h 1157"/>
                  <a:gd name="T20" fmla="*/ 89 w 338"/>
                  <a:gd name="T21" fmla="*/ 154 h 1157"/>
                  <a:gd name="T22" fmla="*/ 0 w 338"/>
                  <a:gd name="T2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1157">
                    <a:moveTo>
                      <a:pt x="334" y="1156"/>
                    </a:moveTo>
                    <a:lnTo>
                      <a:pt x="338" y="1157"/>
                    </a:lnTo>
                    <a:lnTo>
                      <a:pt x="335" y="1135"/>
                    </a:lnTo>
                    <a:lnTo>
                      <a:pt x="329" y="1104"/>
                    </a:lnTo>
                    <a:lnTo>
                      <a:pt x="323" y="1078"/>
                    </a:lnTo>
                    <a:lnTo>
                      <a:pt x="235" y="810"/>
                    </a:lnTo>
                    <a:lnTo>
                      <a:pt x="156" y="539"/>
                    </a:lnTo>
                    <a:lnTo>
                      <a:pt x="152" y="484"/>
                    </a:lnTo>
                    <a:lnTo>
                      <a:pt x="158" y="428"/>
                    </a:lnTo>
                    <a:lnTo>
                      <a:pt x="156" y="318"/>
                    </a:lnTo>
                    <a:lnTo>
                      <a:pt x="89" y="154"/>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63" name="Freeform 55">
                <a:extLst>
                  <a:ext uri="{FF2B5EF4-FFF2-40B4-BE49-F238E27FC236}">
                    <a16:creationId xmlns:a16="http://schemas.microsoft.com/office/drawing/2014/main" id="{B91ECC8D-0C97-2C47-FDDD-7543E20D09BF}"/>
                  </a:ext>
                </a:extLst>
              </p:cNvPr>
              <p:cNvSpPr>
                <a:spLocks/>
              </p:cNvSpPr>
              <p:nvPr/>
            </p:nvSpPr>
            <p:spPr bwMode="auto">
              <a:xfrm>
                <a:off x="2673351" y="2655888"/>
                <a:ext cx="103188" cy="512763"/>
              </a:xfrm>
              <a:custGeom>
                <a:avLst/>
                <a:gdLst>
                  <a:gd name="T0" fmla="*/ 0 w 194"/>
                  <a:gd name="T1" fmla="*/ 965 h 965"/>
                  <a:gd name="T2" fmla="*/ 131 w 194"/>
                  <a:gd name="T3" fmla="*/ 778 h 965"/>
                  <a:gd name="T4" fmla="*/ 194 w 194"/>
                  <a:gd name="T5" fmla="*/ 564 h 965"/>
                  <a:gd name="T6" fmla="*/ 177 w 194"/>
                  <a:gd name="T7" fmla="*/ 466 h 965"/>
                  <a:gd name="T8" fmla="*/ 132 w 194"/>
                  <a:gd name="T9" fmla="*/ 374 h 965"/>
                  <a:gd name="T10" fmla="*/ 47 w 194"/>
                  <a:gd name="T11" fmla="*/ 185 h 965"/>
                  <a:gd name="T12" fmla="*/ 45 w 194"/>
                  <a:gd name="T13" fmla="*/ 82 h 965"/>
                  <a:gd name="T14" fmla="*/ 62 w 194"/>
                  <a:gd name="T15" fmla="*/ 34 h 965"/>
                  <a:gd name="T16" fmla="*/ 93 w 194"/>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965">
                    <a:moveTo>
                      <a:pt x="0" y="965"/>
                    </a:moveTo>
                    <a:lnTo>
                      <a:pt x="131" y="778"/>
                    </a:lnTo>
                    <a:lnTo>
                      <a:pt x="194" y="564"/>
                    </a:lnTo>
                    <a:lnTo>
                      <a:pt x="177" y="466"/>
                    </a:lnTo>
                    <a:lnTo>
                      <a:pt x="132" y="374"/>
                    </a:lnTo>
                    <a:lnTo>
                      <a:pt x="47" y="185"/>
                    </a:lnTo>
                    <a:lnTo>
                      <a:pt x="45" y="82"/>
                    </a:lnTo>
                    <a:lnTo>
                      <a:pt x="62" y="34"/>
                    </a:lnTo>
                    <a:lnTo>
                      <a:pt x="9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64" name="Freeform 56">
                <a:extLst>
                  <a:ext uri="{FF2B5EF4-FFF2-40B4-BE49-F238E27FC236}">
                    <a16:creationId xmlns:a16="http://schemas.microsoft.com/office/drawing/2014/main" id="{9C832312-FE6F-1B85-44F7-FC3E8E6416D9}"/>
                  </a:ext>
                </a:extLst>
              </p:cNvPr>
              <p:cNvSpPr>
                <a:spLocks/>
              </p:cNvSpPr>
              <p:nvPr/>
            </p:nvSpPr>
            <p:spPr bwMode="auto">
              <a:xfrm>
                <a:off x="2679701" y="2701925"/>
                <a:ext cx="139700" cy="457200"/>
              </a:xfrm>
              <a:custGeom>
                <a:avLst/>
                <a:gdLst>
                  <a:gd name="T0" fmla="*/ 3 w 264"/>
                  <a:gd name="T1" fmla="*/ 861 h 861"/>
                  <a:gd name="T2" fmla="*/ 7 w 264"/>
                  <a:gd name="T3" fmla="*/ 853 h 861"/>
                  <a:gd name="T4" fmla="*/ 11 w 264"/>
                  <a:gd name="T5" fmla="*/ 829 h 861"/>
                  <a:gd name="T6" fmla="*/ 0 w 264"/>
                  <a:gd name="T7" fmla="*/ 721 h 861"/>
                  <a:gd name="T8" fmla="*/ 11 w 264"/>
                  <a:gd name="T9" fmla="*/ 618 h 861"/>
                  <a:gd name="T10" fmla="*/ 63 w 264"/>
                  <a:gd name="T11" fmla="*/ 539 h 861"/>
                  <a:gd name="T12" fmla="*/ 131 w 264"/>
                  <a:gd name="T13" fmla="*/ 470 h 861"/>
                  <a:gd name="T14" fmla="*/ 196 w 264"/>
                  <a:gd name="T15" fmla="*/ 400 h 861"/>
                  <a:gd name="T16" fmla="*/ 243 w 264"/>
                  <a:gd name="T17" fmla="*/ 320 h 861"/>
                  <a:gd name="T18" fmla="*/ 264 w 264"/>
                  <a:gd name="T19" fmla="*/ 159 h 861"/>
                  <a:gd name="T20" fmla="*/ 227 w 264"/>
                  <a:gd name="T21"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861">
                    <a:moveTo>
                      <a:pt x="3" y="861"/>
                    </a:moveTo>
                    <a:lnTo>
                      <a:pt x="7" y="853"/>
                    </a:lnTo>
                    <a:lnTo>
                      <a:pt x="11" y="829"/>
                    </a:lnTo>
                    <a:lnTo>
                      <a:pt x="0" y="721"/>
                    </a:lnTo>
                    <a:lnTo>
                      <a:pt x="11" y="618"/>
                    </a:lnTo>
                    <a:lnTo>
                      <a:pt x="63" y="539"/>
                    </a:lnTo>
                    <a:lnTo>
                      <a:pt x="131" y="470"/>
                    </a:lnTo>
                    <a:lnTo>
                      <a:pt x="196" y="400"/>
                    </a:lnTo>
                    <a:lnTo>
                      <a:pt x="243" y="320"/>
                    </a:lnTo>
                    <a:lnTo>
                      <a:pt x="264" y="159"/>
                    </a:lnTo>
                    <a:lnTo>
                      <a:pt x="22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65" name="Freeform 57">
                <a:extLst>
                  <a:ext uri="{FF2B5EF4-FFF2-40B4-BE49-F238E27FC236}">
                    <a16:creationId xmlns:a16="http://schemas.microsoft.com/office/drawing/2014/main" id="{88CDFB13-BF4C-BD3C-4884-957D282B1CBD}"/>
                  </a:ext>
                </a:extLst>
              </p:cNvPr>
              <p:cNvSpPr>
                <a:spLocks/>
              </p:cNvSpPr>
              <p:nvPr/>
            </p:nvSpPr>
            <p:spPr bwMode="auto">
              <a:xfrm>
                <a:off x="2389188" y="2606675"/>
                <a:ext cx="82550" cy="514350"/>
              </a:xfrm>
              <a:custGeom>
                <a:avLst/>
                <a:gdLst>
                  <a:gd name="T0" fmla="*/ 39 w 155"/>
                  <a:gd name="T1" fmla="*/ 970 h 970"/>
                  <a:gd name="T2" fmla="*/ 23 w 155"/>
                  <a:gd name="T3" fmla="*/ 699 h 970"/>
                  <a:gd name="T4" fmla="*/ 1 w 155"/>
                  <a:gd name="T5" fmla="*/ 608 h 970"/>
                  <a:gd name="T6" fmla="*/ 0 w 155"/>
                  <a:gd name="T7" fmla="*/ 519 h 970"/>
                  <a:gd name="T8" fmla="*/ 34 w 155"/>
                  <a:gd name="T9" fmla="*/ 478 h 970"/>
                  <a:gd name="T10" fmla="*/ 83 w 155"/>
                  <a:gd name="T11" fmla="*/ 446 h 970"/>
                  <a:gd name="T12" fmla="*/ 130 w 155"/>
                  <a:gd name="T13" fmla="*/ 414 h 970"/>
                  <a:gd name="T14" fmla="*/ 155 w 155"/>
                  <a:gd name="T15" fmla="*/ 370 h 970"/>
                  <a:gd name="T16" fmla="*/ 152 w 155"/>
                  <a:gd name="T17" fmla="*/ 283 h 970"/>
                  <a:gd name="T18" fmla="*/ 128 w 155"/>
                  <a:gd name="T19" fmla="*/ 196 h 970"/>
                  <a:gd name="T20" fmla="*/ 69 w 155"/>
                  <a:gd name="T21" fmla="*/ 23 h 970"/>
                  <a:gd name="T22" fmla="*/ 68 w 155"/>
                  <a:gd name="T23" fmla="*/ 6 h 970"/>
                  <a:gd name="T24" fmla="*/ 69 w 155"/>
                  <a:gd name="T25"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970">
                    <a:moveTo>
                      <a:pt x="39" y="970"/>
                    </a:moveTo>
                    <a:lnTo>
                      <a:pt x="23" y="699"/>
                    </a:lnTo>
                    <a:lnTo>
                      <a:pt x="1" y="608"/>
                    </a:lnTo>
                    <a:lnTo>
                      <a:pt x="0" y="519"/>
                    </a:lnTo>
                    <a:lnTo>
                      <a:pt x="34" y="478"/>
                    </a:lnTo>
                    <a:lnTo>
                      <a:pt x="83" y="446"/>
                    </a:lnTo>
                    <a:lnTo>
                      <a:pt x="130" y="414"/>
                    </a:lnTo>
                    <a:lnTo>
                      <a:pt x="155" y="370"/>
                    </a:lnTo>
                    <a:lnTo>
                      <a:pt x="152" y="283"/>
                    </a:lnTo>
                    <a:lnTo>
                      <a:pt x="128" y="196"/>
                    </a:lnTo>
                    <a:lnTo>
                      <a:pt x="69" y="23"/>
                    </a:lnTo>
                    <a:lnTo>
                      <a:pt x="68" y="6"/>
                    </a:lnTo>
                    <a:lnTo>
                      <a:pt x="6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66" name="Freeform 58">
                <a:extLst>
                  <a:ext uri="{FF2B5EF4-FFF2-40B4-BE49-F238E27FC236}">
                    <a16:creationId xmlns:a16="http://schemas.microsoft.com/office/drawing/2014/main" id="{2DEF24EE-359D-2E89-5E92-65A5E8DAE4FD}"/>
                  </a:ext>
                </a:extLst>
              </p:cNvPr>
              <p:cNvSpPr>
                <a:spLocks/>
              </p:cNvSpPr>
              <p:nvPr/>
            </p:nvSpPr>
            <p:spPr bwMode="auto">
              <a:xfrm>
                <a:off x="2352676" y="2608263"/>
                <a:ext cx="180975" cy="520700"/>
              </a:xfrm>
              <a:custGeom>
                <a:avLst/>
                <a:gdLst>
                  <a:gd name="T0" fmla="*/ 101 w 340"/>
                  <a:gd name="T1" fmla="*/ 978 h 978"/>
                  <a:gd name="T2" fmla="*/ 178 w 340"/>
                  <a:gd name="T3" fmla="*/ 865 h 978"/>
                  <a:gd name="T4" fmla="*/ 194 w 340"/>
                  <a:gd name="T5" fmla="*/ 730 h 978"/>
                  <a:gd name="T6" fmla="*/ 151 w 340"/>
                  <a:gd name="T7" fmla="*/ 643 h 978"/>
                  <a:gd name="T8" fmla="*/ 79 w 340"/>
                  <a:gd name="T9" fmla="*/ 563 h 978"/>
                  <a:gd name="T10" fmla="*/ 0 w 340"/>
                  <a:gd name="T11" fmla="*/ 397 h 978"/>
                  <a:gd name="T12" fmla="*/ 48 w 340"/>
                  <a:gd name="T13" fmla="*/ 277 h 978"/>
                  <a:gd name="T14" fmla="*/ 130 w 340"/>
                  <a:gd name="T15" fmla="*/ 172 h 978"/>
                  <a:gd name="T16" fmla="*/ 232 w 340"/>
                  <a:gd name="T17" fmla="*/ 80 h 978"/>
                  <a:gd name="T18" fmla="*/ 340 w 340"/>
                  <a:gd name="T19"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978">
                    <a:moveTo>
                      <a:pt x="101" y="978"/>
                    </a:moveTo>
                    <a:lnTo>
                      <a:pt x="178" y="865"/>
                    </a:lnTo>
                    <a:lnTo>
                      <a:pt x="194" y="730"/>
                    </a:lnTo>
                    <a:lnTo>
                      <a:pt x="151" y="643"/>
                    </a:lnTo>
                    <a:lnTo>
                      <a:pt x="79" y="563"/>
                    </a:lnTo>
                    <a:lnTo>
                      <a:pt x="0" y="397"/>
                    </a:lnTo>
                    <a:lnTo>
                      <a:pt x="48" y="277"/>
                    </a:lnTo>
                    <a:lnTo>
                      <a:pt x="130" y="172"/>
                    </a:lnTo>
                    <a:lnTo>
                      <a:pt x="232" y="80"/>
                    </a:lnTo>
                    <a:lnTo>
                      <a:pt x="3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67" name="Freeform 59">
                <a:extLst>
                  <a:ext uri="{FF2B5EF4-FFF2-40B4-BE49-F238E27FC236}">
                    <a16:creationId xmlns:a16="http://schemas.microsoft.com/office/drawing/2014/main" id="{A6C83667-5CB9-76C1-7787-B28F8ADA4BF5}"/>
                  </a:ext>
                </a:extLst>
              </p:cNvPr>
              <p:cNvSpPr>
                <a:spLocks/>
              </p:cNvSpPr>
              <p:nvPr/>
            </p:nvSpPr>
            <p:spPr bwMode="auto">
              <a:xfrm>
                <a:off x="2357438" y="2617788"/>
                <a:ext cx="88900" cy="512763"/>
              </a:xfrm>
              <a:custGeom>
                <a:avLst/>
                <a:gdLst>
                  <a:gd name="T0" fmla="*/ 70 w 170"/>
                  <a:gd name="T1" fmla="*/ 965 h 965"/>
                  <a:gd name="T2" fmla="*/ 67 w 170"/>
                  <a:gd name="T3" fmla="*/ 959 h 965"/>
                  <a:gd name="T4" fmla="*/ 62 w 170"/>
                  <a:gd name="T5" fmla="*/ 942 h 965"/>
                  <a:gd name="T6" fmla="*/ 19 w 170"/>
                  <a:gd name="T7" fmla="*/ 817 h 965"/>
                  <a:gd name="T8" fmla="*/ 0 w 170"/>
                  <a:gd name="T9" fmla="*/ 690 h 965"/>
                  <a:gd name="T10" fmla="*/ 24 w 170"/>
                  <a:gd name="T11" fmla="*/ 589 h 965"/>
                  <a:gd name="T12" fmla="*/ 63 w 170"/>
                  <a:gd name="T13" fmla="*/ 493 h 965"/>
                  <a:gd name="T14" fmla="*/ 139 w 170"/>
                  <a:gd name="T15" fmla="*/ 298 h 965"/>
                  <a:gd name="T16" fmla="*/ 170 w 170"/>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965">
                    <a:moveTo>
                      <a:pt x="70" y="965"/>
                    </a:moveTo>
                    <a:lnTo>
                      <a:pt x="67" y="959"/>
                    </a:lnTo>
                    <a:lnTo>
                      <a:pt x="62" y="942"/>
                    </a:lnTo>
                    <a:lnTo>
                      <a:pt x="19" y="817"/>
                    </a:lnTo>
                    <a:lnTo>
                      <a:pt x="0" y="690"/>
                    </a:lnTo>
                    <a:lnTo>
                      <a:pt x="24" y="589"/>
                    </a:lnTo>
                    <a:lnTo>
                      <a:pt x="63" y="493"/>
                    </a:lnTo>
                    <a:lnTo>
                      <a:pt x="139" y="298"/>
                    </a:lnTo>
                    <a:lnTo>
                      <a:pt x="17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68" name="Freeform 60">
                <a:extLst>
                  <a:ext uri="{FF2B5EF4-FFF2-40B4-BE49-F238E27FC236}">
                    <a16:creationId xmlns:a16="http://schemas.microsoft.com/office/drawing/2014/main" id="{91F3BF01-16FB-483A-04C2-1BA394824DE8}"/>
                  </a:ext>
                </a:extLst>
              </p:cNvPr>
              <p:cNvSpPr>
                <a:spLocks/>
              </p:cNvSpPr>
              <p:nvPr/>
            </p:nvSpPr>
            <p:spPr bwMode="auto">
              <a:xfrm>
                <a:off x="3033713" y="2660650"/>
                <a:ext cx="119063" cy="582613"/>
              </a:xfrm>
              <a:custGeom>
                <a:avLst/>
                <a:gdLst>
                  <a:gd name="T0" fmla="*/ 0 w 224"/>
                  <a:gd name="T1" fmla="*/ 1096 h 1096"/>
                  <a:gd name="T2" fmla="*/ 78 w 224"/>
                  <a:gd name="T3" fmla="*/ 1040 h 1096"/>
                  <a:gd name="T4" fmla="*/ 146 w 224"/>
                  <a:gd name="T5" fmla="*/ 970 h 1096"/>
                  <a:gd name="T6" fmla="*/ 197 w 224"/>
                  <a:gd name="T7" fmla="*/ 888 h 1096"/>
                  <a:gd name="T8" fmla="*/ 224 w 224"/>
                  <a:gd name="T9" fmla="*/ 798 h 1096"/>
                  <a:gd name="T10" fmla="*/ 215 w 224"/>
                  <a:gd name="T11" fmla="*/ 689 h 1096"/>
                  <a:gd name="T12" fmla="*/ 176 w 224"/>
                  <a:gd name="T13" fmla="*/ 584 h 1096"/>
                  <a:gd name="T14" fmla="*/ 93 w 224"/>
                  <a:gd name="T15" fmla="*/ 370 h 1096"/>
                  <a:gd name="T16" fmla="*/ 71 w 224"/>
                  <a:gd name="T17" fmla="*/ 185 h 1096"/>
                  <a:gd name="T18" fmla="*/ 77 w 224"/>
                  <a:gd name="T19"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1096">
                    <a:moveTo>
                      <a:pt x="0" y="1096"/>
                    </a:moveTo>
                    <a:lnTo>
                      <a:pt x="78" y="1040"/>
                    </a:lnTo>
                    <a:lnTo>
                      <a:pt x="146" y="970"/>
                    </a:lnTo>
                    <a:lnTo>
                      <a:pt x="197" y="888"/>
                    </a:lnTo>
                    <a:lnTo>
                      <a:pt x="224" y="798"/>
                    </a:lnTo>
                    <a:lnTo>
                      <a:pt x="215" y="689"/>
                    </a:lnTo>
                    <a:lnTo>
                      <a:pt x="176" y="584"/>
                    </a:lnTo>
                    <a:lnTo>
                      <a:pt x="93" y="370"/>
                    </a:lnTo>
                    <a:lnTo>
                      <a:pt x="71" y="185"/>
                    </a:lnTo>
                    <a:lnTo>
                      <a:pt x="7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69" name="Freeform 61">
                <a:extLst>
                  <a:ext uri="{FF2B5EF4-FFF2-40B4-BE49-F238E27FC236}">
                    <a16:creationId xmlns:a16="http://schemas.microsoft.com/office/drawing/2014/main" id="{9D3DC95F-1513-A00B-2762-79D0DF043584}"/>
                  </a:ext>
                </a:extLst>
              </p:cNvPr>
              <p:cNvSpPr>
                <a:spLocks/>
              </p:cNvSpPr>
              <p:nvPr/>
            </p:nvSpPr>
            <p:spPr bwMode="auto">
              <a:xfrm>
                <a:off x="3030538" y="2644775"/>
                <a:ext cx="122238" cy="585788"/>
              </a:xfrm>
              <a:custGeom>
                <a:avLst/>
                <a:gdLst>
                  <a:gd name="T0" fmla="*/ 0 w 232"/>
                  <a:gd name="T1" fmla="*/ 1104 h 1104"/>
                  <a:gd name="T2" fmla="*/ 79 w 232"/>
                  <a:gd name="T3" fmla="*/ 965 h 1104"/>
                  <a:gd name="T4" fmla="*/ 139 w 232"/>
                  <a:gd name="T5" fmla="*/ 816 h 1104"/>
                  <a:gd name="T6" fmla="*/ 232 w 232"/>
                  <a:gd name="T7" fmla="*/ 423 h 1104"/>
                  <a:gd name="T8" fmla="*/ 214 w 232"/>
                  <a:gd name="T9" fmla="*/ 362 h 1104"/>
                  <a:gd name="T10" fmla="*/ 176 w 232"/>
                  <a:gd name="T11" fmla="*/ 306 h 1104"/>
                  <a:gd name="T12" fmla="*/ 116 w 232"/>
                  <a:gd name="T13" fmla="*/ 189 h 1104"/>
                  <a:gd name="T14" fmla="*/ 134 w 232"/>
                  <a:gd name="T15" fmla="*/ 87 h 1104"/>
                  <a:gd name="T16" fmla="*/ 193 w 232"/>
                  <a:gd name="T17"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104">
                    <a:moveTo>
                      <a:pt x="0" y="1104"/>
                    </a:moveTo>
                    <a:lnTo>
                      <a:pt x="79" y="965"/>
                    </a:lnTo>
                    <a:lnTo>
                      <a:pt x="139" y="816"/>
                    </a:lnTo>
                    <a:lnTo>
                      <a:pt x="232" y="423"/>
                    </a:lnTo>
                    <a:lnTo>
                      <a:pt x="214" y="362"/>
                    </a:lnTo>
                    <a:lnTo>
                      <a:pt x="176" y="306"/>
                    </a:lnTo>
                    <a:lnTo>
                      <a:pt x="116" y="189"/>
                    </a:lnTo>
                    <a:lnTo>
                      <a:pt x="134" y="87"/>
                    </a:lnTo>
                    <a:lnTo>
                      <a:pt x="19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70" name="Freeform 62">
                <a:extLst>
                  <a:ext uri="{FF2B5EF4-FFF2-40B4-BE49-F238E27FC236}">
                    <a16:creationId xmlns:a16="http://schemas.microsoft.com/office/drawing/2014/main" id="{3E4540CC-35B1-937C-1BF8-808D04246390}"/>
                  </a:ext>
                </a:extLst>
              </p:cNvPr>
              <p:cNvSpPr>
                <a:spLocks/>
              </p:cNvSpPr>
              <p:nvPr/>
            </p:nvSpPr>
            <p:spPr bwMode="auto">
              <a:xfrm>
                <a:off x="3013076" y="2747963"/>
                <a:ext cx="30163" cy="485775"/>
              </a:xfrm>
              <a:custGeom>
                <a:avLst/>
                <a:gdLst>
                  <a:gd name="T0" fmla="*/ 39 w 54"/>
                  <a:gd name="T1" fmla="*/ 915 h 915"/>
                  <a:gd name="T2" fmla="*/ 31 w 54"/>
                  <a:gd name="T3" fmla="*/ 662 h 915"/>
                  <a:gd name="T4" fmla="*/ 46 w 54"/>
                  <a:gd name="T5" fmla="*/ 489 h 915"/>
                  <a:gd name="T6" fmla="*/ 54 w 54"/>
                  <a:gd name="T7" fmla="*/ 315 h 915"/>
                  <a:gd name="T8" fmla="*/ 37 w 54"/>
                  <a:gd name="T9" fmla="*/ 156 h 915"/>
                  <a:gd name="T10" fmla="*/ 0 w 54"/>
                  <a:gd name="T11" fmla="*/ 0 h 915"/>
                </a:gdLst>
                <a:ahLst/>
                <a:cxnLst>
                  <a:cxn ang="0">
                    <a:pos x="T0" y="T1"/>
                  </a:cxn>
                  <a:cxn ang="0">
                    <a:pos x="T2" y="T3"/>
                  </a:cxn>
                  <a:cxn ang="0">
                    <a:pos x="T4" y="T5"/>
                  </a:cxn>
                  <a:cxn ang="0">
                    <a:pos x="T6" y="T7"/>
                  </a:cxn>
                  <a:cxn ang="0">
                    <a:pos x="T8" y="T9"/>
                  </a:cxn>
                  <a:cxn ang="0">
                    <a:pos x="T10" y="T11"/>
                  </a:cxn>
                </a:cxnLst>
                <a:rect l="0" t="0" r="r" b="b"/>
                <a:pathLst>
                  <a:path w="54" h="915">
                    <a:moveTo>
                      <a:pt x="39" y="915"/>
                    </a:moveTo>
                    <a:lnTo>
                      <a:pt x="31" y="662"/>
                    </a:lnTo>
                    <a:lnTo>
                      <a:pt x="46" y="489"/>
                    </a:lnTo>
                    <a:lnTo>
                      <a:pt x="54" y="315"/>
                    </a:lnTo>
                    <a:lnTo>
                      <a:pt x="37" y="156"/>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71" name="Freeform 63">
                <a:extLst>
                  <a:ext uri="{FF2B5EF4-FFF2-40B4-BE49-F238E27FC236}">
                    <a16:creationId xmlns:a16="http://schemas.microsoft.com/office/drawing/2014/main" id="{8B8A6499-9DC4-C2F9-382A-FF37EC3D08B0}"/>
                  </a:ext>
                </a:extLst>
              </p:cNvPr>
              <p:cNvSpPr>
                <a:spLocks/>
              </p:cNvSpPr>
              <p:nvPr/>
            </p:nvSpPr>
            <p:spPr bwMode="auto">
              <a:xfrm>
                <a:off x="2833688" y="2686050"/>
                <a:ext cx="139700" cy="512763"/>
              </a:xfrm>
              <a:custGeom>
                <a:avLst/>
                <a:gdLst>
                  <a:gd name="T0" fmla="*/ 0 w 263"/>
                  <a:gd name="T1" fmla="*/ 965 h 965"/>
                  <a:gd name="T2" fmla="*/ 158 w 263"/>
                  <a:gd name="T3" fmla="*/ 862 h 965"/>
                  <a:gd name="T4" fmla="*/ 263 w 263"/>
                  <a:gd name="T5" fmla="*/ 717 h 965"/>
                  <a:gd name="T6" fmla="*/ 259 w 263"/>
                  <a:gd name="T7" fmla="*/ 658 h 965"/>
                  <a:gd name="T8" fmla="*/ 224 w 263"/>
                  <a:gd name="T9" fmla="*/ 603 h 965"/>
                  <a:gd name="T10" fmla="*/ 140 w 263"/>
                  <a:gd name="T11" fmla="*/ 492 h 965"/>
                  <a:gd name="T12" fmla="*/ 66 w 263"/>
                  <a:gd name="T13" fmla="*/ 346 h 965"/>
                  <a:gd name="T14" fmla="*/ 24 w 263"/>
                  <a:gd name="T15" fmla="*/ 194 h 965"/>
                  <a:gd name="T16" fmla="*/ 31 w 263"/>
                  <a:gd name="T17" fmla="*/ 138 h 965"/>
                  <a:gd name="T18" fmla="*/ 54 w 263"/>
                  <a:gd name="T19" fmla="*/ 84 h 965"/>
                  <a:gd name="T20" fmla="*/ 132 w 263"/>
                  <a:gd name="T21"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965">
                    <a:moveTo>
                      <a:pt x="0" y="965"/>
                    </a:moveTo>
                    <a:lnTo>
                      <a:pt x="158" y="862"/>
                    </a:lnTo>
                    <a:lnTo>
                      <a:pt x="263" y="717"/>
                    </a:lnTo>
                    <a:lnTo>
                      <a:pt x="259" y="658"/>
                    </a:lnTo>
                    <a:lnTo>
                      <a:pt x="224" y="603"/>
                    </a:lnTo>
                    <a:lnTo>
                      <a:pt x="140" y="492"/>
                    </a:lnTo>
                    <a:lnTo>
                      <a:pt x="66" y="346"/>
                    </a:lnTo>
                    <a:lnTo>
                      <a:pt x="24" y="194"/>
                    </a:lnTo>
                    <a:lnTo>
                      <a:pt x="31" y="138"/>
                    </a:lnTo>
                    <a:lnTo>
                      <a:pt x="54" y="84"/>
                    </a:lnTo>
                    <a:lnTo>
                      <a:pt x="132"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72" name="Freeform 64">
                <a:extLst>
                  <a:ext uri="{FF2B5EF4-FFF2-40B4-BE49-F238E27FC236}">
                    <a16:creationId xmlns:a16="http://schemas.microsoft.com/office/drawing/2014/main" id="{00FC2BF2-A47E-6F02-0EE8-17E4A4A9006E}"/>
                  </a:ext>
                </a:extLst>
              </p:cNvPr>
              <p:cNvSpPr>
                <a:spLocks/>
              </p:cNvSpPr>
              <p:nvPr/>
            </p:nvSpPr>
            <p:spPr bwMode="auto">
              <a:xfrm>
                <a:off x="2841626" y="2600325"/>
                <a:ext cx="152400" cy="593725"/>
              </a:xfrm>
              <a:custGeom>
                <a:avLst/>
                <a:gdLst>
                  <a:gd name="T0" fmla="*/ 0 w 286"/>
                  <a:gd name="T1" fmla="*/ 1118 h 1118"/>
                  <a:gd name="T2" fmla="*/ 108 w 286"/>
                  <a:gd name="T3" fmla="*/ 866 h 1118"/>
                  <a:gd name="T4" fmla="*/ 156 w 286"/>
                  <a:gd name="T5" fmla="*/ 796 h 1118"/>
                  <a:gd name="T6" fmla="*/ 213 w 286"/>
                  <a:gd name="T7" fmla="*/ 730 h 1118"/>
                  <a:gd name="T8" fmla="*/ 286 w 286"/>
                  <a:gd name="T9" fmla="*/ 586 h 1118"/>
                  <a:gd name="T10" fmla="*/ 276 w 286"/>
                  <a:gd name="T11" fmla="*/ 501 h 1118"/>
                  <a:gd name="T12" fmla="*/ 242 w 286"/>
                  <a:gd name="T13" fmla="*/ 418 h 1118"/>
                  <a:gd name="T14" fmla="*/ 170 w 286"/>
                  <a:gd name="T15" fmla="*/ 252 h 1118"/>
                  <a:gd name="T16" fmla="*/ 155 w 286"/>
                  <a:gd name="T17"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118">
                    <a:moveTo>
                      <a:pt x="0" y="1118"/>
                    </a:moveTo>
                    <a:lnTo>
                      <a:pt x="108" y="866"/>
                    </a:lnTo>
                    <a:lnTo>
                      <a:pt x="156" y="796"/>
                    </a:lnTo>
                    <a:lnTo>
                      <a:pt x="213" y="730"/>
                    </a:lnTo>
                    <a:lnTo>
                      <a:pt x="286" y="586"/>
                    </a:lnTo>
                    <a:lnTo>
                      <a:pt x="276" y="501"/>
                    </a:lnTo>
                    <a:lnTo>
                      <a:pt x="242" y="418"/>
                    </a:lnTo>
                    <a:lnTo>
                      <a:pt x="170" y="252"/>
                    </a:lnTo>
                    <a:lnTo>
                      <a:pt x="15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73" name="Freeform 65">
                <a:extLst>
                  <a:ext uri="{FF2B5EF4-FFF2-40B4-BE49-F238E27FC236}">
                    <a16:creationId xmlns:a16="http://schemas.microsoft.com/office/drawing/2014/main" id="{57ED3CD4-894D-308C-1E7E-589EC7A4AD25}"/>
                  </a:ext>
                </a:extLst>
              </p:cNvPr>
              <p:cNvSpPr>
                <a:spLocks/>
              </p:cNvSpPr>
              <p:nvPr/>
            </p:nvSpPr>
            <p:spPr bwMode="auto">
              <a:xfrm>
                <a:off x="2833688" y="2665413"/>
                <a:ext cx="111125" cy="520700"/>
              </a:xfrm>
              <a:custGeom>
                <a:avLst/>
                <a:gdLst>
                  <a:gd name="T0" fmla="*/ 0 w 209"/>
                  <a:gd name="T1" fmla="*/ 982 h 982"/>
                  <a:gd name="T2" fmla="*/ 4 w 209"/>
                  <a:gd name="T3" fmla="*/ 850 h 982"/>
                  <a:gd name="T4" fmla="*/ 39 w 209"/>
                  <a:gd name="T5" fmla="*/ 721 h 982"/>
                  <a:gd name="T6" fmla="*/ 83 w 209"/>
                  <a:gd name="T7" fmla="*/ 648 h 982"/>
                  <a:gd name="T8" fmla="*/ 139 w 209"/>
                  <a:gd name="T9" fmla="*/ 579 h 982"/>
                  <a:gd name="T10" fmla="*/ 209 w 209"/>
                  <a:gd name="T11" fmla="*/ 432 h 982"/>
                  <a:gd name="T12" fmla="*/ 193 w 209"/>
                  <a:gd name="T13" fmla="*/ 317 h 982"/>
                  <a:gd name="T14" fmla="*/ 153 w 209"/>
                  <a:gd name="T15" fmla="*/ 206 h 982"/>
                  <a:gd name="T16" fmla="*/ 31 w 209"/>
                  <a:gd name="T1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982">
                    <a:moveTo>
                      <a:pt x="0" y="982"/>
                    </a:moveTo>
                    <a:lnTo>
                      <a:pt x="4" y="850"/>
                    </a:lnTo>
                    <a:lnTo>
                      <a:pt x="39" y="721"/>
                    </a:lnTo>
                    <a:lnTo>
                      <a:pt x="83" y="648"/>
                    </a:lnTo>
                    <a:lnTo>
                      <a:pt x="139" y="579"/>
                    </a:lnTo>
                    <a:lnTo>
                      <a:pt x="209" y="432"/>
                    </a:lnTo>
                    <a:lnTo>
                      <a:pt x="193" y="317"/>
                    </a:lnTo>
                    <a:lnTo>
                      <a:pt x="153" y="206"/>
                    </a:lnTo>
                    <a:lnTo>
                      <a:pt x="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74" name="Freeform 66">
                <a:extLst>
                  <a:ext uri="{FF2B5EF4-FFF2-40B4-BE49-F238E27FC236}">
                    <a16:creationId xmlns:a16="http://schemas.microsoft.com/office/drawing/2014/main" id="{583C751B-C428-FBFA-500E-F1F61CEA5D5F}"/>
                  </a:ext>
                </a:extLst>
              </p:cNvPr>
              <p:cNvSpPr>
                <a:spLocks/>
              </p:cNvSpPr>
              <p:nvPr/>
            </p:nvSpPr>
            <p:spPr bwMode="auto">
              <a:xfrm>
                <a:off x="2551113" y="2566988"/>
                <a:ext cx="119063" cy="581025"/>
              </a:xfrm>
              <a:custGeom>
                <a:avLst/>
                <a:gdLst>
                  <a:gd name="T0" fmla="*/ 0 w 224"/>
                  <a:gd name="T1" fmla="*/ 1095 h 1095"/>
                  <a:gd name="T2" fmla="*/ 78 w 224"/>
                  <a:gd name="T3" fmla="*/ 1040 h 1095"/>
                  <a:gd name="T4" fmla="*/ 146 w 224"/>
                  <a:gd name="T5" fmla="*/ 969 h 1095"/>
                  <a:gd name="T6" fmla="*/ 197 w 224"/>
                  <a:gd name="T7" fmla="*/ 887 h 1095"/>
                  <a:gd name="T8" fmla="*/ 224 w 224"/>
                  <a:gd name="T9" fmla="*/ 798 h 1095"/>
                  <a:gd name="T10" fmla="*/ 215 w 224"/>
                  <a:gd name="T11" fmla="*/ 689 h 1095"/>
                  <a:gd name="T12" fmla="*/ 175 w 224"/>
                  <a:gd name="T13" fmla="*/ 583 h 1095"/>
                  <a:gd name="T14" fmla="*/ 92 w 224"/>
                  <a:gd name="T15" fmla="*/ 369 h 1095"/>
                  <a:gd name="T16" fmla="*/ 70 w 224"/>
                  <a:gd name="T17" fmla="*/ 185 h 1095"/>
                  <a:gd name="T18" fmla="*/ 77 w 224"/>
                  <a:gd name="T19" fmla="*/ 0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1095">
                    <a:moveTo>
                      <a:pt x="0" y="1095"/>
                    </a:moveTo>
                    <a:lnTo>
                      <a:pt x="78" y="1040"/>
                    </a:lnTo>
                    <a:lnTo>
                      <a:pt x="146" y="969"/>
                    </a:lnTo>
                    <a:lnTo>
                      <a:pt x="197" y="887"/>
                    </a:lnTo>
                    <a:lnTo>
                      <a:pt x="224" y="798"/>
                    </a:lnTo>
                    <a:lnTo>
                      <a:pt x="215" y="689"/>
                    </a:lnTo>
                    <a:lnTo>
                      <a:pt x="175" y="583"/>
                    </a:lnTo>
                    <a:lnTo>
                      <a:pt x="92" y="369"/>
                    </a:lnTo>
                    <a:lnTo>
                      <a:pt x="70" y="185"/>
                    </a:lnTo>
                    <a:lnTo>
                      <a:pt x="7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75" name="Freeform 67">
                <a:extLst>
                  <a:ext uri="{FF2B5EF4-FFF2-40B4-BE49-F238E27FC236}">
                    <a16:creationId xmlns:a16="http://schemas.microsoft.com/office/drawing/2014/main" id="{BB000F22-E7C6-1C90-F715-DF6DFDB1AE84}"/>
                  </a:ext>
                </a:extLst>
              </p:cNvPr>
              <p:cNvSpPr>
                <a:spLocks/>
              </p:cNvSpPr>
              <p:nvPr/>
            </p:nvSpPr>
            <p:spPr bwMode="auto">
              <a:xfrm>
                <a:off x="2546351" y="2549525"/>
                <a:ext cx="123825" cy="587375"/>
              </a:xfrm>
              <a:custGeom>
                <a:avLst/>
                <a:gdLst>
                  <a:gd name="T0" fmla="*/ 0 w 232"/>
                  <a:gd name="T1" fmla="*/ 1105 h 1105"/>
                  <a:gd name="T2" fmla="*/ 79 w 232"/>
                  <a:gd name="T3" fmla="*/ 965 h 1105"/>
                  <a:gd name="T4" fmla="*/ 139 w 232"/>
                  <a:gd name="T5" fmla="*/ 816 h 1105"/>
                  <a:gd name="T6" fmla="*/ 232 w 232"/>
                  <a:gd name="T7" fmla="*/ 424 h 1105"/>
                  <a:gd name="T8" fmla="*/ 213 w 232"/>
                  <a:gd name="T9" fmla="*/ 363 h 1105"/>
                  <a:gd name="T10" fmla="*/ 176 w 232"/>
                  <a:gd name="T11" fmla="*/ 307 h 1105"/>
                  <a:gd name="T12" fmla="*/ 116 w 232"/>
                  <a:gd name="T13" fmla="*/ 190 h 1105"/>
                  <a:gd name="T14" fmla="*/ 134 w 232"/>
                  <a:gd name="T15" fmla="*/ 87 h 1105"/>
                  <a:gd name="T16" fmla="*/ 193 w 232"/>
                  <a:gd name="T17"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105">
                    <a:moveTo>
                      <a:pt x="0" y="1105"/>
                    </a:moveTo>
                    <a:lnTo>
                      <a:pt x="79" y="965"/>
                    </a:lnTo>
                    <a:lnTo>
                      <a:pt x="139" y="816"/>
                    </a:lnTo>
                    <a:lnTo>
                      <a:pt x="232" y="424"/>
                    </a:lnTo>
                    <a:lnTo>
                      <a:pt x="213" y="363"/>
                    </a:lnTo>
                    <a:lnTo>
                      <a:pt x="176" y="307"/>
                    </a:lnTo>
                    <a:lnTo>
                      <a:pt x="116" y="190"/>
                    </a:lnTo>
                    <a:lnTo>
                      <a:pt x="134" y="87"/>
                    </a:lnTo>
                    <a:lnTo>
                      <a:pt x="19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76" name="Freeform 68">
                <a:extLst>
                  <a:ext uri="{FF2B5EF4-FFF2-40B4-BE49-F238E27FC236}">
                    <a16:creationId xmlns:a16="http://schemas.microsoft.com/office/drawing/2014/main" id="{0469B4C1-4272-EBBF-EE34-A6F866C6B201}"/>
                  </a:ext>
                </a:extLst>
              </p:cNvPr>
              <p:cNvSpPr>
                <a:spLocks/>
              </p:cNvSpPr>
              <p:nvPr/>
            </p:nvSpPr>
            <p:spPr bwMode="auto">
              <a:xfrm>
                <a:off x="2530476" y="2652713"/>
                <a:ext cx="28575" cy="485775"/>
              </a:xfrm>
              <a:custGeom>
                <a:avLst/>
                <a:gdLst>
                  <a:gd name="T0" fmla="*/ 39 w 54"/>
                  <a:gd name="T1" fmla="*/ 915 h 915"/>
                  <a:gd name="T2" fmla="*/ 31 w 54"/>
                  <a:gd name="T3" fmla="*/ 663 h 915"/>
                  <a:gd name="T4" fmla="*/ 46 w 54"/>
                  <a:gd name="T5" fmla="*/ 489 h 915"/>
                  <a:gd name="T6" fmla="*/ 54 w 54"/>
                  <a:gd name="T7" fmla="*/ 316 h 915"/>
                  <a:gd name="T8" fmla="*/ 37 w 54"/>
                  <a:gd name="T9" fmla="*/ 156 h 915"/>
                  <a:gd name="T10" fmla="*/ 0 w 54"/>
                  <a:gd name="T11" fmla="*/ 0 h 915"/>
                </a:gdLst>
                <a:ahLst/>
                <a:cxnLst>
                  <a:cxn ang="0">
                    <a:pos x="T0" y="T1"/>
                  </a:cxn>
                  <a:cxn ang="0">
                    <a:pos x="T2" y="T3"/>
                  </a:cxn>
                  <a:cxn ang="0">
                    <a:pos x="T4" y="T5"/>
                  </a:cxn>
                  <a:cxn ang="0">
                    <a:pos x="T6" y="T7"/>
                  </a:cxn>
                  <a:cxn ang="0">
                    <a:pos x="T8" y="T9"/>
                  </a:cxn>
                  <a:cxn ang="0">
                    <a:pos x="T10" y="T11"/>
                  </a:cxn>
                </a:cxnLst>
                <a:rect l="0" t="0" r="r" b="b"/>
                <a:pathLst>
                  <a:path w="54" h="915">
                    <a:moveTo>
                      <a:pt x="39" y="915"/>
                    </a:moveTo>
                    <a:lnTo>
                      <a:pt x="31" y="663"/>
                    </a:lnTo>
                    <a:lnTo>
                      <a:pt x="46" y="489"/>
                    </a:lnTo>
                    <a:lnTo>
                      <a:pt x="54" y="316"/>
                    </a:lnTo>
                    <a:lnTo>
                      <a:pt x="37" y="156"/>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77" name="Freeform 69">
                <a:extLst>
                  <a:ext uri="{FF2B5EF4-FFF2-40B4-BE49-F238E27FC236}">
                    <a16:creationId xmlns:a16="http://schemas.microsoft.com/office/drawing/2014/main" id="{115491D1-4C0F-A890-144C-ED26DD63C5FD}"/>
                  </a:ext>
                </a:extLst>
              </p:cNvPr>
              <p:cNvSpPr>
                <a:spLocks/>
              </p:cNvSpPr>
              <p:nvPr/>
            </p:nvSpPr>
            <p:spPr bwMode="auto">
              <a:xfrm>
                <a:off x="3203576" y="2736850"/>
                <a:ext cx="119063" cy="581025"/>
              </a:xfrm>
              <a:custGeom>
                <a:avLst/>
                <a:gdLst>
                  <a:gd name="T0" fmla="*/ 0 w 224"/>
                  <a:gd name="T1" fmla="*/ 1095 h 1095"/>
                  <a:gd name="T2" fmla="*/ 78 w 224"/>
                  <a:gd name="T3" fmla="*/ 1040 h 1095"/>
                  <a:gd name="T4" fmla="*/ 147 w 224"/>
                  <a:gd name="T5" fmla="*/ 970 h 1095"/>
                  <a:gd name="T6" fmla="*/ 198 w 224"/>
                  <a:gd name="T7" fmla="*/ 888 h 1095"/>
                  <a:gd name="T8" fmla="*/ 224 w 224"/>
                  <a:gd name="T9" fmla="*/ 798 h 1095"/>
                  <a:gd name="T10" fmla="*/ 215 w 224"/>
                  <a:gd name="T11" fmla="*/ 689 h 1095"/>
                  <a:gd name="T12" fmla="*/ 176 w 224"/>
                  <a:gd name="T13" fmla="*/ 583 h 1095"/>
                  <a:gd name="T14" fmla="*/ 93 w 224"/>
                  <a:gd name="T15" fmla="*/ 370 h 1095"/>
                  <a:gd name="T16" fmla="*/ 71 w 224"/>
                  <a:gd name="T17" fmla="*/ 185 h 1095"/>
                  <a:gd name="T18" fmla="*/ 77 w 224"/>
                  <a:gd name="T19" fmla="*/ 0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1095">
                    <a:moveTo>
                      <a:pt x="0" y="1095"/>
                    </a:moveTo>
                    <a:lnTo>
                      <a:pt x="78" y="1040"/>
                    </a:lnTo>
                    <a:lnTo>
                      <a:pt x="147" y="970"/>
                    </a:lnTo>
                    <a:lnTo>
                      <a:pt x="198" y="888"/>
                    </a:lnTo>
                    <a:lnTo>
                      <a:pt x="224" y="798"/>
                    </a:lnTo>
                    <a:lnTo>
                      <a:pt x="215" y="689"/>
                    </a:lnTo>
                    <a:lnTo>
                      <a:pt x="176" y="583"/>
                    </a:lnTo>
                    <a:lnTo>
                      <a:pt x="93" y="370"/>
                    </a:lnTo>
                    <a:lnTo>
                      <a:pt x="71" y="185"/>
                    </a:lnTo>
                    <a:lnTo>
                      <a:pt x="7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78" name="Freeform 70">
                <a:extLst>
                  <a:ext uri="{FF2B5EF4-FFF2-40B4-BE49-F238E27FC236}">
                    <a16:creationId xmlns:a16="http://schemas.microsoft.com/office/drawing/2014/main" id="{CCCCCC98-D369-69CE-BF2D-883E147938C3}"/>
                  </a:ext>
                </a:extLst>
              </p:cNvPr>
              <p:cNvSpPr>
                <a:spLocks/>
              </p:cNvSpPr>
              <p:nvPr/>
            </p:nvSpPr>
            <p:spPr bwMode="auto">
              <a:xfrm>
                <a:off x="3198813" y="2719388"/>
                <a:ext cx="123825" cy="587375"/>
              </a:xfrm>
              <a:custGeom>
                <a:avLst/>
                <a:gdLst>
                  <a:gd name="T0" fmla="*/ 0 w 232"/>
                  <a:gd name="T1" fmla="*/ 1105 h 1105"/>
                  <a:gd name="T2" fmla="*/ 80 w 232"/>
                  <a:gd name="T3" fmla="*/ 966 h 1105"/>
                  <a:gd name="T4" fmla="*/ 139 w 232"/>
                  <a:gd name="T5" fmla="*/ 816 h 1105"/>
                  <a:gd name="T6" fmla="*/ 232 w 232"/>
                  <a:gd name="T7" fmla="*/ 424 h 1105"/>
                  <a:gd name="T8" fmla="*/ 214 w 232"/>
                  <a:gd name="T9" fmla="*/ 363 h 1105"/>
                  <a:gd name="T10" fmla="*/ 176 w 232"/>
                  <a:gd name="T11" fmla="*/ 307 h 1105"/>
                  <a:gd name="T12" fmla="*/ 116 w 232"/>
                  <a:gd name="T13" fmla="*/ 190 h 1105"/>
                  <a:gd name="T14" fmla="*/ 134 w 232"/>
                  <a:gd name="T15" fmla="*/ 87 h 1105"/>
                  <a:gd name="T16" fmla="*/ 194 w 232"/>
                  <a:gd name="T17"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105">
                    <a:moveTo>
                      <a:pt x="0" y="1105"/>
                    </a:moveTo>
                    <a:lnTo>
                      <a:pt x="80" y="966"/>
                    </a:lnTo>
                    <a:lnTo>
                      <a:pt x="139" y="816"/>
                    </a:lnTo>
                    <a:lnTo>
                      <a:pt x="232" y="424"/>
                    </a:lnTo>
                    <a:lnTo>
                      <a:pt x="214" y="363"/>
                    </a:lnTo>
                    <a:lnTo>
                      <a:pt x="176" y="307"/>
                    </a:lnTo>
                    <a:lnTo>
                      <a:pt x="116" y="190"/>
                    </a:lnTo>
                    <a:lnTo>
                      <a:pt x="134" y="87"/>
                    </a:lnTo>
                    <a:lnTo>
                      <a:pt x="194"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79" name="Freeform 71">
                <a:extLst>
                  <a:ext uri="{FF2B5EF4-FFF2-40B4-BE49-F238E27FC236}">
                    <a16:creationId xmlns:a16="http://schemas.microsoft.com/office/drawing/2014/main" id="{EFCEE008-42B9-0667-D1CB-3DC6A400C72B}"/>
                  </a:ext>
                </a:extLst>
              </p:cNvPr>
              <p:cNvSpPr>
                <a:spLocks/>
              </p:cNvSpPr>
              <p:nvPr/>
            </p:nvSpPr>
            <p:spPr bwMode="auto">
              <a:xfrm>
                <a:off x="3182938" y="2822575"/>
                <a:ext cx="28575" cy="485775"/>
              </a:xfrm>
              <a:custGeom>
                <a:avLst/>
                <a:gdLst>
                  <a:gd name="T0" fmla="*/ 39 w 54"/>
                  <a:gd name="T1" fmla="*/ 915 h 915"/>
                  <a:gd name="T2" fmla="*/ 31 w 54"/>
                  <a:gd name="T3" fmla="*/ 663 h 915"/>
                  <a:gd name="T4" fmla="*/ 46 w 54"/>
                  <a:gd name="T5" fmla="*/ 489 h 915"/>
                  <a:gd name="T6" fmla="*/ 54 w 54"/>
                  <a:gd name="T7" fmla="*/ 316 h 915"/>
                  <a:gd name="T8" fmla="*/ 37 w 54"/>
                  <a:gd name="T9" fmla="*/ 156 h 915"/>
                  <a:gd name="T10" fmla="*/ 0 w 54"/>
                  <a:gd name="T11" fmla="*/ 0 h 915"/>
                </a:gdLst>
                <a:ahLst/>
                <a:cxnLst>
                  <a:cxn ang="0">
                    <a:pos x="T0" y="T1"/>
                  </a:cxn>
                  <a:cxn ang="0">
                    <a:pos x="T2" y="T3"/>
                  </a:cxn>
                  <a:cxn ang="0">
                    <a:pos x="T4" y="T5"/>
                  </a:cxn>
                  <a:cxn ang="0">
                    <a:pos x="T6" y="T7"/>
                  </a:cxn>
                  <a:cxn ang="0">
                    <a:pos x="T8" y="T9"/>
                  </a:cxn>
                  <a:cxn ang="0">
                    <a:pos x="T10" y="T11"/>
                  </a:cxn>
                </a:cxnLst>
                <a:rect l="0" t="0" r="r" b="b"/>
                <a:pathLst>
                  <a:path w="54" h="915">
                    <a:moveTo>
                      <a:pt x="39" y="915"/>
                    </a:moveTo>
                    <a:lnTo>
                      <a:pt x="31" y="663"/>
                    </a:lnTo>
                    <a:lnTo>
                      <a:pt x="46" y="489"/>
                    </a:lnTo>
                    <a:lnTo>
                      <a:pt x="54" y="316"/>
                    </a:lnTo>
                    <a:lnTo>
                      <a:pt x="37" y="156"/>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80" name="Freeform 72">
                <a:extLst>
                  <a:ext uri="{FF2B5EF4-FFF2-40B4-BE49-F238E27FC236}">
                    <a16:creationId xmlns:a16="http://schemas.microsoft.com/office/drawing/2014/main" id="{25ACCBF6-6304-ADBB-7090-4B7DC16B8E31}"/>
                  </a:ext>
                </a:extLst>
              </p:cNvPr>
              <p:cNvSpPr>
                <a:spLocks/>
              </p:cNvSpPr>
              <p:nvPr/>
            </p:nvSpPr>
            <p:spPr bwMode="auto">
              <a:xfrm>
                <a:off x="2581276" y="2624138"/>
                <a:ext cx="139700" cy="512763"/>
              </a:xfrm>
              <a:custGeom>
                <a:avLst/>
                <a:gdLst>
                  <a:gd name="T0" fmla="*/ 0 w 263"/>
                  <a:gd name="T1" fmla="*/ 964 h 964"/>
                  <a:gd name="T2" fmla="*/ 158 w 263"/>
                  <a:gd name="T3" fmla="*/ 861 h 964"/>
                  <a:gd name="T4" fmla="*/ 263 w 263"/>
                  <a:gd name="T5" fmla="*/ 716 h 964"/>
                  <a:gd name="T6" fmla="*/ 259 w 263"/>
                  <a:gd name="T7" fmla="*/ 658 h 964"/>
                  <a:gd name="T8" fmla="*/ 223 w 263"/>
                  <a:gd name="T9" fmla="*/ 602 h 964"/>
                  <a:gd name="T10" fmla="*/ 139 w 263"/>
                  <a:gd name="T11" fmla="*/ 491 h 964"/>
                  <a:gd name="T12" fmla="*/ 65 w 263"/>
                  <a:gd name="T13" fmla="*/ 346 h 964"/>
                  <a:gd name="T14" fmla="*/ 23 w 263"/>
                  <a:gd name="T15" fmla="*/ 193 h 964"/>
                  <a:gd name="T16" fmla="*/ 31 w 263"/>
                  <a:gd name="T17" fmla="*/ 138 h 964"/>
                  <a:gd name="T18" fmla="*/ 53 w 263"/>
                  <a:gd name="T19" fmla="*/ 84 h 964"/>
                  <a:gd name="T20" fmla="*/ 131 w 263"/>
                  <a:gd name="T21"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964">
                    <a:moveTo>
                      <a:pt x="0" y="964"/>
                    </a:moveTo>
                    <a:lnTo>
                      <a:pt x="158" y="861"/>
                    </a:lnTo>
                    <a:lnTo>
                      <a:pt x="263" y="716"/>
                    </a:lnTo>
                    <a:lnTo>
                      <a:pt x="259" y="658"/>
                    </a:lnTo>
                    <a:lnTo>
                      <a:pt x="223" y="602"/>
                    </a:lnTo>
                    <a:lnTo>
                      <a:pt x="139" y="491"/>
                    </a:lnTo>
                    <a:lnTo>
                      <a:pt x="65" y="346"/>
                    </a:lnTo>
                    <a:lnTo>
                      <a:pt x="23" y="193"/>
                    </a:lnTo>
                    <a:lnTo>
                      <a:pt x="31" y="138"/>
                    </a:lnTo>
                    <a:lnTo>
                      <a:pt x="53" y="84"/>
                    </a:lnTo>
                    <a:lnTo>
                      <a:pt x="1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81" name="Freeform 73">
                <a:extLst>
                  <a:ext uri="{FF2B5EF4-FFF2-40B4-BE49-F238E27FC236}">
                    <a16:creationId xmlns:a16="http://schemas.microsoft.com/office/drawing/2014/main" id="{425919CE-087E-0193-36E6-A356AB930005}"/>
                  </a:ext>
                </a:extLst>
              </p:cNvPr>
              <p:cNvSpPr>
                <a:spLocks/>
              </p:cNvSpPr>
              <p:nvPr/>
            </p:nvSpPr>
            <p:spPr bwMode="auto">
              <a:xfrm>
                <a:off x="3313113" y="2770188"/>
                <a:ext cx="152400" cy="593725"/>
              </a:xfrm>
              <a:custGeom>
                <a:avLst/>
                <a:gdLst>
                  <a:gd name="T0" fmla="*/ 0 w 286"/>
                  <a:gd name="T1" fmla="*/ 1118 h 1118"/>
                  <a:gd name="T2" fmla="*/ 108 w 286"/>
                  <a:gd name="T3" fmla="*/ 866 h 1118"/>
                  <a:gd name="T4" fmla="*/ 156 w 286"/>
                  <a:gd name="T5" fmla="*/ 796 h 1118"/>
                  <a:gd name="T6" fmla="*/ 212 w 286"/>
                  <a:gd name="T7" fmla="*/ 731 h 1118"/>
                  <a:gd name="T8" fmla="*/ 286 w 286"/>
                  <a:gd name="T9" fmla="*/ 586 h 1118"/>
                  <a:gd name="T10" fmla="*/ 276 w 286"/>
                  <a:gd name="T11" fmla="*/ 501 h 1118"/>
                  <a:gd name="T12" fmla="*/ 242 w 286"/>
                  <a:gd name="T13" fmla="*/ 418 h 1118"/>
                  <a:gd name="T14" fmla="*/ 170 w 286"/>
                  <a:gd name="T15" fmla="*/ 252 h 1118"/>
                  <a:gd name="T16" fmla="*/ 154 w 286"/>
                  <a:gd name="T17"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118">
                    <a:moveTo>
                      <a:pt x="0" y="1118"/>
                    </a:moveTo>
                    <a:lnTo>
                      <a:pt x="108" y="866"/>
                    </a:lnTo>
                    <a:lnTo>
                      <a:pt x="156" y="796"/>
                    </a:lnTo>
                    <a:lnTo>
                      <a:pt x="212" y="731"/>
                    </a:lnTo>
                    <a:lnTo>
                      <a:pt x="286" y="586"/>
                    </a:lnTo>
                    <a:lnTo>
                      <a:pt x="276" y="501"/>
                    </a:lnTo>
                    <a:lnTo>
                      <a:pt x="242" y="418"/>
                    </a:lnTo>
                    <a:lnTo>
                      <a:pt x="170" y="252"/>
                    </a:lnTo>
                    <a:lnTo>
                      <a:pt x="154"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82" name="Freeform 74">
                <a:extLst>
                  <a:ext uri="{FF2B5EF4-FFF2-40B4-BE49-F238E27FC236}">
                    <a16:creationId xmlns:a16="http://schemas.microsoft.com/office/drawing/2014/main" id="{40FA36BC-C486-F62A-D4B9-8EBC0CFE31EF}"/>
                  </a:ext>
                </a:extLst>
              </p:cNvPr>
              <p:cNvSpPr>
                <a:spLocks/>
              </p:cNvSpPr>
              <p:nvPr/>
            </p:nvSpPr>
            <p:spPr bwMode="auto">
              <a:xfrm>
                <a:off x="3305176" y="2835275"/>
                <a:ext cx="111125" cy="522288"/>
              </a:xfrm>
              <a:custGeom>
                <a:avLst/>
                <a:gdLst>
                  <a:gd name="T0" fmla="*/ 0 w 209"/>
                  <a:gd name="T1" fmla="*/ 983 h 983"/>
                  <a:gd name="T2" fmla="*/ 4 w 209"/>
                  <a:gd name="T3" fmla="*/ 850 h 983"/>
                  <a:gd name="T4" fmla="*/ 39 w 209"/>
                  <a:gd name="T5" fmla="*/ 721 h 983"/>
                  <a:gd name="T6" fmla="*/ 82 w 209"/>
                  <a:gd name="T7" fmla="*/ 648 h 983"/>
                  <a:gd name="T8" fmla="*/ 139 w 209"/>
                  <a:gd name="T9" fmla="*/ 580 h 983"/>
                  <a:gd name="T10" fmla="*/ 209 w 209"/>
                  <a:gd name="T11" fmla="*/ 433 h 983"/>
                  <a:gd name="T12" fmla="*/ 193 w 209"/>
                  <a:gd name="T13" fmla="*/ 317 h 983"/>
                  <a:gd name="T14" fmla="*/ 153 w 209"/>
                  <a:gd name="T15" fmla="*/ 206 h 983"/>
                  <a:gd name="T16" fmla="*/ 31 w 209"/>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983">
                    <a:moveTo>
                      <a:pt x="0" y="983"/>
                    </a:moveTo>
                    <a:lnTo>
                      <a:pt x="4" y="850"/>
                    </a:lnTo>
                    <a:lnTo>
                      <a:pt x="39" y="721"/>
                    </a:lnTo>
                    <a:lnTo>
                      <a:pt x="82" y="648"/>
                    </a:lnTo>
                    <a:lnTo>
                      <a:pt x="139" y="580"/>
                    </a:lnTo>
                    <a:lnTo>
                      <a:pt x="209" y="433"/>
                    </a:lnTo>
                    <a:lnTo>
                      <a:pt x="193" y="317"/>
                    </a:lnTo>
                    <a:lnTo>
                      <a:pt x="153" y="206"/>
                    </a:lnTo>
                    <a:lnTo>
                      <a:pt x="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83" name="Freeform 75">
                <a:extLst>
                  <a:ext uri="{FF2B5EF4-FFF2-40B4-BE49-F238E27FC236}">
                    <a16:creationId xmlns:a16="http://schemas.microsoft.com/office/drawing/2014/main" id="{ACD159E3-F298-2519-C3F7-2BDD45054DDE}"/>
                  </a:ext>
                </a:extLst>
              </p:cNvPr>
              <p:cNvSpPr>
                <a:spLocks/>
              </p:cNvSpPr>
              <p:nvPr/>
            </p:nvSpPr>
            <p:spPr bwMode="auto">
              <a:xfrm>
                <a:off x="2417763" y="2625725"/>
                <a:ext cx="139700" cy="512763"/>
              </a:xfrm>
              <a:custGeom>
                <a:avLst/>
                <a:gdLst>
                  <a:gd name="T0" fmla="*/ 0 w 263"/>
                  <a:gd name="T1" fmla="*/ 965 h 965"/>
                  <a:gd name="T2" fmla="*/ 158 w 263"/>
                  <a:gd name="T3" fmla="*/ 862 h 965"/>
                  <a:gd name="T4" fmla="*/ 263 w 263"/>
                  <a:gd name="T5" fmla="*/ 717 h 965"/>
                  <a:gd name="T6" fmla="*/ 259 w 263"/>
                  <a:gd name="T7" fmla="*/ 658 h 965"/>
                  <a:gd name="T8" fmla="*/ 223 w 263"/>
                  <a:gd name="T9" fmla="*/ 603 h 965"/>
                  <a:gd name="T10" fmla="*/ 139 w 263"/>
                  <a:gd name="T11" fmla="*/ 492 h 965"/>
                  <a:gd name="T12" fmla="*/ 65 w 263"/>
                  <a:gd name="T13" fmla="*/ 347 h 965"/>
                  <a:gd name="T14" fmla="*/ 23 w 263"/>
                  <a:gd name="T15" fmla="*/ 194 h 965"/>
                  <a:gd name="T16" fmla="*/ 31 w 263"/>
                  <a:gd name="T17" fmla="*/ 138 h 965"/>
                  <a:gd name="T18" fmla="*/ 53 w 263"/>
                  <a:gd name="T19" fmla="*/ 85 h 965"/>
                  <a:gd name="T20" fmla="*/ 131 w 263"/>
                  <a:gd name="T21"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965">
                    <a:moveTo>
                      <a:pt x="0" y="965"/>
                    </a:moveTo>
                    <a:lnTo>
                      <a:pt x="158" y="862"/>
                    </a:lnTo>
                    <a:lnTo>
                      <a:pt x="263" y="717"/>
                    </a:lnTo>
                    <a:lnTo>
                      <a:pt x="259" y="658"/>
                    </a:lnTo>
                    <a:lnTo>
                      <a:pt x="223" y="603"/>
                    </a:lnTo>
                    <a:lnTo>
                      <a:pt x="139" y="492"/>
                    </a:lnTo>
                    <a:lnTo>
                      <a:pt x="65" y="347"/>
                    </a:lnTo>
                    <a:lnTo>
                      <a:pt x="23" y="194"/>
                    </a:lnTo>
                    <a:lnTo>
                      <a:pt x="31" y="138"/>
                    </a:lnTo>
                    <a:lnTo>
                      <a:pt x="53" y="85"/>
                    </a:lnTo>
                    <a:lnTo>
                      <a:pt x="1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84" name="Freeform 76">
                <a:extLst>
                  <a:ext uri="{FF2B5EF4-FFF2-40B4-BE49-F238E27FC236}">
                    <a16:creationId xmlns:a16="http://schemas.microsoft.com/office/drawing/2014/main" id="{287AB99E-E380-7D8F-A05A-923C2E8B4736}"/>
                  </a:ext>
                </a:extLst>
              </p:cNvPr>
              <p:cNvSpPr>
                <a:spLocks/>
              </p:cNvSpPr>
              <p:nvPr/>
            </p:nvSpPr>
            <p:spPr bwMode="auto">
              <a:xfrm>
                <a:off x="2425701" y="2540000"/>
                <a:ext cx="152400" cy="593725"/>
              </a:xfrm>
              <a:custGeom>
                <a:avLst/>
                <a:gdLst>
                  <a:gd name="T0" fmla="*/ 0 w 286"/>
                  <a:gd name="T1" fmla="*/ 1118 h 1118"/>
                  <a:gd name="T2" fmla="*/ 109 w 286"/>
                  <a:gd name="T3" fmla="*/ 866 h 1118"/>
                  <a:gd name="T4" fmla="*/ 157 w 286"/>
                  <a:gd name="T5" fmla="*/ 797 h 1118"/>
                  <a:gd name="T6" fmla="*/ 213 w 286"/>
                  <a:gd name="T7" fmla="*/ 731 h 1118"/>
                  <a:gd name="T8" fmla="*/ 286 w 286"/>
                  <a:gd name="T9" fmla="*/ 586 h 1118"/>
                  <a:gd name="T10" fmla="*/ 277 w 286"/>
                  <a:gd name="T11" fmla="*/ 501 h 1118"/>
                  <a:gd name="T12" fmla="*/ 243 w 286"/>
                  <a:gd name="T13" fmla="*/ 419 h 1118"/>
                  <a:gd name="T14" fmla="*/ 170 w 286"/>
                  <a:gd name="T15" fmla="*/ 253 h 1118"/>
                  <a:gd name="T16" fmla="*/ 155 w 286"/>
                  <a:gd name="T17"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118">
                    <a:moveTo>
                      <a:pt x="0" y="1118"/>
                    </a:moveTo>
                    <a:lnTo>
                      <a:pt x="109" y="866"/>
                    </a:lnTo>
                    <a:lnTo>
                      <a:pt x="157" y="797"/>
                    </a:lnTo>
                    <a:lnTo>
                      <a:pt x="213" y="731"/>
                    </a:lnTo>
                    <a:lnTo>
                      <a:pt x="286" y="586"/>
                    </a:lnTo>
                    <a:lnTo>
                      <a:pt x="277" y="501"/>
                    </a:lnTo>
                    <a:lnTo>
                      <a:pt x="243" y="419"/>
                    </a:lnTo>
                    <a:lnTo>
                      <a:pt x="170" y="253"/>
                    </a:lnTo>
                    <a:lnTo>
                      <a:pt x="15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85" name="Freeform 77">
                <a:extLst>
                  <a:ext uri="{FF2B5EF4-FFF2-40B4-BE49-F238E27FC236}">
                    <a16:creationId xmlns:a16="http://schemas.microsoft.com/office/drawing/2014/main" id="{6815A59D-689C-9F6F-9453-D1804FC4F7E9}"/>
                  </a:ext>
                </a:extLst>
              </p:cNvPr>
              <p:cNvSpPr>
                <a:spLocks/>
              </p:cNvSpPr>
              <p:nvPr/>
            </p:nvSpPr>
            <p:spPr bwMode="auto">
              <a:xfrm>
                <a:off x="2417763" y="2605088"/>
                <a:ext cx="111125" cy="522288"/>
              </a:xfrm>
              <a:custGeom>
                <a:avLst/>
                <a:gdLst>
                  <a:gd name="T0" fmla="*/ 0 w 209"/>
                  <a:gd name="T1" fmla="*/ 983 h 983"/>
                  <a:gd name="T2" fmla="*/ 4 w 209"/>
                  <a:gd name="T3" fmla="*/ 850 h 983"/>
                  <a:gd name="T4" fmla="*/ 39 w 209"/>
                  <a:gd name="T5" fmla="*/ 721 h 983"/>
                  <a:gd name="T6" fmla="*/ 82 w 209"/>
                  <a:gd name="T7" fmla="*/ 648 h 983"/>
                  <a:gd name="T8" fmla="*/ 139 w 209"/>
                  <a:gd name="T9" fmla="*/ 580 h 983"/>
                  <a:gd name="T10" fmla="*/ 209 w 209"/>
                  <a:gd name="T11" fmla="*/ 433 h 983"/>
                  <a:gd name="T12" fmla="*/ 193 w 209"/>
                  <a:gd name="T13" fmla="*/ 317 h 983"/>
                  <a:gd name="T14" fmla="*/ 153 w 209"/>
                  <a:gd name="T15" fmla="*/ 206 h 983"/>
                  <a:gd name="T16" fmla="*/ 31 w 209"/>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983">
                    <a:moveTo>
                      <a:pt x="0" y="983"/>
                    </a:moveTo>
                    <a:lnTo>
                      <a:pt x="4" y="850"/>
                    </a:lnTo>
                    <a:lnTo>
                      <a:pt x="39" y="721"/>
                    </a:lnTo>
                    <a:lnTo>
                      <a:pt x="82" y="648"/>
                    </a:lnTo>
                    <a:lnTo>
                      <a:pt x="139" y="580"/>
                    </a:lnTo>
                    <a:lnTo>
                      <a:pt x="209" y="433"/>
                    </a:lnTo>
                    <a:lnTo>
                      <a:pt x="193" y="317"/>
                    </a:lnTo>
                    <a:lnTo>
                      <a:pt x="153" y="206"/>
                    </a:lnTo>
                    <a:lnTo>
                      <a:pt x="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86" name="Freeform 78">
                <a:extLst>
                  <a:ext uri="{FF2B5EF4-FFF2-40B4-BE49-F238E27FC236}">
                    <a16:creationId xmlns:a16="http://schemas.microsoft.com/office/drawing/2014/main" id="{FC8A5816-0526-47F4-E4A2-914EB0AE7A6A}"/>
                  </a:ext>
                </a:extLst>
              </p:cNvPr>
              <p:cNvSpPr>
                <a:spLocks/>
              </p:cNvSpPr>
              <p:nvPr/>
            </p:nvSpPr>
            <p:spPr bwMode="auto">
              <a:xfrm>
                <a:off x="2730501" y="2681288"/>
                <a:ext cx="138113" cy="512763"/>
              </a:xfrm>
              <a:custGeom>
                <a:avLst/>
                <a:gdLst>
                  <a:gd name="T0" fmla="*/ 0 w 262"/>
                  <a:gd name="T1" fmla="*/ 965 h 965"/>
                  <a:gd name="T2" fmla="*/ 158 w 262"/>
                  <a:gd name="T3" fmla="*/ 862 h 965"/>
                  <a:gd name="T4" fmla="*/ 262 w 262"/>
                  <a:gd name="T5" fmla="*/ 717 h 965"/>
                  <a:gd name="T6" fmla="*/ 258 w 262"/>
                  <a:gd name="T7" fmla="*/ 658 h 965"/>
                  <a:gd name="T8" fmla="*/ 223 w 262"/>
                  <a:gd name="T9" fmla="*/ 603 h 965"/>
                  <a:gd name="T10" fmla="*/ 139 w 262"/>
                  <a:gd name="T11" fmla="*/ 492 h 965"/>
                  <a:gd name="T12" fmla="*/ 65 w 262"/>
                  <a:gd name="T13" fmla="*/ 346 h 965"/>
                  <a:gd name="T14" fmla="*/ 23 w 262"/>
                  <a:gd name="T15" fmla="*/ 194 h 965"/>
                  <a:gd name="T16" fmla="*/ 30 w 262"/>
                  <a:gd name="T17" fmla="*/ 138 h 965"/>
                  <a:gd name="T18" fmla="*/ 53 w 262"/>
                  <a:gd name="T19" fmla="*/ 84 h 965"/>
                  <a:gd name="T20" fmla="*/ 131 w 262"/>
                  <a:gd name="T21"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965">
                    <a:moveTo>
                      <a:pt x="0" y="965"/>
                    </a:moveTo>
                    <a:lnTo>
                      <a:pt x="158" y="862"/>
                    </a:lnTo>
                    <a:lnTo>
                      <a:pt x="262" y="717"/>
                    </a:lnTo>
                    <a:lnTo>
                      <a:pt x="258" y="658"/>
                    </a:lnTo>
                    <a:lnTo>
                      <a:pt x="223" y="603"/>
                    </a:lnTo>
                    <a:lnTo>
                      <a:pt x="139" y="492"/>
                    </a:lnTo>
                    <a:lnTo>
                      <a:pt x="65" y="346"/>
                    </a:lnTo>
                    <a:lnTo>
                      <a:pt x="23" y="194"/>
                    </a:lnTo>
                    <a:lnTo>
                      <a:pt x="30" y="138"/>
                    </a:lnTo>
                    <a:lnTo>
                      <a:pt x="53" y="84"/>
                    </a:lnTo>
                    <a:lnTo>
                      <a:pt x="1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87" name="Freeform 79">
                <a:extLst>
                  <a:ext uri="{FF2B5EF4-FFF2-40B4-BE49-F238E27FC236}">
                    <a16:creationId xmlns:a16="http://schemas.microsoft.com/office/drawing/2014/main" id="{D532FDE3-193E-A3DF-047D-C169C322BDF0}"/>
                  </a:ext>
                </a:extLst>
              </p:cNvPr>
              <p:cNvSpPr>
                <a:spLocks/>
              </p:cNvSpPr>
              <p:nvPr/>
            </p:nvSpPr>
            <p:spPr bwMode="auto">
              <a:xfrm>
                <a:off x="2738438" y="2595563"/>
                <a:ext cx="150813" cy="593725"/>
              </a:xfrm>
              <a:custGeom>
                <a:avLst/>
                <a:gdLst>
                  <a:gd name="T0" fmla="*/ 0 w 286"/>
                  <a:gd name="T1" fmla="*/ 1118 h 1118"/>
                  <a:gd name="T2" fmla="*/ 108 w 286"/>
                  <a:gd name="T3" fmla="*/ 865 h 1118"/>
                  <a:gd name="T4" fmla="*/ 157 w 286"/>
                  <a:gd name="T5" fmla="*/ 796 h 1118"/>
                  <a:gd name="T6" fmla="*/ 213 w 286"/>
                  <a:gd name="T7" fmla="*/ 730 h 1118"/>
                  <a:gd name="T8" fmla="*/ 286 w 286"/>
                  <a:gd name="T9" fmla="*/ 586 h 1118"/>
                  <a:gd name="T10" fmla="*/ 277 w 286"/>
                  <a:gd name="T11" fmla="*/ 501 h 1118"/>
                  <a:gd name="T12" fmla="*/ 242 w 286"/>
                  <a:gd name="T13" fmla="*/ 418 h 1118"/>
                  <a:gd name="T14" fmla="*/ 170 w 286"/>
                  <a:gd name="T15" fmla="*/ 252 h 1118"/>
                  <a:gd name="T16" fmla="*/ 155 w 286"/>
                  <a:gd name="T17"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118">
                    <a:moveTo>
                      <a:pt x="0" y="1118"/>
                    </a:moveTo>
                    <a:lnTo>
                      <a:pt x="108" y="865"/>
                    </a:lnTo>
                    <a:lnTo>
                      <a:pt x="157" y="796"/>
                    </a:lnTo>
                    <a:lnTo>
                      <a:pt x="213" y="730"/>
                    </a:lnTo>
                    <a:lnTo>
                      <a:pt x="286" y="586"/>
                    </a:lnTo>
                    <a:lnTo>
                      <a:pt x="277" y="501"/>
                    </a:lnTo>
                    <a:lnTo>
                      <a:pt x="242" y="418"/>
                    </a:lnTo>
                    <a:lnTo>
                      <a:pt x="170" y="252"/>
                    </a:lnTo>
                    <a:lnTo>
                      <a:pt x="15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88" name="Freeform 80">
                <a:extLst>
                  <a:ext uri="{FF2B5EF4-FFF2-40B4-BE49-F238E27FC236}">
                    <a16:creationId xmlns:a16="http://schemas.microsoft.com/office/drawing/2014/main" id="{7BAE7840-9E5A-A89C-9260-9013EE513CC2}"/>
                  </a:ext>
                </a:extLst>
              </p:cNvPr>
              <p:cNvSpPr>
                <a:spLocks/>
              </p:cNvSpPr>
              <p:nvPr/>
            </p:nvSpPr>
            <p:spPr bwMode="auto">
              <a:xfrm>
                <a:off x="2730501" y="2660650"/>
                <a:ext cx="109538" cy="520700"/>
              </a:xfrm>
              <a:custGeom>
                <a:avLst/>
                <a:gdLst>
                  <a:gd name="T0" fmla="*/ 0 w 208"/>
                  <a:gd name="T1" fmla="*/ 982 h 982"/>
                  <a:gd name="T2" fmla="*/ 4 w 208"/>
                  <a:gd name="T3" fmla="*/ 850 h 982"/>
                  <a:gd name="T4" fmla="*/ 38 w 208"/>
                  <a:gd name="T5" fmla="*/ 721 h 982"/>
                  <a:gd name="T6" fmla="*/ 82 w 208"/>
                  <a:gd name="T7" fmla="*/ 648 h 982"/>
                  <a:gd name="T8" fmla="*/ 139 w 208"/>
                  <a:gd name="T9" fmla="*/ 579 h 982"/>
                  <a:gd name="T10" fmla="*/ 208 w 208"/>
                  <a:gd name="T11" fmla="*/ 432 h 982"/>
                  <a:gd name="T12" fmla="*/ 192 w 208"/>
                  <a:gd name="T13" fmla="*/ 317 h 982"/>
                  <a:gd name="T14" fmla="*/ 152 w 208"/>
                  <a:gd name="T15" fmla="*/ 205 h 982"/>
                  <a:gd name="T16" fmla="*/ 30 w 208"/>
                  <a:gd name="T1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982">
                    <a:moveTo>
                      <a:pt x="0" y="982"/>
                    </a:moveTo>
                    <a:lnTo>
                      <a:pt x="4" y="850"/>
                    </a:lnTo>
                    <a:lnTo>
                      <a:pt x="38" y="721"/>
                    </a:lnTo>
                    <a:lnTo>
                      <a:pt x="82" y="648"/>
                    </a:lnTo>
                    <a:lnTo>
                      <a:pt x="139" y="579"/>
                    </a:lnTo>
                    <a:lnTo>
                      <a:pt x="208" y="432"/>
                    </a:lnTo>
                    <a:lnTo>
                      <a:pt x="192" y="317"/>
                    </a:lnTo>
                    <a:lnTo>
                      <a:pt x="152" y="205"/>
                    </a:lnTo>
                    <a:lnTo>
                      <a:pt x="3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89" name="Freeform 81">
                <a:extLst>
                  <a:ext uri="{FF2B5EF4-FFF2-40B4-BE49-F238E27FC236}">
                    <a16:creationId xmlns:a16="http://schemas.microsoft.com/office/drawing/2014/main" id="{7D3369CF-27D5-9AAB-0246-159C092AA90F}"/>
                  </a:ext>
                </a:extLst>
              </p:cNvPr>
              <p:cNvSpPr>
                <a:spLocks/>
              </p:cNvSpPr>
              <p:nvPr/>
            </p:nvSpPr>
            <p:spPr bwMode="auto">
              <a:xfrm>
                <a:off x="2965451" y="2698750"/>
                <a:ext cx="82550" cy="515938"/>
              </a:xfrm>
              <a:custGeom>
                <a:avLst/>
                <a:gdLst>
                  <a:gd name="T0" fmla="*/ 39 w 155"/>
                  <a:gd name="T1" fmla="*/ 969 h 969"/>
                  <a:gd name="T2" fmla="*/ 23 w 155"/>
                  <a:gd name="T3" fmla="*/ 699 h 969"/>
                  <a:gd name="T4" fmla="*/ 1 w 155"/>
                  <a:gd name="T5" fmla="*/ 607 h 969"/>
                  <a:gd name="T6" fmla="*/ 0 w 155"/>
                  <a:gd name="T7" fmla="*/ 518 h 969"/>
                  <a:gd name="T8" fmla="*/ 34 w 155"/>
                  <a:gd name="T9" fmla="*/ 477 h 969"/>
                  <a:gd name="T10" fmla="*/ 83 w 155"/>
                  <a:gd name="T11" fmla="*/ 446 h 969"/>
                  <a:gd name="T12" fmla="*/ 130 w 155"/>
                  <a:gd name="T13" fmla="*/ 413 h 969"/>
                  <a:gd name="T14" fmla="*/ 155 w 155"/>
                  <a:gd name="T15" fmla="*/ 370 h 969"/>
                  <a:gd name="T16" fmla="*/ 152 w 155"/>
                  <a:gd name="T17" fmla="*/ 282 h 969"/>
                  <a:gd name="T18" fmla="*/ 128 w 155"/>
                  <a:gd name="T19" fmla="*/ 195 h 969"/>
                  <a:gd name="T20" fmla="*/ 69 w 155"/>
                  <a:gd name="T21" fmla="*/ 22 h 969"/>
                  <a:gd name="T22" fmla="*/ 68 w 155"/>
                  <a:gd name="T23" fmla="*/ 6 h 969"/>
                  <a:gd name="T24" fmla="*/ 69 w 155"/>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969">
                    <a:moveTo>
                      <a:pt x="39" y="969"/>
                    </a:moveTo>
                    <a:lnTo>
                      <a:pt x="23" y="699"/>
                    </a:lnTo>
                    <a:lnTo>
                      <a:pt x="1" y="607"/>
                    </a:lnTo>
                    <a:lnTo>
                      <a:pt x="0" y="518"/>
                    </a:lnTo>
                    <a:lnTo>
                      <a:pt x="34" y="477"/>
                    </a:lnTo>
                    <a:lnTo>
                      <a:pt x="83" y="446"/>
                    </a:lnTo>
                    <a:lnTo>
                      <a:pt x="130" y="413"/>
                    </a:lnTo>
                    <a:lnTo>
                      <a:pt x="155" y="370"/>
                    </a:lnTo>
                    <a:lnTo>
                      <a:pt x="152" y="282"/>
                    </a:lnTo>
                    <a:lnTo>
                      <a:pt x="128" y="195"/>
                    </a:lnTo>
                    <a:lnTo>
                      <a:pt x="69" y="22"/>
                    </a:lnTo>
                    <a:lnTo>
                      <a:pt x="68" y="6"/>
                    </a:lnTo>
                    <a:lnTo>
                      <a:pt x="6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90" name="Freeform 82">
                <a:extLst>
                  <a:ext uri="{FF2B5EF4-FFF2-40B4-BE49-F238E27FC236}">
                    <a16:creationId xmlns:a16="http://schemas.microsoft.com/office/drawing/2014/main" id="{DC44CED2-BC2C-8132-537A-D15176B9ED5F}"/>
                  </a:ext>
                </a:extLst>
              </p:cNvPr>
              <p:cNvSpPr>
                <a:spLocks/>
              </p:cNvSpPr>
              <p:nvPr/>
            </p:nvSpPr>
            <p:spPr bwMode="auto">
              <a:xfrm>
                <a:off x="2928938" y="2701925"/>
                <a:ext cx="179388" cy="519113"/>
              </a:xfrm>
              <a:custGeom>
                <a:avLst/>
                <a:gdLst>
                  <a:gd name="T0" fmla="*/ 101 w 340"/>
                  <a:gd name="T1" fmla="*/ 979 h 979"/>
                  <a:gd name="T2" fmla="*/ 178 w 340"/>
                  <a:gd name="T3" fmla="*/ 866 h 979"/>
                  <a:gd name="T4" fmla="*/ 194 w 340"/>
                  <a:gd name="T5" fmla="*/ 731 h 979"/>
                  <a:gd name="T6" fmla="*/ 151 w 340"/>
                  <a:gd name="T7" fmla="*/ 643 h 979"/>
                  <a:gd name="T8" fmla="*/ 79 w 340"/>
                  <a:gd name="T9" fmla="*/ 564 h 979"/>
                  <a:gd name="T10" fmla="*/ 0 w 340"/>
                  <a:gd name="T11" fmla="*/ 397 h 979"/>
                  <a:gd name="T12" fmla="*/ 48 w 340"/>
                  <a:gd name="T13" fmla="*/ 277 h 979"/>
                  <a:gd name="T14" fmla="*/ 130 w 340"/>
                  <a:gd name="T15" fmla="*/ 172 h 979"/>
                  <a:gd name="T16" fmla="*/ 232 w 340"/>
                  <a:gd name="T17" fmla="*/ 81 h 979"/>
                  <a:gd name="T18" fmla="*/ 340 w 340"/>
                  <a:gd name="T19" fmla="*/ 0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979">
                    <a:moveTo>
                      <a:pt x="101" y="979"/>
                    </a:moveTo>
                    <a:lnTo>
                      <a:pt x="178" y="866"/>
                    </a:lnTo>
                    <a:lnTo>
                      <a:pt x="194" y="731"/>
                    </a:lnTo>
                    <a:lnTo>
                      <a:pt x="151" y="643"/>
                    </a:lnTo>
                    <a:lnTo>
                      <a:pt x="79" y="564"/>
                    </a:lnTo>
                    <a:lnTo>
                      <a:pt x="0" y="397"/>
                    </a:lnTo>
                    <a:lnTo>
                      <a:pt x="48" y="277"/>
                    </a:lnTo>
                    <a:lnTo>
                      <a:pt x="130" y="172"/>
                    </a:lnTo>
                    <a:lnTo>
                      <a:pt x="232" y="81"/>
                    </a:lnTo>
                    <a:lnTo>
                      <a:pt x="3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91" name="Freeform 83">
                <a:extLst>
                  <a:ext uri="{FF2B5EF4-FFF2-40B4-BE49-F238E27FC236}">
                    <a16:creationId xmlns:a16="http://schemas.microsoft.com/office/drawing/2014/main" id="{390E216F-B40C-A590-D919-1E0E0C772B35}"/>
                  </a:ext>
                </a:extLst>
              </p:cNvPr>
              <p:cNvSpPr>
                <a:spLocks/>
              </p:cNvSpPr>
              <p:nvPr/>
            </p:nvSpPr>
            <p:spPr bwMode="auto">
              <a:xfrm>
                <a:off x="2932113" y="2711450"/>
                <a:ext cx="90488" cy="512763"/>
              </a:xfrm>
              <a:custGeom>
                <a:avLst/>
                <a:gdLst>
                  <a:gd name="T0" fmla="*/ 70 w 170"/>
                  <a:gd name="T1" fmla="*/ 965 h 965"/>
                  <a:gd name="T2" fmla="*/ 67 w 170"/>
                  <a:gd name="T3" fmla="*/ 960 h 965"/>
                  <a:gd name="T4" fmla="*/ 62 w 170"/>
                  <a:gd name="T5" fmla="*/ 943 h 965"/>
                  <a:gd name="T6" fmla="*/ 19 w 170"/>
                  <a:gd name="T7" fmla="*/ 817 h 965"/>
                  <a:gd name="T8" fmla="*/ 0 w 170"/>
                  <a:gd name="T9" fmla="*/ 690 h 965"/>
                  <a:gd name="T10" fmla="*/ 24 w 170"/>
                  <a:gd name="T11" fmla="*/ 590 h 965"/>
                  <a:gd name="T12" fmla="*/ 63 w 170"/>
                  <a:gd name="T13" fmla="*/ 493 h 965"/>
                  <a:gd name="T14" fmla="*/ 139 w 170"/>
                  <a:gd name="T15" fmla="*/ 298 h 965"/>
                  <a:gd name="T16" fmla="*/ 170 w 170"/>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965">
                    <a:moveTo>
                      <a:pt x="70" y="965"/>
                    </a:moveTo>
                    <a:lnTo>
                      <a:pt x="67" y="960"/>
                    </a:lnTo>
                    <a:lnTo>
                      <a:pt x="62" y="943"/>
                    </a:lnTo>
                    <a:lnTo>
                      <a:pt x="19" y="817"/>
                    </a:lnTo>
                    <a:lnTo>
                      <a:pt x="0" y="690"/>
                    </a:lnTo>
                    <a:lnTo>
                      <a:pt x="24" y="590"/>
                    </a:lnTo>
                    <a:lnTo>
                      <a:pt x="63" y="493"/>
                    </a:lnTo>
                    <a:lnTo>
                      <a:pt x="139" y="298"/>
                    </a:lnTo>
                    <a:lnTo>
                      <a:pt x="17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92" name="Freeform 84">
                <a:extLst>
                  <a:ext uri="{FF2B5EF4-FFF2-40B4-BE49-F238E27FC236}">
                    <a16:creationId xmlns:a16="http://schemas.microsoft.com/office/drawing/2014/main" id="{25230E18-4734-AF8C-06E7-1CE872BD2D59}"/>
                  </a:ext>
                </a:extLst>
              </p:cNvPr>
              <p:cNvSpPr>
                <a:spLocks/>
              </p:cNvSpPr>
              <p:nvPr/>
            </p:nvSpPr>
            <p:spPr bwMode="auto">
              <a:xfrm>
                <a:off x="3105151" y="2747963"/>
                <a:ext cx="82550" cy="514350"/>
              </a:xfrm>
              <a:custGeom>
                <a:avLst/>
                <a:gdLst>
                  <a:gd name="T0" fmla="*/ 38 w 154"/>
                  <a:gd name="T1" fmla="*/ 969 h 969"/>
                  <a:gd name="T2" fmla="*/ 23 w 154"/>
                  <a:gd name="T3" fmla="*/ 699 h 969"/>
                  <a:gd name="T4" fmla="*/ 1 w 154"/>
                  <a:gd name="T5" fmla="*/ 607 h 969"/>
                  <a:gd name="T6" fmla="*/ 0 w 154"/>
                  <a:gd name="T7" fmla="*/ 519 h 969"/>
                  <a:gd name="T8" fmla="*/ 34 w 154"/>
                  <a:gd name="T9" fmla="*/ 477 h 969"/>
                  <a:gd name="T10" fmla="*/ 83 w 154"/>
                  <a:gd name="T11" fmla="*/ 446 h 969"/>
                  <a:gd name="T12" fmla="*/ 130 w 154"/>
                  <a:gd name="T13" fmla="*/ 414 h 969"/>
                  <a:gd name="T14" fmla="*/ 154 w 154"/>
                  <a:gd name="T15" fmla="*/ 370 h 969"/>
                  <a:gd name="T16" fmla="*/ 152 w 154"/>
                  <a:gd name="T17" fmla="*/ 282 h 969"/>
                  <a:gd name="T18" fmla="*/ 128 w 154"/>
                  <a:gd name="T19" fmla="*/ 195 h 969"/>
                  <a:gd name="T20" fmla="*/ 69 w 154"/>
                  <a:gd name="T21" fmla="*/ 23 h 969"/>
                  <a:gd name="T22" fmla="*/ 68 w 154"/>
                  <a:gd name="T23" fmla="*/ 6 h 969"/>
                  <a:gd name="T24" fmla="*/ 69 w 154"/>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969">
                    <a:moveTo>
                      <a:pt x="38" y="969"/>
                    </a:moveTo>
                    <a:lnTo>
                      <a:pt x="23" y="699"/>
                    </a:lnTo>
                    <a:lnTo>
                      <a:pt x="1" y="607"/>
                    </a:lnTo>
                    <a:lnTo>
                      <a:pt x="0" y="519"/>
                    </a:lnTo>
                    <a:lnTo>
                      <a:pt x="34" y="477"/>
                    </a:lnTo>
                    <a:lnTo>
                      <a:pt x="83" y="446"/>
                    </a:lnTo>
                    <a:lnTo>
                      <a:pt x="130" y="414"/>
                    </a:lnTo>
                    <a:lnTo>
                      <a:pt x="154" y="370"/>
                    </a:lnTo>
                    <a:lnTo>
                      <a:pt x="152" y="282"/>
                    </a:lnTo>
                    <a:lnTo>
                      <a:pt x="128" y="195"/>
                    </a:lnTo>
                    <a:lnTo>
                      <a:pt x="69" y="23"/>
                    </a:lnTo>
                    <a:lnTo>
                      <a:pt x="68" y="6"/>
                    </a:lnTo>
                    <a:lnTo>
                      <a:pt x="6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93" name="Freeform 85">
                <a:extLst>
                  <a:ext uri="{FF2B5EF4-FFF2-40B4-BE49-F238E27FC236}">
                    <a16:creationId xmlns:a16="http://schemas.microsoft.com/office/drawing/2014/main" id="{053D6CD4-EDC8-05CB-364C-78F9540D88CC}"/>
                  </a:ext>
                </a:extLst>
              </p:cNvPr>
              <p:cNvSpPr>
                <a:spLocks/>
              </p:cNvSpPr>
              <p:nvPr/>
            </p:nvSpPr>
            <p:spPr bwMode="auto">
              <a:xfrm>
                <a:off x="3068638" y="2749550"/>
                <a:ext cx="179388" cy="520700"/>
              </a:xfrm>
              <a:custGeom>
                <a:avLst/>
                <a:gdLst>
                  <a:gd name="T0" fmla="*/ 101 w 340"/>
                  <a:gd name="T1" fmla="*/ 978 h 978"/>
                  <a:gd name="T2" fmla="*/ 178 w 340"/>
                  <a:gd name="T3" fmla="*/ 865 h 978"/>
                  <a:gd name="T4" fmla="*/ 193 w 340"/>
                  <a:gd name="T5" fmla="*/ 730 h 978"/>
                  <a:gd name="T6" fmla="*/ 150 w 340"/>
                  <a:gd name="T7" fmla="*/ 642 h 978"/>
                  <a:gd name="T8" fmla="*/ 79 w 340"/>
                  <a:gd name="T9" fmla="*/ 563 h 978"/>
                  <a:gd name="T10" fmla="*/ 0 w 340"/>
                  <a:gd name="T11" fmla="*/ 396 h 978"/>
                  <a:gd name="T12" fmla="*/ 48 w 340"/>
                  <a:gd name="T13" fmla="*/ 276 h 978"/>
                  <a:gd name="T14" fmla="*/ 130 w 340"/>
                  <a:gd name="T15" fmla="*/ 172 h 978"/>
                  <a:gd name="T16" fmla="*/ 232 w 340"/>
                  <a:gd name="T17" fmla="*/ 80 h 978"/>
                  <a:gd name="T18" fmla="*/ 340 w 340"/>
                  <a:gd name="T19"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978">
                    <a:moveTo>
                      <a:pt x="101" y="978"/>
                    </a:moveTo>
                    <a:lnTo>
                      <a:pt x="178" y="865"/>
                    </a:lnTo>
                    <a:lnTo>
                      <a:pt x="193" y="730"/>
                    </a:lnTo>
                    <a:lnTo>
                      <a:pt x="150" y="642"/>
                    </a:lnTo>
                    <a:lnTo>
                      <a:pt x="79" y="563"/>
                    </a:lnTo>
                    <a:lnTo>
                      <a:pt x="0" y="396"/>
                    </a:lnTo>
                    <a:lnTo>
                      <a:pt x="48" y="276"/>
                    </a:lnTo>
                    <a:lnTo>
                      <a:pt x="130" y="172"/>
                    </a:lnTo>
                    <a:lnTo>
                      <a:pt x="232" y="80"/>
                    </a:lnTo>
                    <a:lnTo>
                      <a:pt x="3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94" name="Freeform 86">
                <a:extLst>
                  <a:ext uri="{FF2B5EF4-FFF2-40B4-BE49-F238E27FC236}">
                    <a16:creationId xmlns:a16="http://schemas.microsoft.com/office/drawing/2014/main" id="{0D3F7753-F322-AC65-B841-C96E1AD2C0F9}"/>
                  </a:ext>
                </a:extLst>
              </p:cNvPr>
              <p:cNvSpPr>
                <a:spLocks/>
              </p:cNvSpPr>
              <p:nvPr/>
            </p:nvSpPr>
            <p:spPr bwMode="auto">
              <a:xfrm>
                <a:off x="3071813" y="2759075"/>
                <a:ext cx="90488" cy="512763"/>
              </a:xfrm>
              <a:custGeom>
                <a:avLst/>
                <a:gdLst>
                  <a:gd name="T0" fmla="*/ 69 w 170"/>
                  <a:gd name="T1" fmla="*/ 964 h 964"/>
                  <a:gd name="T2" fmla="*/ 67 w 170"/>
                  <a:gd name="T3" fmla="*/ 959 h 964"/>
                  <a:gd name="T4" fmla="*/ 62 w 170"/>
                  <a:gd name="T5" fmla="*/ 942 h 964"/>
                  <a:gd name="T6" fmla="*/ 19 w 170"/>
                  <a:gd name="T7" fmla="*/ 816 h 964"/>
                  <a:gd name="T8" fmla="*/ 0 w 170"/>
                  <a:gd name="T9" fmla="*/ 689 h 964"/>
                  <a:gd name="T10" fmla="*/ 24 w 170"/>
                  <a:gd name="T11" fmla="*/ 589 h 964"/>
                  <a:gd name="T12" fmla="*/ 63 w 170"/>
                  <a:gd name="T13" fmla="*/ 492 h 964"/>
                  <a:gd name="T14" fmla="*/ 139 w 170"/>
                  <a:gd name="T15" fmla="*/ 297 h 964"/>
                  <a:gd name="T16" fmla="*/ 170 w 170"/>
                  <a:gd name="T17"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964">
                    <a:moveTo>
                      <a:pt x="69" y="964"/>
                    </a:moveTo>
                    <a:lnTo>
                      <a:pt x="67" y="959"/>
                    </a:lnTo>
                    <a:lnTo>
                      <a:pt x="62" y="942"/>
                    </a:lnTo>
                    <a:lnTo>
                      <a:pt x="19" y="816"/>
                    </a:lnTo>
                    <a:lnTo>
                      <a:pt x="0" y="689"/>
                    </a:lnTo>
                    <a:lnTo>
                      <a:pt x="24" y="589"/>
                    </a:lnTo>
                    <a:lnTo>
                      <a:pt x="63" y="492"/>
                    </a:lnTo>
                    <a:lnTo>
                      <a:pt x="139" y="297"/>
                    </a:lnTo>
                    <a:lnTo>
                      <a:pt x="17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95" name="Freeform 87">
                <a:extLst>
                  <a:ext uri="{FF2B5EF4-FFF2-40B4-BE49-F238E27FC236}">
                    <a16:creationId xmlns:a16="http://schemas.microsoft.com/office/drawing/2014/main" id="{B1FA04EA-F1EB-45CF-8172-3C07B8000BCE}"/>
                  </a:ext>
                </a:extLst>
              </p:cNvPr>
              <p:cNvSpPr>
                <a:spLocks/>
              </p:cNvSpPr>
              <p:nvPr/>
            </p:nvSpPr>
            <p:spPr bwMode="auto">
              <a:xfrm>
                <a:off x="3268663" y="2841625"/>
                <a:ext cx="184150" cy="596900"/>
              </a:xfrm>
              <a:custGeom>
                <a:avLst/>
                <a:gdLst>
                  <a:gd name="T0" fmla="*/ 345 w 345"/>
                  <a:gd name="T1" fmla="*/ 1123 h 1123"/>
                  <a:gd name="T2" fmla="*/ 122 w 345"/>
                  <a:gd name="T3" fmla="*/ 849 h 1123"/>
                  <a:gd name="T4" fmla="*/ 43 w 345"/>
                  <a:gd name="T5" fmla="*/ 692 h 1123"/>
                  <a:gd name="T6" fmla="*/ 0 w 345"/>
                  <a:gd name="T7" fmla="*/ 526 h 1123"/>
                  <a:gd name="T8" fmla="*/ 5 w 345"/>
                  <a:gd name="T9" fmla="*/ 383 h 1123"/>
                  <a:gd name="T10" fmla="*/ 47 w 345"/>
                  <a:gd name="T11" fmla="*/ 243 h 1123"/>
                  <a:gd name="T12" fmla="*/ 119 w 345"/>
                  <a:gd name="T13" fmla="*/ 112 h 1123"/>
                  <a:gd name="T14" fmla="*/ 212 w 345"/>
                  <a:gd name="T15" fmla="*/ 0 h 1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1123">
                    <a:moveTo>
                      <a:pt x="345" y="1123"/>
                    </a:moveTo>
                    <a:lnTo>
                      <a:pt x="122" y="849"/>
                    </a:lnTo>
                    <a:lnTo>
                      <a:pt x="43" y="692"/>
                    </a:lnTo>
                    <a:lnTo>
                      <a:pt x="0" y="526"/>
                    </a:lnTo>
                    <a:lnTo>
                      <a:pt x="5" y="383"/>
                    </a:lnTo>
                    <a:lnTo>
                      <a:pt x="47" y="243"/>
                    </a:lnTo>
                    <a:lnTo>
                      <a:pt x="119" y="112"/>
                    </a:lnTo>
                    <a:lnTo>
                      <a:pt x="212"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96" name="Freeform 88">
                <a:extLst>
                  <a:ext uri="{FF2B5EF4-FFF2-40B4-BE49-F238E27FC236}">
                    <a16:creationId xmlns:a16="http://schemas.microsoft.com/office/drawing/2014/main" id="{65595C57-EBFD-90DC-41D2-748E405A2395}"/>
                  </a:ext>
                </a:extLst>
              </p:cNvPr>
              <p:cNvSpPr>
                <a:spLocks/>
              </p:cNvSpPr>
              <p:nvPr/>
            </p:nvSpPr>
            <p:spPr bwMode="auto">
              <a:xfrm>
                <a:off x="3263901" y="2832100"/>
                <a:ext cx="179388" cy="614363"/>
              </a:xfrm>
              <a:custGeom>
                <a:avLst/>
                <a:gdLst>
                  <a:gd name="T0" fmla="*/ 334 w 338"/>
                  <a:gd name="T1" fmla="*/ 1156 h 1158"/>
                  <a:gd name="T2" fmla="*/ 338 w 338"/>
                  <a:gd name="T3" fmla="*/ 1158 h 1158"/>
                  <a:gd name="T4" fmla="*/ 335 w 338"/>
                  <a:gd name="T5" fmla="*/ 1136 h 1158"/>
                  <a:gd name="T6" fmla="*/ 329 w 338"/>
                  <a:gd name="T7" fmla="*/ 1104 h 1158"/>
                  <a:gd name="T8" fmla="*/ 323 w 338"/>
                  <a:gd name="T9" fmla="*/ 1078 h 1158"/>
                  <a:gd name="T10" fmla="*/ 235 w 338"/>
                  <a:gd name="T11" fmla="*/ 810 h 1158"/>
                  <a:gd name="T12" fmla="*/ 156 w 338"/>
                  <a:gd name="T13" fmla="*/ 539 h 1158"/>
                  <a:gd name="T14" fmla="*/ 152 w 338"/>
                  <a:gd name="T15" fmla="*/ 484 h 1158"/>
                  <a:gd name="T16" fmla="*/ 158 w 338"/>
                  <a:gd name="T17" fmla="*/ 428 h 1158"/>
                  <a:gd name="T18" fmla="*/ 156 w 338"/>
                  <a:gd name="T19" fmla="*/ 318 h 1158"/>
                  <a:gd name="T20" fmla="*/ 89 w 338"/>
                  <a:gd name="T21" fmla="*/ 154 h 1158"/>
                  <a:gd name="T22" fmla="*/ 0 w 338"/>
                  <a:gd name="T2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1158">
                    <a:moveTo>
                      <a:pt x="334" y="1156"/>
                    </a:moveTo>
                    <a:lnTo>
                      <a:pt x="338" y="1158"/>
                    </a:lnTo>
                    <a:lnTo>
                      <a:pt x="335" y="1136"/>
                    </a:lnTo>
                    <a:lnTo>
                      <a:pt x="329" y="1104"/>
                    </a:lnTo>
                    <a:lnTo>
                      <a:pt x="323" y="1078"/>
                    </a:lnTo>
                    <a:lnTo>
                      <a:pt x="235" y="810"/>
                    </a:lnTo>
                    <a:lnTo>
                      <a:pt x="156" y="539"/>
                    </a:lnTo>
                    <a:lnTo>
                      <a:pt x="152" y="484"/>
                    </a:lnTo>
                    <a:lnTo>
                      <a:pt x="158" y="428"/>
                    </a:lnTo>
                    <a:lnTo>
                      <a:pt x="156" y="318"/>
                    </a:lnTo>
                    <a:lnTo>
                      <a:pt x="89" y="154"/>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97" name="Freeform 89">
                <a:extLst>
                  <a:ext uri="{FF2B5EF4-FFF2-40B4-BE49-F238E27FC236}">
                    <a16:creationId xmlns:a16="http://schemas.microsoft.com/office/drawing/2014/main" id="{879CF65A-D381-6FD9-3635-305DCA579E3C}"/>
                  </a:ext>
                </a:extLst>
              </p:cNvPr>
              <p:cNvSpPr>
                <a:spLocks/>
              </p:cNvSpPr>
              <p:nvPr/>
            </p:nvSpPr>
            <p:spPr bwMode="auto">
              <a:xfrm>
                <a:off x="3152776" y="2757488"/>
                <a:ext cx="103188" cy="512763"/>
              </a:xfrm>
              <a:custGeom>
                <a:avLst/>
                <a:gdLst>
                  <a:gd name="T0" fmla="*/ 0 w 194"/>
                  <a:gd name="T1" fmla="*/ 964 h 964"/>
                  <a:gd name="T2" fmla="*/ 130 w 194"/>
                  <a:gd name="T3" fmla="*/ 778 h 964"/>
                  <a:gd name="T4" fmla="*/ 194 w 194"/>
                  <a:gd name="T5" fmla="*/ 563 h 964"/>
                  <a:gd name="T6" fmla="*/ 177 w 194"/>
                  <a:gd name="T7" fmla="*/ 466 h 964"/>
                  <a:gd name="T8" fmla="*/ 132 w 194"/>
                  <a:gd name="T9" fmla="*/ 373 h 964"/>
                  <a:gd name="T10" fmla="*/ 47 w 194"/>
                  <a:gd name="T11" fmla="*/ 184 h 964"/>
                  <a:gd name="T12" fmla="*/ 45 w 194"/>
                  <a:gd name="T13" fmla="*/ 81 h 964"/>
                  <a:gd name="T14" fmla="*/ 61 w 194"/>
                  <a:gd name="T15" fmla="*/ 34 h 964"/>
                  <a:gd name="T16" fmla="*/ 93 w 194"/>
                  <a:gd name="T17"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964">
                    <a:moveTo>
                      <a:pt x="0" y="964"/>
                    </a:moveTo>
                    <a:lnTo>
                      <a:pt x="130" y="778"/>
                    </a:lnTo>
                    <a:lnTo>
                      <a:pt x="194" y="563"/>
                    </a:lnTo>
                    <a:lnTo>
                      <a:pt x="177" y="466"/>
                    </a:lnTo>
                    <a:lnTo>
                      <a:pt x="132" y="373"/>
                    </a:lnTo>
                    <a:lnTo>
                      <a:pt x="47" y="184"/>
                    </a:lnTo>
                    <a:lnTo>
                      <a:pt x="45" y="81"/>
                    </a:lnTo>
                    <a:lnTo>
                      <a:pt x="61" y="34"/>
                    </a:lnTo>
                    <a:lnTo>
                      <a:pt x="9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237" name="Line 90">
              <a:extLst>
                <a:ext uri="{FF2B5EF4-FFF2-40B4-BE49-F238E27FC236}">
                  <a16:creationId xmlns:a16="http://schemas.microsoft.com/office/drawing/2014/main" id="{05030FBE-B082-D3B4-91CB-7BA65DEEF1AE}"/>
                </a:ext>
              </a:extLst>
            </p:cNvPr>
            <p:cNvSpPr>
              <a:spLocks noChangeShapeType="1"/>
            </p:cNvSpPr>
            <p:nvPr/>
          </p:nvSpPr>
          <p:spPr bwMode="auto">
            <a:xfrm>
              <a:off x="3435351" y="4689053"/>
              <a:ext cx="2673350" cy="0"/>
            </a:xfrm>
            <a:prstGeom prst="line">
              <a:avLst/>
            </a:prstGeom>
            <a:noFill/>
            <a:ln w="3175">
              <a:solidFill>
                <a:srgbClr val="000000"/>
              </a:solidFill>
              <a:prstDash val="solid"/>
              <a:round/>
              <a:headEnd type="stealth" w="med" len="lg"/>
              <a:tailEnd type="stealth" w="med"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nvGrpSpPr>
            <p:cNvPr id="238" name="Group 237">
              <a:extLst>
                <a:ext uri="{FF2B5EF4-FFF2-40B4-BE49-F238E27FC236}">
                  <a16:creationId xmlns:a16="http://schemas.microsoft.com/office/drawing/2014/main" id="{F1ED27D3-E7BC-26D4-EAB1-5223449C8464}"/>
                </a:ext>
              </a:extLst>
            </p:cNvPr>
            <p:cNvGrpSpPr/>
            <p:nvPr/>
          </p:nvGrpSpPr>
          <p:grpSpPr>
            <a:xfrm>
              <a:off x="6108700" y="4564302"/>
              <a:ext cx="45719" cy="1449104"/>
              <a:chOff x="6108701" y="2308225"/>
              <a:chExt cx="0" cy="1739901"/>
            </a:xfrm>
          </p:grpSpPr>
          <p:sp>
            <p:nvSpPr>
              <p:cNvPr id="175" name="Line 91">
                <a:extLst>
                  <a:ext uri="{FF2B5EF4-FFF2-40B4-BE49-F238E27FC236}">
                    <a16:creationId xmlns:a16="http://schemas.microsoft.com/office/drawing/2014/main" id="{6ED19D70-46C9-B9E9-1FD0-740604412314}"/>
                  </a:ext>
                </a:extLst>
              </p:cNvPr>
              <p:cNvSpPr>
                <a:spLocks noChangeShapeType="1"/>
              </p:cNvSpPr>
              <p:nvPr/>
            </p:nvSpPr>
            <p:spPr bwMode="auto">
              <a:xfrm>
                <a:off x="6108701" y="2308225"/>
                <a:ext cx="0" cy="160338"/>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76" name="Line 92">
                <a:extLst>
                  <a:ext uri="{FF2B5EF4-FFF2-40B4-BE49-F238E27FC236}">
                    <a16:creationId xmlns:a16="http://schemas.microsoft.com/office/drawing/2014/main" id="{A89C4232-562F-5801-3D54-41DBFC98DC71}"/>
                  </a:ext>
                </a:extLst>
              </p:cNvPr>
              <p:cNvSpPr>
                <a:spLocks noChangeShapeType="1"/>
              </p:cNvSpPr>
              <p:nvPr/>
            </p:nvSpPr>
            <p:spPr bwMode="auto">
              <a:xfrm>
                <a:off x="6108701" y="2500313"/>
                <a:ext cx="0" cy="3175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77" name="Line 93">
                <a:extLst>
                  <a:ext uri="{FF2B5EF4-FFF2-40B4-BE49-F238E27FC236}">
                    <a16:creationId xmlns:a16="http://schemas.microsoft.com/office/drawing/2014/main" id="{7BC63912-06B1-98AD-0754-7CA162020023}"/>
                  </a:ext>
                </a:extLst>
              </p:cNvPr>
              <p:cNvSpPr>
                <a:spLocks noChangeShapeType="1"/>
              </p:cNvSpPr>
              <p:nvPr/>
            </p:nvSpPr>
            <p:spPr bwMode="auto">
              <a:xfrm>
                <a:off x="6108701" y="2563813"/>
                <a:ext cx="0" cy="160338"/>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78" name="Line 94">
                <a:extLst>
                  <a:ext uri="{FF2B5EF4-FFF2-40B4-BE49-F238E27FC236}">
                    <a16:creationId xmlns:a16="http://schemas.microsoft.com/office/drawing/2014/main" id="{6CC8FCDB-69AE-904A-11E1-030F2ED3D074}"/>
                  </a:ext>
                </a:extLst>
              </p:cNvPr>
              <p:cNvSpPr>
                <a:spLocks noChangeShapeType="1"/>
              </p:cNvSpPr>
              <p:nvPr/>
            </p:nvSpPr>
            <p:spPr bwMode="auto">
              <a:xfrm>
                <a:off x="6108701" y="2757488"/>
                <a:ext cx="0" cy="3175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79" name="Line 95">
                <a:extLst>
                  <a:ext uri="{FF2B5EF4-FFF2-40B4-BE49-F238E27FC236}">
                    <a16:creationId xmlns:a16="http://schemas.microsoft.com/office/drawing/2014/main" id="{EB81C061-4AEA-9BCD-7912-C5DF858BDF78}"/>
                  </a:ext>
                </a:extLst>
              </p:cNvPr>
              <p:cNvSpPr>
                <a:spLocks noChangeShapeType="1"/>
              </p:cNvSpPr>
              <p:nvPr/>
            </p:nvSpPr>
            <p:spPr bwMode="auto">
              <a:xfrm>
                <a:off x="6108701" y="2820988"/>
                <a:ext cx="0" cy="160338"/>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80" name="Line 96">
                <a:extLst>
                  <a:ext uri="{FF2B5EF4-FFF2-40B4-BE49-F238E27FC236}">
                    <a16:creationId xmlns:a16="http://schemas.microsoft.com/office/drawing/2014/main" id="{1C2BB244-AA6B-E6CC-400D-A1E8553E0C6F}"/>
                  </a:ext>
                </a:extLst>
              </p:cNvPr>
              <p:cNvSpPr>
                <a:spLocks noChangeShapeType="1"/>
              </p:cNvSpPr>
              <p:nvPr/>
            </p:nvSpPr>
            <p:spPr bwMode="auto">
              <a:xfrm>
                <a:off x="6108701" y="3013075"/>
                <a:ext cx="0" cy="3175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81" name="Line 97">
                <a:extLst>
                  <a:ext uri="{FF2B5EF4-FFF2-40B4-BE49-F238E27FC236}">
                    <a16:creationId xmlns:a16="http://schemas.microsoft.com/office/drawing/2014/main" id="{A0948117-904B-2AC7-4B0F-165ECBF9096C}"/>
                  </a:ext>
                </a:extLst>
              </p:cNvPr>
              <p:cNvSpPr>
                <a:spLocks noChangeShapeType="1"/>
              </p:cNvSpPr>
              <p:nvPr/>
            </p:nvSpPr>
            <p:spPr bwMode="auto">
              <a:xfrm>
                <a:off x="6108701" y="3076575"/>
                <a:ext cx="0" cy="160338"/>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82" name="Line 98">
                <a:extLst>
                  <a:ext uri="{FF2B5EF4-FFF2-40B4-BE49-F238E27FC236}">
                    <a16:creationId xmlns:a16="http://schemas.microsoft.com/office/drawing/2014/main" id="{9304AB48-3D1D-E43C-4EE2-333EC0996FD7}"/>
                  </a:ext>
                </a:extLst>
              </p:cNvPr>
              <p:cNvSpPr>
                <a:spLocks noChangeShapeType="1"/>
              </p:cNvSpPr>
              <p:nvPr/>
            </p:nvSpPr>
            <p:spPr bwMode="auto">
              <a:xfrm>
                <a:off x="6108701" y="3268663"/>
                <a:ext cx="0" cy="3175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83" name="Line 99">
                <a:extLst>
                  <a:ext uri="{FF2B5EF4-FFF2-40B4-BE49-F238E27FC236}">
                    <a16:creationId xmlns:a16="http://schemas.microsoft.com/office/drawing/2014/main" id="{2223CA4D-D8C4-77F5-9AA4-7B1DBBB6AAD0}"/>
                  </a:ext>
                </a:extLst>
              </p:cNvPr>
              <p:cNvSpPr>
                <a:spLocks noChangeShapeType="1"/>
              </p:cNvSpPr>
              <p:nvPr/>
            </p:nvSpPr>
            <p:spPr bwMode="auto">
              <a:xfrm>
                <a:off x="6108701" y="3332163"/>
                <a:ext cx="0" cy="160338"/>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56" name="Line 100">
                <a:extLst>
                  <a:ext uri="{FF2B5EF4-FFF2-40B4-BE49-F238E27FC236}">
                    <a16:creationId xmlns:a16="http://schemas.microsoft.com/office/drawing/2014/main" id="{E8662878-BF35-CD98-3416-2F17817A7647}"/>
                  </a:ext>
                </a:extLst>
              </p:cNvPr>
              <p:cNvSpPr>
                <a:spLocks noChangeShapeType="1"/>
              </p:cNvSpPr>
              <p:nvPr/>
            </p:nvSpPr>
            <p:spPr bwMode="auto">
              <a:xfrm>
                <a:off x="6108701" y="3525838"/>
                <a:ext cx="0" cy="3175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57" name="Line 101">
                <a:extLst>
                  <a:ext uri="{FF2B5EF4-FFF2-40B4-BE49-F238E27FC236}">
                    <a16:creationId xmlns:a16="http://schemas.microsoft.com/office/drawing/2014/main" id="{E5B52F11-0C6F-F746-9D26-A2FC5C8CA140}"/>
                  </a:ext>
                </a:extLst>
              </p:cNvPr>
              <p:cNvSpPr>
                <a:spLocks noChangeShapeType="1"/>
              </p:cNvSpPr>
              <p:nvPr/>
            </p:nvSpPr>
            <p:spPr bwMode="auto">
              <a:xfrm>
                <a:off x="6108701" y="3589338"/>
                <a:ext cx="0" cy="15875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58" name="Line 102">
                <a:extLst>
                  <a:ext uri="{FF2B5EF4-FFF2-40B4-BE49-F238E27FC236}">
                    <a16:creationId xmlns:a16="http://schemas.microsoft.com/office/drawing/2014/main" id="{B190651C-45A2-3F5C-0959-F9D32A2AD1EF}"/>
                  </a:ext>
                </a:extLst>
              </p:cNvPr>
              <p:cNvSpPr>
                <a:spLocks noChangeShapeType="1"/>
              </p:cNvSpPr>
              <p:nvPr/>
            </p:nvSpPr>
            <p:spPr bwMode="auto">
              <a:xfrm>
                <a:off x="6108701" y="3781425"/>
                <a:ext cx="0" cy="3175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59" name="Line 103">
                <a:extLst>
                  <a:ext uri="{FF2B5EF4-FFF2-40B4-BE49-F238E27FC236}">
                    <a16:creationId xmlns:a16="http://schemas.microsoft.com/office/drawing/2014/main" id="{27E651FB-C643-1295-0F49-50F676B90316}"/>
                  </a:ext>
                </a:extLst>
              </p:cNvPr>
              <p:cNvSpPr>
                <a:spLocks noChangeShapeType="1"/>
              </p:cNvSpPr>
              <p:nvPr/>
            </p:nvSpPr>
            <p:spPr bwMode="auto">
              <a:xfrm>
                <a:off x="6108701" y="3844925"/>
                <a:ext cx="0" cy="160338"/>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60" name="Line 104">
                <a:extLst>
                  <a:ext uri="{FF2B5EF4-FFF2-40B4-BE49-F238E27FC236}">
                    <a16:creationId xmlns:a16="http://schemas.microsoft.com/office/drawing/2014/main" id="{9D0AE81C-6404-8CAA-AE46-6A9CF29C4A04}"/>
                  </a:ext>
                </a:extLst>
              </p:cNvPr>
              <p:cNvSpPr>
                <a:spLocks noChangeShapeType="1"/>
              </p:cNvSpPr>
              <p:nvPr/>
            </p:nvSpPr>
            <p:spPr bwMode="auto">
              <a:xfrm>
                <a:off x="6108701" y="4037013"/>
                <a:ext cx="0" cy="11113"/>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grpSp>
          <p:nvGrpSpPr>
            <p:cNvPr id="239" name="Group 238">
              <a:extLst>
                <a:ext uri="{FF2B5EF4-FFF2-40B4-BE49-F238E27FC236}">
                  <a16:creationId xmlns:a16="http://schemas.microsoft.com/office/drawing/2014/main" id="{73C9D03C-9A4D-9D14-3A3D-6968A068E0D7}"/>
                </a:ext>
              </a:extLst>
            </p:cNvPr>
            <p:cNvGrpSpPr/>
            <p:nvPr/>
          </p:nvGrpSpPr>
          <p:grpSpPr>
            <a:xfrm>
              <a:off x="7119937" y="4562716"/>
              <a:ext cx="45719" cy="1855502"/>
              <a:chOff x="7119938" y="2308225"/>
              <a:chExt cx="0" cy="2144713"/>
            </a:xfrm>
          </p:grpSpPr>
          <p:sp>
            <p:nvSpPr>
              <p:cNvPr id="158" name="Line 105">
                <a:extLst>
                  <a:ext uri="{FF2B5EF4-FFF2-40B4-BE49-F238E27FC236}">
                    <a16:creationId xmlns:a16="http://schemas.microsoft.com/office/drawing/2014/main" id="{7DF7671E-9987-C0FC-0F7E-35A8E74391E2}"/>
                  </a:ext>
                </a:extLst>
              </p:cNvPr>
              <p:cNvSpPr>
                <a:spLocks noChangeShapeType="1"/>
              </p:cNvSpPr>
              <p:nvPr/>
            </p:nvSpPr>
            <p:spPr bwMode="auto">
              <a:xfrm>
                <a:off x="7119938" y="2308225"/>
                <a:ext cx="0" cy="160338"/>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59" name="Line 106">
                <a:extLst>
                  <a:ext uri="{FF2B5EF4-FFF2-40B4-BE49-F238E27FC236}">
                    <a16:creationId xmlns:a16="http://schemas.microsoft.com/office/drawing/2014/main" id="{964D031B-0277-E4BB-B72B-068768CB354C}"/>
                  </a:ext>
                </a:extLst>
              </p:cNvPr>
              <p:cNvSpPr>
                <a:spLocks noChangeShapeType="1"/>
              </p:cNvSpPr>
              <p:nvPr/>
            </p:nvSpPr>
            <p:spPr bwMode="auto">
              <a:xfrm>
                <a:off x="7119938" y="2500313"/>
                <a:ext cx="0" cy="3175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60" name="Line 107">
                <a:extLst>
                  <a:ext uri="{FF2B5EF4-FFF2-40B4-BE49-F238E27FC236}">
                    <a16:creationId xmlns:a16="http://schemas.microsoft.com/office/drawing/2014/main" id="{4F7F862F-71DD-7A73-C34C-47BA328671FD}"/>
                  </a:ext>
                </a:extLst>
              </p:cNvPr>
              <p:cNvSpPr>
                <a:spLocks noChangeShapeType="1"/>
              </p:cNvSpPr>
              <p:nvPr/>
            </p:nvSpPr>
            <p:spPr bwMode="auto">
              <a:xfrm>
                <a:off x="7119938" y="2563813"/>
                <a:ext cx="0" cy="160338"/>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61" name="Line 108">
                <a:extLst>
                  <a:ext uri="{FF2B5EF4-FFF2-40B4-BE49-F238E27FC236}">
                    <a16:creationId xmlns:a16="http://schemas.microsoft.com/office/drawing/2014/main" id="{B738E13E-F884-8947-DFF6-50BF59DDD951}"/>
                  </a:ext>
                </a:extLst>
              </p:cNvPr>
              <p:cNvSpPr>
                <a:spLocks noChangeShapeType="1"/>
              </p:cNvSpPr>
              <p:nvPr/>
            </p:nvSpPr>
            <p:spPr bwMode="auto">
              <a:xfrm>
                <a:off x="7119938" y="2757488"/>
                <a:ext cx="0" cy="3175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62" name="Line 109">
                <a:extLst>
                  <a:ext uri="{FF2B5EF4-FFF2-40B4-BE49-F238E27FC236}">
                    <a16:creationId xmlns:a16="http://schemas.microsoft.com/office/drawing/2014/main" id="{4E5B331F-2793-737D-3970-AB810949AD05}"/>
                  </a:ext>
                </a:extLst>
              </p:cNvPr>
              <p:cNvSpPr>
                <a:spLocks noChangeShapeType="1"/>
              </p:cNvSpPr>
              <p:nvPr/>
            </p:nvSpPr>
            <p:spPr bwMode="auto">
              <a:xfrm>
                <a:off x="7119938" y="2820988"/>
                <a:ext cx="0" cy="160338"/>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63" name="Line 110">
                <a:extLst>
                  <a:ext uri="{FF2B5EF4-FFF2-40B4-BE49-F238E27FC236}">
                    <a16:creationId xmlns:a16="http://schemas.microsoft.com/office/drawing/2014/main" id="{92CA645D-B4D9-CCC9-17DB-789E81E8C8F1}"/>
                  </a:ext>
                </a:extLst>
              </p:cNvPr>
              <p:cNvSpPr>
                <a:spLocks noChangeShapeType="1"/>
              </p:cNvSpPr>
              <p:nvPr/>
            </p:nvSpPr>
            <p:spPr bwMode="auto">
              <a:xfrm>
                <a:off x="7119938" y="3013075"/>
                <a:ext cx="0" cy="3175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64" name="Line 111">
                <a:extLst>
                  <a:ext uri="{FF2B5EF4-FFF2-40B4-BE49-F238E27FC236}">
                    <a16:creationId xmlns:a16="http://schemas.microsoft.com/office/drawing/2014/main" id="{E7C8E285-EFE1-2446-EBD3-85D9AC1A1761}"/>
                  </a:ext>
                </a:extLst>
              </p:cNvPr>
              <p:cNvSpPr>
                <a:spLocks noChangeShapeType="1"/>
              </p:cNvSpPr>
              <p:nvPr/>
            </p:nvSpPr>
            <p:spPr bwMode="auto">
              <a:xfrm>
                <a:off x="7119938" y="3076575"/>
                <a:ext cx="0" cy="160338"/>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65" name="Line 112">
                <a:extLst>
                  <a:ext uri="{FF2B5EF4-FFF2-40B4-BE49-F238E27FC236}">
                    <a16:creationId xmlns:a16="http://schemas.microsoft.com/office/drawing/2014/main" id="{398BDAEE-C896-CE42-2FDF-9F4D34508784}"/>
                  </a:ext>
                </a:extLst>
              </p:cNvPr>
              <p:cNvSpPr>
                <a:spLocks noChangeShapeType="1"/>
              </p:cNvSpPr>
              <p:nvPr/>
            </p:nvSpPr>
            <p:spPr bwMode="auto">
              <a:xfrm>
                <a:off x="7119938" y="3268663"/>
                <a:ext cx="0" cy="3175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66" name="Line 113">
                <a:extLst>
                  <a:ext uri="{FF2B5EF4-FFF2-40B4-BE49-F238E27FC236}">
                    <a16:creationId xmlns:a16="http://schemas.microsoft.com/office/drawing/2014/main" id="{3D7AA6A0-371A-70FD-3D5D-E45EDC1E44B3}"/>
                  </a:ext>
                </a:extLst>
              </p:cNvPr>
              <p:cNvSpPr>
                <a:spLocks noChangeShapeType="1"/>
              </p:cNvSpPr>
              <p:nvPr/>
            </p:nvSpPr>
            <p:spPr bwMode="auto">
              <a:xfrm>
                <a:off x="7119938" y="3332163"/>
                <a:ext cx="0" cy="160338"/>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67" name="Line 114">
                <a:extLst>
                  <a:ext uri="{FF2B5EF4-FFF2-40B4-BE49-F238E27FC236}">
                    <a16:creationId xmlns:a16="http://schemas.microsoft.com/office/drawing/2014/main" id="{40A2C767-F215-0AA1-53B8-C1007069CB32}"/>
                  </a:ext>
                </a:extLst>
              </p:cNvPr>
              <p:cNvSpPr>
                <a:spLocks noChangeShapeType="1"/>
              </p:cNvSpPr>
              <p:nvPr/>
            </p:nvSpPr>
            <p:spPr bwMode="auto">
              <a:xfrm>
                <a:off x="7119938" y="3525838"/>
                <a:ext cx="0" cy="3175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68" name="Line 115">
                <a:extLst>
                  <a:ext uri="{FF2B5EF4-FFF2-40B4-BE49-F238E27FC236}">
                    <a16:creationId xmlns:a16="http://schemas.microsoft.com/office/drawing/2014/main" id="{469BFA4F-0E85-8A54-B31B-9DEA82584826}"/>
                  </a:ext>
                </a:extLst>
              </p:cNvPr>
              <p:cNvSpPr>
                <a:spLocks noChangeShapeType="1"/>
              </p:cNvSpPr>
              <p:nvPr/>
            </p:nvSpPr>
            <p:spPr bwMode="auto">
              <a:xfrm>
                <a:off x="7119938" y="3589338"/>
                <a:ext cx="0" cy="15875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69" name="Line 116">
                <a:extLst>
                  <a:ext uri="{FF2B5EF4-FFF2-40B4-BE49-F238E27FC236}">
                    <a16:creationId xmlns:a16="http://schemas.microsoft.com/office/drawing/2014/main" id="{6D9D3322-ECD4-31A9-4C17-5E8F1AAA85A4}"/>
                  </a:ext>
                </a:extLst>
              </p:cNvPr>
              <p:cNvSpPr>
                <a:spLocks noChangeShapeType="1"/>
              </p:cNvSpPr>
              <p:nvPr/>
            </p:nvSpPr>
            <p:spPr bwMode="auto">
              <a:xfrm>
                <a:off x="7119938" y="3781425"/>
                <a:ext cx="0" cy="3175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70" name="Line 117">
                <a:extLst>
                  <a:ext uri="{FF2B5EF4-FFF2-40B4-BE49-F238E27FC236}">
                    <a16:creationId xmlns:a16="http://schemas.microsoft.com/office/drawing/2014/main" id="{0A581176-ACE9-25A5-ACDD-6EFA597BF6FF}"/>
                  </a:ext>
                </a:extLst>
              </p:cNvPr>
              <p:cNvSpPr>
                <a:spLocks noChangeShapeType="1"/>
              </p:cNvSpPr>
              <p:nvPr/>
            </p:nvSpPr>
            <p:spPr bwMode="auto">
              <a:xfrm>
                <a:off x="7119938" y="3844925"/>
                <a:ext cx="0" cy="160338"/>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71" name="Line 118">
                <a:extLst>
                  <a:ext uri="{FF2B5EF4-FFF2-40B4-BE49-F238E27FC236}">
                    <a16:creationId xmlns:a16="http://schemas.microsoft.com/office/drawing/2014/main" id="{73338ACF-2930-EBC0-866D-A3928CFFCFDF}"/>
                  </a:ext>
                </a:extLst>
              </p:cNvPr>
              <p:cNvSpPr>
                <a:spLocks noChangeShapeType="1"/>
              </p:cNvSpPr>
              <p:nvPr/>
            </p:nvSpPr>
            <p:spPr bwMode="auto">
              <a:xfrm>
                <a:off x="7119938" y="4037013"/>
                <a:ext cx="0" cy="3175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72" name="Line 119">
                <a:extLst>
                  <a:ext uri="{FF2B5EF4-FFF2-40B4-BE49-F238E27FC236}">
                    <a16:creationId xmlns:a16="http://schemas.microsoft.com/office/drawing/2014/main" id="{78734AA4-EF35-57BD-DCA0-E1050CAD3087}"/>
                  </a:ext>
                </a:extLst>
              </p:cNvPr>
              <p:cNvSpPr>
                <a:spLocks noChangeShapeType="1"/>
              </p:cNvSpPr>
              <p:nvPr/>
            </p:nvSpPr>
            <p:spPr bwMode="auto">
              <a:xfrm>
                <a:off x="7119938" y="4100513"/>
                <a:ext cx="0" cy="160338"/>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73" name="Line 120">
                <a:extLst>
                  <a:ext uri="{FF2B5EF4-FFF2-40B4-BE49-F238E27FC236}">
                    <a16:creationId xmlns:a16="http://schemas.microsoft.com/office/drawing/2014/main" id="{F01A35C5-A6E1-B4ED-0E92-DE4F9B917A0F}"/>
                  </a:ext>
                </a:extLst>
              </p:cNvPr>
              <p:cNvSpPr>
                <a:spLocks noChangeShapeType="1"/>
              </p:cNvSpPr>
              <p:nvPr/>
            </p:nvSpPr>
            <p:spPr bwMode="auto">
              <a:xfrm>
                <a:off x="7119938" y="4292600"/>
                <a:ext cx="0" cy="33338"/>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74" name="Line 121">
                <a:extLst>
                  <a:ext uri="{FF2B5EF4-FFF2-40B4-BE49-F238E27FC236}">
                    <a16:creationId xmlns:a16="http://schemas.microsoft.com/office/drawing/2014/main" id="{57BD9C1D-BD53-7DD7-049F-6F77DA76C593}"/>
                  </a:ext>
                </a:extLst>
              </p:cNvPr>
              <p:cNvSpPr>
                <a:spLocks noChangeShapeType="1"/>
              </p:cNvSpPr>
              <p:nvPr/>
            </p:nvSpPr>
            <p:spPr bwMode="auto">
              <a:xfrm>
                <a:off x="7119938" y="4357688"/>
                <a:ext cx="0" cy="9525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240" name="Line 123">
              <a:extLst>
                <a:ext uri="{FF2B5EF4-FFF2-40B4-BE49-F238E27FC236}">
                  <a16:creationId xmlns:a16="http://schemas.microsoft.com/office/drawing/2014/main" id="{F554F4C4-4F0B-2348-CDAD-EAE1799D8CB8}"/>
                </a:ext>
              </a:extLst>
            </p:cNvPr>
            <p:cNvSpPr>
              <a:spLocks noChangeShapeType="1"/>
            </p:cNvSpPr>
            <p:nvPr/>
          </p:nvSpPr>
          <p:spPr bwMode="auto">
            <a:xfrm>
              <a:off x="3435351" y="5418093"/>
              <a:ext cx="614363" cy="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nvGrpSpPr>
            <p:cNvPr id="241" name="Group 240">
              <a:extLst>
                <a:ext uri="{FF2B5EF4-FFF2-40B4-BE49-F238E27FC236}">
                  <a16:creationId xmlns:a16="http://schemas.microsoft.com/office/drawing/2014/main" id="{974D094D-7719-1E2C-A2EE-FAEED42D078F}"/>
                </a:ext>
              </a:extLst>
            </p:cNvPr>
            <p:cNvGrpSpPr/>
            <p:nvPr/>
          </p:nvGrpSpPr>
          <p:grpSpPr>
            <a:xfrm>
              <a:off x="5659438" y="5694318"/>
              <a:ext cx="87313" cy="206375"/>
              <a:chOff x="5659438" y="3729038"/>
              <a:chExt cx="87313" cy="206375"/>
            </a:xfrm>
          </p:grpSpPr>
          <p:sp>
            <p:nvSpPr>
              <p:cNvPr id="151" name="Freeform 9">
                <a:extLst>
                  <a:ext uri="{FF2B5EF4-FFF2-40B4-BE49-F238E27FC236}">
                    <a16:creationId xmlns:a16="http://schemas.microsoft.com/office/drawing/2014/main" id="{6C9853C8-D088-5B2F-AE70-9DB64BB8CB16}"/>
                  </a:ext>
                </a:extLst>
              </p:cNvPr>
              <p:cNvSpPr>
                <a:spLocks/>
              </p:cNvSpPr>
              <p:nvPr/>
            </p:nvSpPr>
            <p:spPr bwMode="auto">
              <a:xfrm>
                <a:off x="5659438" y="3729038"/>
                <a:ext cx="87313" cy="73025"/>
              </a:xfrm>
              <a:custGeom>
                <a:avLst/>
                <a:gdLst>
                  <a:gd name="T0" fmla="*/ 82 w 163"/>
                  <a:gd name="T1" fmla="*/ 136 h 136"/>
                  <a:gd name="T2" fmla="*/ 163 w 163"/>
                  <a:gd name="T3" fmla="*/ 0 h 136"/>
                  <a:gd name="T4" fmla="*/ 0 w 163"/>
                  <a:gd name="T5" fmla="*/ 0 h 136"/>
                  <a:gd name="T6" fmla="*/ 82 w 163"/>
                  <a:gd name="T7" fmla="*/ 136 h 136"/>
                </a:gdLst>
                <a:ahLst/>
                <a:cxnLst>
                  <a:cxn ang="0">
                    <a:pos x="T0" y="T1"/>
                  </a:cxn>
                  <a:cxn ang="0">
                    <a:pos x="T2" y="T3"/>
                  </a:cxn>
                  <a:cxn ang="0">
                    <a:pos x="T4" y="T5"/>
                  </a:cxn>
                  <a:cxn ang="0">
                    <a:pos x="T6" y="T7"/>
                  </a:cxn>
                </a:cxnLst>
                <a:rect l="0" t="0" r="r" b="b"/>
                <a:pathLst>
                  <a:path w="163" h="136">
                    <a:moveTo>
                      <a:pt x="82" y="136"/>
                    </a:moveTo>
                    <a:lnTo>
                      <a:pt x="163" y="0"/>
                    </a:lnTo>
                    <a:lnTo>
                      <a:pt x="0" y="0"/>
                    </a:lnTo>
                    <a:lnTo>
                      <a:pt x="82" y="136"/>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52" name="Line 10">
                <a:extLst>
                  <a:ext uri="{FF2B5EF4-FFF2-40B4-BE49-F238E27FC236}">
                    <a16:creationId xmlns:a16="http://schemas.microsoft.com/office/drawing/2014/main" id="{A7ED03FA-6A42-695C-0300-BE80F46949C1}"/>
                  </a:ext>
                </a:extLst>
              </p:cNvPr>
              <p:cNvSpPr>
                <a:spLocks noChangeShapeType="1"/>
              </p:cNvSpPr>
              <p:nvPr/>
            </p:nvSpPr>
            <p:spPr bwMode="auto">
              <a:xfrm flipH="1">
                <a:off x="5668963" y="3802063"/>
                <a:ext cx="34925" cy="1270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53" name="Line 11">
                <a:extLst>
                  <a:ext uri="{FF2B5EF4-FFF2-40B4-BE49-F238E27FC236}">
                    <a16:creationId xmlns:a16="http://schemas.microsoft.com/office/drawing/2014/main" id="{675972E2-34B0-F116-543D-EDFC16329C55}"/>
                  </a:ext>
                </a:extLst>
              </p:cNvPr>
              <p:cNvSpPr>
                <a:spLocks noChangeShapeType="1"/>
              </p:cNvSpPr>
              <p:nvPr/>
            </p:nvSpPr>
            <p:spPr bwMode="auto">
              <a:xfrm>
                <a:off x="5668963" y="3814763"/>
                <a:ext cx="73025" cy="20638"/>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54" name="Line 12">
                <a:extLst>
                  <a:ext uri="{FF2B5EF4-FFF2-40B4-BE49-F238E27FC236}">
                    <a16:creationId xmlns:a16="http://schemas.microsoft.com/office/drawing/2014/main" id="{A3596BB4-0775-A81F-CF03-5C0D352BC64F}"/>
                  </a:ext>
                </a:extLst>
              </p:cNvPr>
              <p:cNvSpPr>
                <a:spLocks noChangeShapeType="1"/>
              </p:cNvSpPr>
              <p:nvPr/>
            </p:nvSpPr>
            <p:spPr bwMode="auto">
              <a:xfrm flipH="1">
                <a:off x="5689601" y="3835400"/>
                <a:ext cx="52388" cy="1270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55" name="Line 13">
                <a:extLst>
                  <a:ext uri="{FF2B5EF4-FFF2-40B4-BE49-F238E27FC236}">
                    <a16:creationId xmlns:a16="http://schemas.microsoft.com/office/drawing/2014/main" id="{43AA051E-20E6-0BE2-CDBB-3D3086C9F4A1}"/>
                  </a:ext>
                </a:extLst>
              </p:cNvPr>
              <p:cNvSpPr>
                <a:spLocks noChangeShapeType="1"/>
              </p:cNvSpPr>
              <p:nvPr/>
            </p:nvSpPr>
            <p:spPr bwMode="auto">
              <a:xfrm>
                <a:off x="5689601" y="3848100"/>
                <a:ext cx="31750" cy="17463"/>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56" name="Line 14">
                <a:extLst>
                  <a:ext uri="{FF2B5EF4-FFF2-40B4-BE49-F238E27FC236}">
                    <a16:creationId xmlns:a16="http://schemas.microsoft.com/office/drawing/2014/main" id="{6686AF01-45B6-6B2E-8E02-98029276CC7B}"/>
                  </a:ext>
                </a:extLst>
              </p:cNvPr>
              <p:cNvSpPr>
                <a:spLocks noChangeShapeType="1"/>
              </p:cNvSpPr>
              <p:nvPr/>
            </p:nvSpPr>
            <p:spPr bwMode="auto">
              <a:xfrm flipH="1">
                <a:off x="5703888" y="3865563"/>
                <a:ext cx="17463" cy="26988"/>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57" name="Line 15">
                <a:extLst>
                  <a:ext uri="{FF2B5EF4-FFF2-40B4-BE49-F238E27FC236}">
                    <a16:creationId xmlns:a16="http://schemas.microsoft.com/office/drawing/2014/main" id="{47EC7B66-108E-93D5-1335-CABF7B7529D6}"/>
                  </a:ext>
                </a:extLst>
              </p:cNvPr>
              <p:cNvSpPr>
                <a:spLocks noChangeShapeType="1"/>
              </p:cNvSpPr>
              <p:nvPr/>
            </p:nvSpPr>
            <p:spPr bwMode="auto">
              <a:xfrm>
                <a:off x="5703888" y="3892550"/>
                <a:ext cx="3175" cy="42863"/>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242" name="TextBox 241">
              <a:extLst>
                <a:ext uri="{FF2B5EF4-FFF2-40B4-BE49-F238E27FC236}">
                  <a16:creationId xmlns:a16="http://schemas.microsoft.com/office/drawing/2014/main" id="{38CE7348-7D16-3CA5-AC8E-EFFC3BB8E35F}"/>
                </a:ext>
              </a:extLst>
            </p:cNvPr>
            <p:cNvSpPr txBox="1"/>
            <p:nvPr/>
          </p:nvSpPr>
          <p:spPr>
            <a:xfrm>
              <a:off x="3449535" y="5091602"/>
              <a:ext cx="800219" cy="338554"/>
            </a:xfrm>
            <a:prstGeom prst="rect">
              <a:avLst/>
            </a:prstGeom>
            <a:noFill/>
          </p:spPr>
          <p:txBody>
            <a:bodyPr wrap="none" rtlCol="0">
              <a:spAutoFit/>
            </a:bodyPr>
            <a:lstStyle/>
            <a:p>
              <a:r>
                <a:rPr lang="en-US" sz="1600">
                  <a:solidFill>
                    <a:srgbClr val="0000FF"/>
                  </a:solidFill>
                  <a:latin typeface="+mj-lt"/>
                </a:rPr>
                <a:t>OHWM</a:t>
              </a:r>
            </a:p>
          </p:txBody>
        </p:sp>
        <p:sp>
          <p:nvSpPr>
            <p:cNvPr id="243" name="TextBox 242">
              <a:extLst>
                <a:ext uri="{FF2B5EF4-FFF2-40B4-BE49-F238E27FC236}">
                  <a16:creationId xmlns:a16="http://schemas.microsoft.com/office/drawing/2014/main" id="{1F5742EA-BE42-8E09-1241-910520275996}"/>
                </a:ext>
              </a:extLst>
            </p:cNvPr>
            <p:cNvSpPr txBox="1"/>
            <p:nvPr/>
          </p:nvSpPr>
          <p:spPr>
            <a:xfrm>
              <a:off x="5592336" y="6270164"/>
              <a:ext cx="503664" cy="338554"/>
            </a:xfrm>
            <a:prstGeom prst="rect">
              <a:avLst/>
            </a:prstGeom>
            <a:noFill/>
          </p:spPr>
          <p:txBody>
            <a:bodyPr wrap="none" rtlCol="0">
              <a:spAutoFit/>
            </a:bodyPr>
            <a:lstStyle/>
            <a:p>
              <a:r>
                <a:rPr lang="en-US" sz="1600">
                  <a:solidFill>
                    <a:srgbClr val="C00000"/>
                  </a:solidFill>
                  <a:latin typeface="+mj-lt"/>
                </a:rPr>
                <a:t>Bed</a:t>
              </a:r>
            </a:p>
          </p:txBody>
        </p:sp>
        <p:sp>
          <p:nvSpPr>
            <p:cNvPr id="244" name="TextBox 243">
              <a:extLst>
                <a:ext uri="{FF2B5EF4-FFF2-40B4-BE49-F238E27FC236}">
                  <a16:creationId xmlns:a16="http://schemas.microsoft.com/office/drawing/2014/main" id="{B5D3367A-45AA-45E2-E5C1-50305FCA78E7}"/>
                </a:ext>
              </a:extLst>
            </p:cNvPr>
            <p:cNvSpPr txBox="1"/>
            <p:nvPr/>
          </p:nvSpPr>
          <p:spPr>
            <a:xfrm rot="16200000">
              <a:off x="5895246" y="4983445"/>
              <a:ext cx="763542" cy="338554"/>
            </a:xfrm>
            <a:prstGeom prst="rect">
              <a:avLst/>
            </a:prstGeom>
            <a:noFill/>
          </p:spPr>
          <p:txBody>
            <a:bodyPr wrap="none" rtlCol="0">
              <a:spAutoFit/>
            </a:bodyPr>
            <a:lstStyle/>
            <a:p>
              <a:r>
                <a:rPr lang="en-US" sz="1600">
                  <a:solidFill>
                    <a:srgbClr val="0000FF"/>
                  </a:solidFill>
                  <a:latin typeface="+mj-lt"/>
                </a:rPr>
                <a:t>Thread</a:t>
              </a:r>
            </a:p>
          </p:txBody>
        </p:sp>
        <p:sp>
          <p:nvSpPr>
            <p:cNvPr id="245" name="TextBox 244">
              <a:extLst>
                <a:ext uri="{FF2B5EF4-FFF2-40B4-BE49-F238E27FC236}">
                  <a16:creationId xmlns:a16="http://schemas.microsoft.com/office/drawing/2014/main" id="{138EA9FE-3BFC-86A7-AD8E-B0550F9CABE6}"/>
                </a:ext>
              </a:extLst>
            </p:cNvPr>
            <p:cNvSpPr txBox="1"/>
            <p:nvPr/>
          </p:nvSpPr>
          <p:spPr>
            <a:xfrm rot="16200000">
              <a:off x="6820055" y="5031288"/>
              <a:ext cx="870366" cy="338554"/>
            </a:xfrm>
            <a:prstGeom prst="rect">
              <a:avLst/>
            </a:prstGeom>
            <a:noFill/>
          </p:spPr>
          <p:txBody>
            <a:bodyPr wrap="none" rtlCol="0">
              <a:spAutoFit/>
            </a:bodyPr>
            <a:lstStyle/>
            <a:p>
              <a:r>
                <a:rPr lang="en-US" sz="1600">
                  <a:solidFill>
                    <a:srgbClr val="0000FF"/>
                  </a:solidFill>
                  <a:latin typeface="+mj-lt"/>
                </a:rPr>
                <a:t>Thalweg</a:t>
              </a:r>
            </a:p>
          </p:txBody>
        </p:sp>
        <p:sp>
          <p:nvSpPr>
            <p:cNvPr id="248" name="TextBox 247">
              <a:extLst>
                <a:ext uri="{FF2B5EF4-FFF2-40B4-BE49-F238E27FC236}">
                  <a16:creationId xmlns:a16="http://schemas.microsoft.com/office/drawing/2014/main" id="{AEDA3666-D979-62CC-A115-3219C2AC2C13}"/>
                </a:ext>
              </a:extLst>
            </p:cNvPr>
            <p:cNvSpPr txBox="1"/>
            <p:nvPr/>
          </p:nvSpPr>
          <p:spPr>
            <a:xfrm>
              <a:off x="4232034" y="4357328"/>
              <a:ext cx="830677" cy="338554"/>
            </a:xfrm>
            <a:prstGeom prst="rect">
              <a:avLst/>
            </a:prstGeom>
            <a:noFill/>
          </p:spPr>
          <p:txBody>
            <a:bodyPr wrap="none" rtlCol="0">
              <a:spAutoFit/>
            </a:bodyPr>
            <a:lstStyle/>
            <a:p>
              <a:r>
                <a:rPr lang="en-US" sz="1600" i="1">
                  <a:latin typeface="+mj-lt"/>
                </a:rPr>
                <a:t>midway</a:t>
              </a:r>
            </a:p>
          </p:txBody>
        </p:sp>
        <p:sp>
          <p:nvSpPr>
            <p:cNvPr id="249" name="Freeform 7">
              <a:extLst>
                <a:ext uri="{FF2B5EF4-FFF2-40B4-BE49-F238E27FC236}">
                  <a16:creationId xmlns:a16="http://schemas.microsoft.com/office/drawing/2014/main" id="{715741A2-0F12-ADD5-05EE-B39810F90D32}"/>
                </a:ext>
              </a:extLst>
            </p:cNvPr>
            <p:cNvSpPr>
              <a:spLocks noChangeAspect="1"/>
            </p:cNvSpPr>
            <p:nvPr/>
          </p:nvSpPr>
          <p:spPr bwMode="auto">
            <a:xfrm>
              <a:off x="3435350" y="5515243"/>
              <a:ext cx="5346700" cy="1190625"/>
            </a:xfrm>
            <a:custGeom>
              <a:avLst/>
              <a:gdLst>
                <a:gd name="T0" fmla="*/ 0 w 10064"/>
                <a:gd name="T1" fmla="*/ 0 h 2241"/>
                <a:gd name="T2" fmla="*/ 678 w 10064"/>
                <a:gd name="T3" fmla="*/ 279 h 2241"/>
                <a:gd name="T4" fmla="*/ 1362 w 10064"/>
                <a:gd name="T5" fmla="*/ 544 h 2241"/>
                <a:gd name="T6" fmla="*/ 2053 w 10064"/>
                <a:gd name="T7" fmla="*/ 788 h 2241"/>
                <a:gd name="T8" fmla="*/ 2753 w 10064"/>
                <a:gd name="T9" fmla="*/ 1007 h 2241"/>
                <a:gd name="T10" fmla="*/ 3244 w 10064"/>
                <a:gd name="T11" fmla="*/ 1122 h 2241"/>
                <a:gd name="T12" fmla="*/ 3743 w 10064"/>
                <a:gd name="T13" fmla="*/ 1202 h 2241"/>
                <a:gd name="T14" fmla="*/ 4244 w 10064"/>
                <a:gd name="T15" fmla="*/ 1279 h 2241"/>
                <a:gd name="T16" fmla="*/ 4739 w 10064"/>
                <a:gd name="T17" fmla="*/ 1382 h 2241"/>
                <a:gd name="T18" fmla="*/ 5109 w 10064"/>
                <a:gd name="T19" fmla="*/ 1491 h 2241"/>
                <a:gd name="T20" fmla="*/ 5473 w 10064"/>
                <a:gd name="T21" fmla="*/ 1619 h 2241"/>
                <a:gd name="T22" fmla="*/ 6195 w 10064"/>
                <a:gd name="T23" fmla="*/ 1894 h 2241"/>
                <a:gd name="T24" fmla="*/ 6301 w 10064"/>
                <a:gd name="T25" fmla="*/ 1941 h 2241"/>
                <a:gd name="T26" fmla="*/ 6406 w 10064"/>
                <a:gd name="T27" fmla="*/ 2000 h 2241"/>
                <a:gd name="T28" fmla="*/ 6614 w 10064"/>
                <a:gd name="T29" fmla="*/ 2125 h 2241"/>
                <a:gd name="T30" fmla="*/ 6719 w 10064"/>
                <a:gd name="T31" fmla="*/ 2179 h 2241"/>
                <a:gd name="T32" fmla="*/ 6824 w 10064"/>
                <a:gd name="T33" fmla="*/ 2220 h 2241"/>
                <a:gd name="T34" fmla="*/ 6933 w 10064"/>
                <a:gd name="T35" fmla="*/ 2241 h 2241"/>
                <a:gd name="T36" fmla="*/ 7043 w 10064"/>
                <a:gd name="T37" fmla="*/ 2235 h 2241"/>
                <a:gd name="T38" fmla="*/ 7195 w 10064"/>
                <a:gd name="T39" fmla="*/ 2194 h 2241"/>
                <a:gd name="T40" fmla="*/ 7338 w 10064"/>
                <a:gd name="T41" fmla="*/ 2129 h 2241"/>
                <a:gd name="T42" fmla="*/ 7474 w 10064"/>
                <a:gd name="T43" fmla="*/ 2047 h 2241"/>
                <a:gd name="T44" fmla="*/ 7605 w 10064"/>
                <a:gd name="T45" fmla="*/ 1951 h 2241"/>
                <a:gd name="T46" fmla="*/ 7859 w 10064"/>
                <a:gd name="T47" fmla="*/ 1742 h 2241"/>
                <a:gd name="T48" fmla="*/ 8115 w 10064"/>
                <a:gd name="T49" fmla="*/ 1542 h 2241"/>
                <a:gd name="T50" fmla="*/ 8736 w 10064"/>
                <a:gd name="T51" fmla="*/ 1095 h 2241"/>
                <a:gd name="T52" fmla="*/ 9343 w 10064"/>
                <a:gd name="T53" fmla="*/ 629 h 2241"/>
                <a:gd name="T54" fmla="*/ 9714 w 10064"/>
                <a:gd name="T55" fmla="*/ 327 h 2241"/>
                <a:gd name="T56" fmla="*/ 10064 w 10064"/>
                <a:gd name="T57" fmla="*/ 0 h 2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64" h="2241">
                  <a:moveTo>
                    <a:pt x="0" y="0"/>
                  </a:moveTo>
                  <a:lnTo>
                    <a:pt x="678" y="279"/>
                  </a:lnTo>
                  <a:lnTo>
                    <a:pt x="1362" y="544"/>
                  </a:lnTo>
                  <a:lnTo>
                    <a:pt x="2053" y="788"/>
                  </a:lnTo>
                  <a:lnTo>
                    <a:pt x="2753" y="1007"/>
                  </a:lnTo>
                  <a:lnTo>
                    <a:pt x="3244" y="1122"/>
                  </a:lnTo>
                  <a:lnTo>
                    <a:pt x="3743" y="1202"/>
                  </a:lnTo>
                  <a:lnTo>
                    <a:pt x="4244" y="1279"/>
                  </a:lnTo>
                  <a:lnTo>
                    <a:pt x="4739" y="1382"/>
                  </a:lnTo>
                  <a:lnTo>
                    <a:pt x="5109" y="1491"/>
                  </a:lnTo>
                  <a:lnTo>
                    <a:pt x="5473" y="1619"/>
                  </a:lnTo>
                  <a:lnTo>
                    <a:pt x="6195" y="1894"/>
                  </a:lnTo>
                  <a:lnTo>
                    <a:pt x="6301" y="1941"/>
                  </a:lnTo>
                  <a:lnTo>
                    <a:pt x="6406" y="2000"/>
                  </a:lnTo>
                  <a:lnTo>
                    <a:pt x="6614" y="2125"/>
                  </a:lnTo>
                  <a:lnTo>
                    <a:pt x="6719" y="2179"/>
                  </a:lnTo>
                  <a:lnTo>
                    <a:pt x="6824" y="2220"/>
                  </a:lnTo>
                  <a:lnTo>
                    <a:pt x="6933" y="2241"/>
                  </a:lnTo>
                  <a:lnTo>
                    <a:pt x="7043" y="2235"/>
                  </a:lnTo>
                  <a:lnTo>
                    <a:pt x="7195" y="2194"/>
                  </a:lnTo>
                  <a:lnTo>
                    <a:pt x="7338" y="2129"/>
                  </a:lnTo>
                  <a:lnTo>
                    <a:pt x="7474" y="2047"/>
                  </a:lnTo>
                  <a:lnTo>
                    <a:pt x="7605" y="1951"/>
                  </a:lnTo>
                  <a:lnTo>
                    <a:pt x="7859" y="1742"/>
                  </a:lnTo>
                  <a:lnTo>
                    <a:pt x="8115" y="1542"/>
                  </a:lnTo>
                  <a:lnTo>
                    <a:pt x="8736" y="1095"/>
                  </a:lnTo>
                  <a:lnTo>
                    <a:pt x="9343" y="629"/>
                  </a:lnTo>
                  <a:lnTo>
                    <a:pt x="9714" y="327"/>
                  </a:lnTo>
                  <a:lnTo>
                    <a:pt x="10064" y="0"/>
                  </a:lnTo>
                </a:path>
              </a:pathLst>
            </a:custGeom>
            <a:noFill/>
            <a:ln w="12700">
              <a:solidFill>
                <a:srgbClr val="A50021"/>
              </a:solidFill>
              <a:prstDash val="solid"/>
              <a:round/>
              <a:headEnd type="stealth" w="med" len="lg"/>
              <a:tailEnd type="stealth" w="med" len="lg"/>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52" name="Line 16">
              <a:extLst>
                <a:ext uri="{FF2B5EF4-FFF2-40B4-BE49-F238E27FC236}">
                  <a16:creationId xmlns:a16="http://schemas.microsoft.com/office/drawing/2014/main" id="{98416BB0-023F-3F84-C907-5B4F429A8457}"/>
                </a:ext>
              </a:extLst>
            </p:cNvPr>
            <p:cNvSpPr>
              <a:spLocks noChangeShapeType="1"/>
            </p:cNvSpPr>
            <p:nvPr/>
          </p:nvSpPr>
          <p:spPr bwMode="auto">
            <a:xfrm flipV="1">
              <a:off x="3439021" y="5437195"/>
              <a:ext cx="0" cy="216933"/>
            </a:xfrm>
            <a:prstGeom prst="line">
              <a:avLst/>
            </a:prstGeom>
            <a:noFill/>
            <a:ln w="31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53" name="Line 5">
              <a:extLst>
                <a:ext uri="{FF2B5EF4-FFF2-40B4-BE49-F238E27FC236}">
                  <a16:creationId xmlns:a16="http://schemas.microsoft.com/office/drawing/2014/main" id="{17AC3945-1168-2BB7-E7B8-9F4A5E3799CB}"/>
                </a:ext>
              </a:extLst>
            </p:cNvPr>
            <p:cNvSpPr>
              <a:spLocks noChangeShapeType="1"/>
            </p:cNvSpPr>
            <p:nvPr/>
          </p:nvSpPr>
          <p:spPr bwMode="auto">
            <a:xfrm flipV="1">
              <a:off x="8778901" y="5461877"/>
              <a:ext cx="0" cy="29114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nvGrpSpPr>
            <p:cNvPr id="254" name="Group 253">
              <a:extLst>
                <a:ext uri="{FF2B5EF4-FFF2-40B4-BE49-F238E27FC236}">
                  <a16:creationId xmlns:a16="http://schemas.microsoft.com/office/drawing/2014/main" id="{381AE3F2-9F9D-EFBC-620B-C86B35CD9A72}"/>
                </a:ext>
              </a:extLst>
            </p:cNvPr>
            <p:cNvGrpSpPr/>
            <p:nvPr/>
          </p:nvGrpSpPr>
          <p:grpSpPr>
            <a:xfrm>
              <a:off x="8620557" y="4414392"/>
              <a:ext cx="1475509" cy="1005688"/>
              <a:chOff x="8662903" y="4299597"/>
              <a:chExt cx="1475509" cy="1005688"/>
            </a:xfrm>
          </p:grpSpPr>
          <p:grpSp>
            <p:nvGrpSpPr>
              <p:cNvPr id="98" name="Group 97">
                <a:extLst>
                  <a:ext uri="{FF2B5EF4-FFF2-40B4-BE49-F238E27FC236}">
                    <a16:creationId xmlns:a16="http://schemas.microsoft.com/office/drawing/2014/main" id="{4871ABB9-89D6-23EF-D189-EF398F51A986}"/>
                  </a:ext>
                </a:extLst>
              </p:cNvPr>
              <p:cNvGrpSpPr/>
              <p:nvPr/>
            </p:nvGrpSpPr>
            <p:grpSpPr>
              <a:xfrm rot="378945">
                <a:off x="8662903" y="4354126"/>
                <a:ext cx="1475509" cy="951159"/>
                <a:chOff x="8624524" y="4459720"/>
                <a:chExt cx="1356285" cy="951159"/>
              </a:xfrm>
            </p:grpSpPr>
            <p:sp>
              <p:nvSpPr>
                <p:cNvPr id="102" name="Freeform: Shape 101">
                  <a:extLst>
                    <a:ext uri="{FF2B5EF4-FFF2-40B4-BE49-F238E27FC236}">
                      <a16:creationId xmlns:a16="http://schemas.microsoft.com/office/drawing/2014/main" id="{E4ABB12B-64D7-09FB-6A86-714A6A5BFCEA}"/>
                    </a:ext>
                  </a:extLst>
                </p:cNvPr>
                <p:cNvSpPr/>
                <p:nvPr/>
              </p:nvSpPr>
              <p:spPr>
                <a:xfrm rot="21391055">
                  <a:off x="8643671" y="4459720"/>
                  <a:ext cx="1337138" cy="951159"/>
                </a:xfrm>
                <a:custGeom>
                  <a:avLst/>
                  <a:gdLst>
                    <a:gd name="connsiteX0" fmla="*/ 0 w 1281998"/>
                    <a:gd name="connsiteY0" fmla="*/ 275699 h 840881"/>
                    <a:gd name="connsiteX1" fmla="*/ 4595 w 1281998"/>
                    <a:gd name="connsiteY1" fmla="*/ 680057 h 840881"/>
                    <a:gd name="connsiteX2" fmla="*/ 27570 w 1281998"/>
                    <a:gd name="connsiteY2" fmla="*/ 840881 h 840881"/>
                    <a:gd name="connsiteX3" fmla="*/ 349218 w 1281998"/>
                    <a:gd name="connsiteY3" fmla="*/ 620322 h 840881"/>
                    <a:gd name="connsiteX4" fmla="*/ 385978 w 1281998"/>
                    <a:gd name="connsiteY4" fmla="*/ 606537 h 840881"/>
                    <a:gd name="connsiteX5" fmla="*/ 790336 w 1281998"/>
                    <a:gd name="connsiteY5" fmla="*/ 514638 h 840881"/>
                    <a:gd name="connsiteX6" fmla="*/ 831690 w 1281998"/>
                    <a:gd name="connsiteY6" fmla="*/ 510043 h 840881"/>
                    <a:gd name="connsiteX7" fmla="*/ 1111984 w 1281998"/>
                    <a:gd name="connsiteY7" fmla="*/ 487068 h 840881"/>
                    <a:gd name="connsiteX8" fmla="*/ 1148744 w 1281998"/>
                    <a:gd name="connsiteY8" fmla="*/ 454903 h 840881"/>
                    <a:gd name="connsiteX9" fmla="*/ 1199288 w 1281998"/>
                    <a:gd name="connsiteY9" fmla="*/ 418143 h 840881"/>
                    <a:gd name="connsiteX10" fmla="*/ 1217668 w 1281998"/>
                    <a:gd name="connsiteY10" fmla="*/ 404358 h 840881"/>
                    <a:gd name="connsiteX11" fmla="*/ 1281998 w 1281998"/>
                    <a:gd name="connsiteY11" fmla="*/ 55140 h 840881"/>
                    <a:gd name="connsiteX12" fmla="*/ 1047654 w 1281998"/>
                    <a:gd name="connsiteY12" fmla="*/ 0 h 840881"/>
                    <a:gd name="connsiteX13" fmla="*/ 748981 w 1281998"/>
                    <a:gd name="connsiteY13" fmla="*/ 91900 h 840881"/>
                    <a:gd name="connsiteX14" fmla="*/ 381383 w 1281998"/>
                    <a:gd name="connsiteY14" fmla="*/ 234344 h 840881"/>
                    <a:gd name="connsiteX15" fmla="*/ 0 w 1281998"/>
                    <a:gd name="connsiteY15" fmla="*/ 275699 h 84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1998" h="840881">
                      <a:moveTo>
                        <a:pt x="0" y="275699"/>
                      </a:moveTo>
                      <a:cubicBezTo>
                        <a:pt x="1532" y="410485"/>
                        <a:pt x="3063" y="545271"/>
                        <a:pt x="4595" y="680057"/>
                      </a:cubicBezTo>
                      <a:lnTo>
                        <a:pt x="27570" y="840881"/>
                      </a:lnTo>
                      <a:lnTo>
                        <a:pt x="349218" y="620322"/>
                      </a:lnTo>
                      <a:lnTo>
                        <a:pt x="385978" y="606537"/>
                      </a:lnTo>
                      <a:lnTo>
                        <a:pt x="790336" y="514638"/>
                      </a:lnTo>
                      <a:lnTo>
                        <a:pt x="831690" y="510043"/>
                      </a:lnTo>
                      <a:lnTo>
                        <a:pt x="1111984" y="487068"/>
                      </a:lnTo>
                      <a:cubicBezTo>
                        <a:pt x="1124237" y="476346"/>
                        <a:pt x="1135965" y="464992"/>
                        <a:pt x="1148744" y="454903"/>
                      </a:cubicBezTo>
                      <a:cubicBezTo>
                        <a:pt x="1165095" y="441994"/>
                        <a:pt x="1182489" y="430463"/>
                        <a:pt x="1199288" y="418143"/>
                      </a:cubicBezTo>
                      <a:cubicBezTo>
                        <a:pt x="1205464" y="413614"/>
                        <a:pt x="1211541" y="408953"/>
                        <a:pt x="1217668" y="404358"/>
                      </a:cubicBezTo>
                      <a:lnTo>
                        <a:pt x="1281998" y="55140"/>
                      </a:lnTo>
                      <a:lnTo>
                        <a:pt x="1047654" y="0"/>
                      </a:lnTo>
                      <a:lnTo>
                        <a:pt x="748981" y="91900"/>
                      </a:lnTo>
                      <a:lnTo>
                        <a:pt x="381383" y="234344"/>
                      </a:lnTo>
                      <a:lnTo>
                        <a:pt x="0" y="275699"/>
                      </a:lnTo>
                      <a:close/>
                    </a:path>
                  </a:pathLst>
                </a:custGeom>
                <a:solidFill>
                  <a:schemeClr val="accent6">
                    <a:lumMod val="60000"/>
                    <a:lumOff val="4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03" name="Group 102">
                  <a:extLst>
                    <a:ext uri="{FF2B5EF4-FFF2-40B4-BE49-F238E27FC236}">
                      <a16:creationId xmlns:a16="http://schemas.microsoft.com/office/drawing/2014/main" id="{F3C40B9D-F584-2838-9B60-B55F4BFC869D}"/>
                    </a:ext>
                  </a:extLst>
                </p:cNvPr>
                <p:cNvGrpSpPr/>
                <p:nvPr/>
              </p:nvGrpSpPr>
              <p:grpSpPr>
                <a:xfrm rot="21184909">
                  <a:off x="8624524" y="4487775"/>
                  <a:ext cx="1304925" cy="849313"/>
                  <a:chOff x="8797926" y="2428875"/>
                  <a:chExt cx="1304925" cy="849313"/>
                </a:xfrm>
              </p:grpSpPr>
              <p:grpSp>
                <p:nvGrpSpPr>
                  <p:cNvPr id="104" name="Group 103">
                    <a:extLst>
                      <a:ext uri="{FF2B5EF4-FFF2-40B4-BE49-F238E27FC236}">
                        <a16:creationId xmlns:a16="http://schemas.microsoft.com/office/drawing/2014/main" id="{42DF1718-4E2E-5369-C8CE-232EFCAB2D76}"/>
                      </a:ext>
                    </a:extLst>
                  </p:cNvPr>
                  <p:cNvGrpSpPr/>
                  <p:nvPr/>
                </p:nvGrpSpPr>
                <p:grpSpPr>
                  <a:xfrm>
                    <a:off x="8797926" y="2428875"/>
                    <a:ext cx="1304925" cy="849313"/>
                    <a:chOff x="8797926" y="2428875"/>
                    <a:chExt cx="1304925" cy="849313"/>
                  </a:xfrm>
                </p:grpSpPr>
                <p:sp>
                  <p:nvSpPr>
                    <p:cNvPr id="106" name="Freeform 19">
                      <a:extLst>
                        <a:ext uri="{FF2B5EF4-FFF2-40B4-BE49-F238E27FC236}">
                          <a16:creationId xmlns:a16="http://schemas.microsoft.com/office/drawing/2014/main" id="{28114C31-DC1C-F506-22D6-81B8FEFD8B31}"/>
                        </a:ext>
                      </a:extLst>
                    </p:cNvPr>
                    <p:cNvSpPr>
                      <a:spLocks/>
                    </p:cNvSpPr>
                    <p:nvPr/>
                  </p:nvSpPr>
                  <p:spPr bwMode="auto">
                    <a:xfrm>
                      <a:off x="9907588" y="2439988"/>
                      <a:ext cx="190500" cy="596900"/>
                    </a:xfrm>
                    <a:custGeom>
                      <a:avLst/>
                      <a:gdLst>
                        <a:gd name="T0" fmla="*/ 0 w 359"/>
                        <a:gd name="T1" fmla="*/ 1123 h 1123"/>
                        <a:gd name="T2" fmla="*/ 231 w 359"/>
                        <a:gd name="T3" fmla="*/ 850 h 1123"/>
                        <a:gd name="T4" fmla="*/ 314 w 359"/>
                        <a:gd name="T5" fmla="*/ 693 h 1123"/>
                        <a:gd name="T6" fmla="*/ 359 w 359"/>
                        <a:gd name="T7" fmla="*/ 526 h 1123"/>
                        <a:gd name="T8" fmla="*/ 353 w 359"/>
                        <a:gd name="T9" fmla="*/ 382 h 1123"/>
                        <a:gd name="T10" fmla="*/ 309 w 359"/>
                        <a:gd name="T11" fmla="*/ 241 h 1123"/>
                        <a:gd name="T12" fmla="*/ 234 w 359"/>
                        <a:gd name="T13" fmla="*/ 111 h 1123"/>
                        <a:gd name="T14" fmla="*/ 139 w 359"/>
                        <a:gd name="T15" fmla="*/ 0 h 1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9" h="1123">
                          <a:moveTo>
                            <a:pt x="0" y="1123"/>
                          </a:moveTo>
                          <a:lnTo>
                            <a:pt x="231" y="850"/>
                          </a:lnTo>
                          <a:lnTo>
                            <a:pt x="314" y="693"/>
                          </a:lnTo>
                          <a:lnTo>
                            <a:pt x="359" y="526"/>
                          </a:lnTo>
                          <a:lnTo>
                            <a:pt x="353" y="382"/>
                          </a:lnTo>
                          <a:lnTo>
                            <a:pt x="309" y="241"/>
                          </a:lnTo>
                          <a:lnTo>
                            <a:pt x="234" y="111"/>
                          </a:lnTo>
                          <a:lnTo>
                            <a:pt x="13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7" name="Freeform 20">
                      <a:extLst>
                        <a:ext uri="{FF2B5EF4-FFF2-40B4-BE49-F238E27FC236}">
                          <a16:creationId xmlns:a16="http://schemas.microsoft.com/office/drawing/2014/main" id="{F0D8C211-957F-BA83-BABC-C61BCDFC78C3}"/>
                        </a:ext>
                      </a:extLst>
                    </p:cNvPr>
                    <p:cNvSpPr>
                      <a:spLocks/>
                    </p:cNvSpPr>
                    <p:nvPr/>
                  </p:nvSpPr>
                  <p:spPr bwMode="auto">
                    <a:xfrm>
                      <a:off x="9917113" y="2428875"/>
                      <a:ext cx="185738" cy="615950"/>
                    </a:xfrm>
                    <a:custGeom>
                      <a:avLst/>
                      <a:gdLst>
                        <a:gd name="T0" fmla="*/ 4 w 351"/>
                        <a:gd name="T1" fmla="*/ 1156 h 1157"/>
                        <a:gd name="T2" fmla="*/ 0 w 351"/>
                        <a:gd name="T3" fmla="*/ 1157 h 1157"/>
                        <a:gd name="T4" fmla="*/ 3 w 351"/>
                        <a:gd name="T5" fmla="*/ 1135 h 1157"/>
                        <a:gd name="T6" fmla="*/ 9 w 351"/>
                        <a:gd name="T7" fmla="*/ 1104 h 1157"/>
                        <a:gd name="T8" fmla="*/ 15 w 351"/>
                        <a:gd name="T9" fmla="*/ 1078 h 1157"/>
                        <a:gd name="T10" fmla="*/ 107 w 351"/>
                        <a:gd name="T11" fmla="*/ 810 h 1157"/>
                        <a:gd name="T12" fmla="*/ 189 w 351"/>
                        <a:gd name="T13" fmla="*/ 539 h 1157"/>
                        <a:gd name="T14" fmla="*/ 193 w 351"/>
                        <a:gd name="T15" fmla="*/ 484 h 1157"/>
                        <a:gd name="T16" fmla="*/ 187 w 351"/>
                        <a:gd name="T17" fmla="*/ 428 h 1157"/>
                        <a:gd name="T18" fmla="*/ 189 w 351"/>
                        <a:gd name="T19" fmla="*/ 318 h 1157"/>
                        <a:gd name="T20" fmla="*/ 258 w 351"/>
                        <a:gd name="T21" fmla="*/ 154 h 1157"/>
                        <a:gd name="T22" fmla="*/ 351 w 351"/>
                        <a:gd name="T2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1" h="1157">
                          <a:moveTo>
                            <a:pt x="4" y="1156"/>
                          </a:moveTo>
                          <a:lnTo>
                            <a:pt x="0" y="1157"/>
                          </a:lnTo>
                          <a:lnTo>
                            <a:pt x="3" y="1135"/>
                          </a:lnTo>
                          <a:lnTo>
                            <a:pt x="9" y="1104"/>
                          </a:lnTo>
                          <a:lnTo>
                            <a:pt x="15" y="1078"/>
                          </a:lnTo>
                          <a:lnTo>
                            <a:pt x="107" y="810"/>
                          </a:lnTo>
                          <a:lnTo>
                            <a:pt x="189" y="539"/>
                          </a:lnTo>
                          <a:lnTo>
                            <a:pt x="193" y="484"/>
                          </a:lnTo>
                          <a:lnTo>
                            <a:pt x="187" y="428"/>
                          </a:lnTo>
                          <a:lnTo>
                            <a:pt x="189" y="318"/>
                          </a:lnTo>
                          <a:lnTo>
                            <a:pt x="258" y="154"/>
                          </a:lnTo>
                          <a:lnTo>
                            <a:pt x="35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8" name="Freeform 21">
                      <a:extLst>
                        <a:ext uri="{FF2B5EF4-FFF2-40B4-BE49-F238E27FC236}">
                          <a16:creationId xmlns:a16="http://schemas.microsoft.com/office/drawing/2014/main" id="{5A7CFB67-470F-6093-6CFB-08C676BF0317}"/>
                        </a:ext>
                      </a:extLst>
                    </p:cNvPr>
                    <p:cNvSpPr>
                      <a:spLocks/>
                    </p:cNvSpPr>
                    <p:nvPr/>
                  </p:nvSpPr>
                  <p:spPr bwMode="auto">
                    <a:xfrm>
                      <a:off x="9515476" y="2565400"/>
                      <a:ext cx="106363" cy="512763"/>
                    </a:xfrm>
                    <a:custGeom>
                      <a:avLst/>
                      <a:gdLst>
                        <a:gd name="T0" fmla="*/ 201 w 201"/>
                        <a:gd name="T1" fmla="*/ 965 h 965"/>
                        <a:gd name="T2" fmla="*/ 66 w 201"/>
                        <a:gd name="T3" fmla="*/ 779 h 965"/>
                        <a:gd name="T4" fmla="*/ 21 w 201"/>
                        <a:gd name="T5" fmla="*/ 674 h 965"/>
                        <a:gd name="T6" fmla="*/ 0 w 201"/>
                        <a:gd name="T7" fmla="*/ 564 h 965"/>
                        <a:gd name="T8" fmla="*/ 17 w 201"/>
                        <a:gd name="T9" fmla="*/ 466 h 965"/>
                        <a:gd name="T10" fmla="*/ 64 w 201"/>
                        <a:gd name="T11" fmla="*/ 374 h 965"/>
                        <a:gd name="T12" fmla="*/ 153 w 201"/>
                        <a:gd name="T13" fmla="*/ 185 h 965"/>
                        <a:gd name="T14" fmla="*/ 154 w 201"/>
                        <a:gd name="T15" fmla="*/ 81 h 965"/>
                        <a:gd name="T16" fmla="*/ 137 w 201"/>
                        <a:gd name="T17" fmla="*/ 34 h 965"/>
                        <a:gd name="T18" fmla="*/ 104 w 201"/>
                        <a:gd name="T19"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965">
                          <a:moveTo>
                            <a:pt x="201" y="965"/>
                          </a:moveTo>
                          <a:lnTo>
                            <a:pt x="66" y="779"/>
                          </a:lnTo>
                          <a:lnTo>
                            <a:pt x="21" y="674"/>
                          </a:lnTo>
                          <a:lnTo>
                            <a:pt x="0" y="564"/>
                          </a:lnTo>
                          <a:lnTo>
                            <a:pt x="17" y="466"/>
                          </a:lnTo>
                          <a:lnTo>
                            <a:pt x="64" y="374"/>
                          </a:lnTo>
                          <a:lnTo>
                            <a:pt x="153" y="185"/>
                          </a:lnTo>
                          <a:lnTo>
                            <a:pt x="154" y="81"/>
                          </a:lnTo>
                          <a:lnTo>
                            <a:pt x="137" y="34"/>
                          </a:lnTo>
                          <a:lnTo>
                            <a:pt x="104"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9" name="Freeform 22">
                      <a:extLst>
                        <a:ext uri="{FF2B5EF4-FFF2-40B4-BE49-F238E27FC236}">
                          <a16:creationId xmlns:a16="http://schemas.microsoft.com/office/drawing/2014/main" id="{BF718B1A-302C-0BF1-CCE7-5AF398C8CB26}"/>
                        </a:ext>
                      </a:extLst>
                    </p:cNvPr>
                    <p:cNvSpPr>
                      <a:spLocks/>
                    </p:cNvSpPr>
                    <p:nvPr/>
                  </p:nvSpPr>
                  <p:spPr bwMode="auto">
                    <a:xfrm>
                      <a:off x="9469438" y="2611438"/>
                      <a:ext cx="146050" cy="457200"/>
                    </a:xfrm>
                    <a:custGeom>
                      <a:avLst/>
                      <a:gdLst>
                        <a:gd name="T0" fmla="*/ 271 w 273"/>
                        <a:gd name="T1" fmla="*/ 861 h 861"/>
                        <a:gd name="T2" fmla="*/ 266 w 273"/>
                        <a:gd name="T3" fmla="*/ 853 h 861"/>
                        <a:gd name="T4" fmla="*/ 263 w 273"/>
                        <a:gd name="T5" fmla="*/ 829 h 861"/>
                        <a:gd name="T6" fmla="*/ 273 w 273"/>
                        <a:gd name="T7" fmla="*/ 721 h 861"/>
                        <a:gd name="T8" fmla="*/ 263 w 273"/>
                        <a:gd name="T9" fmla="*/ 618 h 861"/>
                        <a:gd name="T10" fmla="*/ 208 w 273"/>
                        <a:gd name="T11" fmla="*/ 539 h 861"/>
                        <a:gd name="T12" fmla="*/ 138 w 273"/>
                        <a:gd name="T13" fmla="*/ 471 h 861"/>
                        <a:gd name="T14" fmla="*/ 70 w 273"/>
                        <a:gd name="T15" fmla="*/ 401 h 861"/>
                        <a:gd name="T16" fmla="*/ 22 w 273"/>
                        <a:gd name="T17" fmla="*/ 320 h 861"/>
                        <a:gd name="T18" fmla="*/ 3 w 273"/>
                        <a:gd name="T19" fmla="*/ 241 h 861"/>
                        <a:gd name="T20" fmla="*/ 0 w 273"/>
                        <a:gd name="T21" fmla="*/ 159 h 861"/>
                        <a:gd name="T22" fmla="*/ 38 w 273"/>
                        <a:gd name="T23"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861">
                          <a:moveTo>
                            <a:pt x="271" y="861"/>
                          </a:moveTo>
                          <a:lnTo>
                            <a:pt x="266" y="853"/>
                          </a:lnTo>
                          <a:lnTo>
                            <a:pt x="263" y="829"/>
                          </a:lnTo>
                          <a:lnTo>
                            <a:pt x="273" y="721"/>
                          </a:lnTo>
                          <a:lnTo>
                            <a:pt x="263" y="618"/>
                          </a:lnTo>
                          <a:lnTo>
                            <a:pt x="208" y="539"/>
                          </a:lnTo>
                          <a:lnTo>
                            <a:pt x="138" y="471"/>
                          </a:lnTo>
                          <a:lnTo>
                            <a:pt x="70" y="401"/>
                          </a:lnTo>
                          <a:lnTo>
                            <a:pt x="22" y="320"/>
                          </a:lnTo>
                          <a:lnTo>
                            <a:pt x="3" y="241"/>
                          </a:lnTo>
                          <a:lnTo>
                            <a:pt x="0" y="159"/>
                          </a:lnTo>
                          <a:lnTo>
                            <a:pt x="38"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10" name="Freeform 23">
                      <a:extLst>
                        <a:ext uri="{FF2B5EF4-FFF2-40B4-BE49-F238E27FC236}">
                          <a16:creationId xmlns:a16="http://schemas.microsoft.com/office/drawing/2014/main" id="{4F18C13D-5BC3-2873-DDBC-68554B3BDADF}"/>
                        </a:ext>
                      </a:extLst>
                    </p:cNvPr>
                    <p:cNvSpPr>
                      <a:spLocks/>
                    </p:cNvSpPr>
                    <p:nvPr/>
                  </p:nvSpPr>
                  <p:spPr bwMode="auto">
                    <a:xfrm>
                      <a:off x="9831388" y="2516188"/>
                      <a:ext cx="85725" cy="514350"/>
                    </a:xfrm>
                    <a:custGeom>
                      <a:avLst/>
                      <a:gdLst>
                        <a:gd name="T0" fmla="*/ 121 w 161"/>
                        <a:gd name="T1" fmla="*/ 969 h 969"/>
                        <a:gd name="T2" fmla="*/ 137 w 161"/>
                        <a:gd name="T3" fmla="*/ 698 h 969"/>
                        <a:gd name="T4" fmla="*/ 159 w 161"/>
                        <a:gd name="T5" fmla="*/ 607 h 969"/>
                        <a:gd name="T6" fmla="*/ 161 w 161"/>
                        <a:gd name="T7" fmla="*/ 518 h 969"/>
                        <a:gd name="T8" fmla="*/ 125 w 161"/>
                        <a:gd name="T9" fmla="*/ 477 h 969"/>
                        <a:gd name="T10" fmla="*/ 74 w 161"/>
                        <a:gd name="T11" fmla="*/ 445 h 969"/>
                        <a:gd name="T12" fmla="*/ 26 w 161"/>
                        <a:gd name="T13" fmla="*/ 414 h 969"/>
                        <a:gd name="T14" fmla="*/ 0 w 161"/>
                        <a:gd name="T15" fmla="*/ 369 h 969"/>
                        <a:gd name="T16" fmla="*/ 3 w 161"/>
                        <a:gd name="T17" fmla="*/ 281 h 969"/>
                        <a:gd name="T18" fmla="*/ 27 w 161"/>
                        <a:gd name="T19" fmla="*/ 195 h 969"/>
                        <a:gd name="T20" fmla="*/ 88 w 161"/>
                        <a:gd name="T21" fmla="*/ 22 h 969"/>
                        <a:gd name="T22" fmla="*/ 90 w 161"/>
                        <a:gd name="T23" fmla="*/ 5 h 969"/>
                        <a:gd name="T24" fmla="*/ 88 w 161"/>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969">
                          <a:moveTo>
                            <a:pt x="121" y="969"/>
                          </a:moveTo>
                          <a:lnTo>
                            <a:pt x="137" y="698"/>
                          </a:lnTo>
                          <a:lnTo>
                            <a:pt x="159" y="607"/>
                          </a:lnTo>
                          <a:lnTo>
                            <a:pt x="161" y="518"/>
                          </a:lnTo>
                          <a:lnTo>
                            <a:pt x="125" y="477"/>
                          </a:lnTo>
                          <a:lnTo>
                            <a:pt x="74" y="445"/>
                          </a:lnTo>
                          <a:lnTo>
                            <a:pt x="26" y="414"/>
                          </a:lnTo>
                          <a:lnTo>
                            <a:pt x="0" y="369"/>
                          </a:lnTo>
                          <a:lnTo>
                            <a:pt x="3" y="281"/>
                          </a:lnTo>
                          <a:lnTo>
                            <a:pt x="27" y="195"/>
                          </a:lnTo>
                          <a:lnTo>
                            <a:pt x="88" y="22"/>
                          </a:lnTo>
                          <a:lnTo>
                            <a:pt x="90" y="5"/>
                          </a:lnTo>
                          <a:lnTo>
                            <a:pt x="88"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11" name="Freeform 24">
                      <a:extLst>
                        <a:ext uri="{FF2B5EF4-FFF2-40B4-BE49-F238E27FC236}">
                          <a16:creationId xmlns:a16="http://schemas.microsoft.com/office/drawing/2014/main" id="{4A0291BA-7B14-0A82-E1ED-CE0865BE6DB4}"/>
                        </a:ext>
                      </a:extLst>
                    </p:cNvPr>
                    <p:cNvSpPr>
                      <a:spLocks/>
                    </p:cNvSpPr>
                    <p:nvPr/>
                  </p:nvSpPr>
                  <p:spPr bwMode="auto">
                    <a:xfrm>
                      <a:off x="9767888" y="2517775"/>
                      <a:ext cx="187325" cy="519113"/>
                    </a:xfrm>
                    <a:custGeom>
                      <a:avLst/>
                      <a:gdLst>
                        <a:gd name="T0" fmla="*/ 250 w 354"/>
                        <a:gd name="T1" fmla="*/ 978 h 978"/>
                        <a:gd name="T2" fmla="*/ 204 w 354"/>
                        <a:gd name="T3" fmla="*/ 928 h 978"/>
                        <a:gd name="T4" fmla="*/ 170 w 354"/>
                        <a:gd name="T5" fmla="*/ 866 h 978"/>
                        <a:gd name="T6" fmla="*/ 153 w 354"/>
                        <a:gd name="T7" fmla="*/ 730 h 978"/>
                        <a:gd name="T8" fmla="*/ 198 w 354"/>
                        <a:gd name="T9" fmla="*/ 642 h 978"/>
                        <a:gd name="T10" fmla="*/ 272 w 354"/>
                        <a:gd name="T11" fmla="*/ 563 h 978"/>
                        <a:gd name="T12" fmla="*/ 337 w 354"/>
                        <a:gd name="T13" fmla="*/ 485 h 978"/>
                        <a:gd name="T14" fmla="*/ 354 w 354"/>
                        <a:gd name="T15" fmla="*/ 397 h 978"/>
                        <a:gd name="T16" fmla="*/ 304 w 354"/>
                        <a:gd name="T17" fmla="*/ 276 h 978"/>
                        <a:gd name="T18" fmla="*/ 219 w 354"/>
                        <a:gd name="T19" fmla="*/ 171 h 978"/>
                        <a:gd name="T20" fmla="*/ 112 w 354"/>
                        <a:gd name="T21" fmla="*/ 80 h 978"/>
                        <a:gd name="T22" fmla="*/ 0 w 354"/>
                        <a:gd name="T23"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4" h="978">
                          <a:moveTo>
                            <a:pt x="250" y="978"/>
                          </a:moveTo>
                          <a:lnTo>
                            <a:pt x="204" y="928"/>
                          </a:lnTo>
                          <a:lnTo>
                            <a:pt x="170" y="866"/>
                          </a:lnTo>
                          <a:lnTo>
                            <a:pt x="153" y="730"/>
                          </a:lnTo>
                          <a:lnTo>
                            <a:pt x="198" y="642"/>
                          </a:lnTo>
                          <a:lnTo>
                            <a:pt x="272" y="563"/>
                          </a:lnTo>
                          <a:lnTo>
                            <a:pt x="337" y="485"/>
                          </a:lnTo>
                          <a:lnTo>
                            <a:pt x="354" y="397"/>
                          </a:lnTo>
                          <a:lnTo>
                            <a:pt x="304" y="276"/>
                          </a:lnTo>
                          <a:lnTo>
                            <a:pt x="219" y="171"/>
                          </a:lnTo>
                          <a:lnTo>
                            <a:pt x="112" y="80"/>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12" name="Freeform 25">
                      <a:extLst>
                        <a:ext uri="{FF2B5EF4-FFF2-40B4-BE49-F238E27FC236}">
                          <a16:creationId xmlns:a16="http://schemas.microsoft.com/office/drawing/2014/main" id="{A45D4963-9C0E-B810-AB1F-CE6798C36DEC}"/>
                        </a:ext>
                      </a:extLst>
                    </p:cNvPr>
                    <p:cNvSpPr>
                      <a:spLocks/>
                    </p:cNvSpPr>
                    <p:nvPr/>
                  </p:nvSpPr>
                  <p:spPr bwMode="auto">
                    <a:xfrm>
                      <a:off x="9856788" y="2527300"/>
                      <a:ext cx="93663" cy="512763"/>
                    </a:xfrm>
                    <a:custGeom>
                      <a:avLst/>
                      <a:gdLst>
                        <a:gd name="T0" fmla="*/ 105 w 177"/>
                        <a:gd name="T1" fmla="*/ 965 h 965"/>
                        <a:gd name="T2" fmla="*/ 107 w 177"/>
                        <a:gd name="T3" fmla="*/ 959 h 965"/>
                        <a:gd name="T4" fmla="*/ 113 w 177"/>
                        <a:gd name="T5" fmla="*/ 942 h 965"/>
                        <a:gd name="T6" fmla="*/ 157 w 177"/>
                        <a:gd name="T7" fmla="*/ 817 h 965"/>
                        <a:gd name="T8" fmla="*/ 177 w 177"/>
                        <a:gd name="T9" fmla="*/ 690 h 965"/>
                        <a:gd name="T10" fmla="*/ 152 w 177"/>
                        <a:gd name="T11" fmla="*/ 589 h 965"/>
                        <a:gd name="T12" fmla="*/ 111 w 177"/>
                        <a:gd name="T13" fmla="*/ 493 h 965"/>
                        <a:gd name="T14" fmla="*/ 32 w 177"/>
                        <a:gd name="T15" fmla="*/ 298 h 965"/>
                        <a:gd name="T16" fmla="*/ 0 w 177"/>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965">
                          <a:moveTo>
                            <a:pt x="105" y="965"/>
                          </a:moveTo>
                          <a:lnTo>
                            <a:pt x="107" y="959"/>
                          </a:lnTo>
                          <a:lnTo>
                            <a:pt x="113" y="942"/>
                          </a:lnTo>
                          <a:lnTo>
                            <a:pt x="157" y="817"/>
                          </a:lnTo>
                          <a:lnTo>
                            <a:pt x="177" y="690"/>
                          </a:lnTo>
                          <a:lnTo>
                            <a:pt x="152" y="589"/>
                          </a:lnTo>
                          <a:lnTo>
                            <a:pt x="111" y="493"/>
                          </a:lnTo>
                          <a:lnTo>
                            <a:pt x="32" y="298"/>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13" name="Freeform 26">
                      <a:extLst>
                        <a:ext uri="{FF2B5EF4-FFF2-40B4-BE49-F238E27FC236}">
                          <a16:creationId xmlns:a16="http://schemas.microsoft.com/office/drawing/2014/main" id="{EE985357-4B12-072F-0366-415127D1D3B9}"/>
                        </a:ext>
                      </a:extLst>
                    </p:cNvPr>
                    <p:cNvSpPr>
                      <a:spLocks/>
                    </p:cNvSpPr>
                    <p:nvPr/>
                  </p:nvSpPr>
                  <p:spPr bwMode="auto">
                    <a:xfrm>
                      <a:off x="9121776" y="2570163"/>
                      <a:ext cx="123825" cy="582613"/>
                    </a:xfrm>
                    <a:custGeom>
                      <a:avLst/>
                      <a:gdLst>
                        <a:gd name="T0" fmla="*/ 233 w 233"/>
                        <a:gd name="T1" fmla="*/ 1096 h 1096"/>
                        <a:gd name="T2" fmla="*/ 153 w 233"/>
                        <a:gd name="T3" fmla="*/ 1041 h 1096"/>
                        <a:gd name="T4" fmla="*/ 82 w 233"/>
                        <a:gd name="T5" fmla="*/ 971 h 1096"/>
                        <a:gd name="T6" fmla="*/ 28 w 233"/>
                        <a:gd name="T7" fmla="*/ 889 h 1096"/>
                        <a:gd name="T8" fmla="*/ 0 w 233"/>
                        <a:gd name="T9" fmla="*/ 798 h 1096"/>
                        <a:gd name="T10" fmla="*/ 9 w 233"/>
                        <a:gd name="T11" fmla="*/ 689 h 1096"/>
                        <a:gd name="T12" fmla="*/ 51 w 233"/>
                        <a:gd name="T13" fmla="*/ 584 h 1096"/>
                        <a:gd name="T14" fmla="*/ 137 w 233"/>
                        <a:gd name="T15" fmla="*/ 370 h 1096"/>
                        <a:gd name="T16" fmla="*/ 160 w 233"/>
                        <a:gd name="T17" fmla="*/ 186 h 1096"/>
                        <a:gd name="T18" fmla="*/ 153 w 233"/>
                        <a:gd name="T19"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096">
                          <a:moveTo>
                            <a:pt x="233" y="1096"/>
                          </a:moveTo>
                          <a:lnTo>
                            <a:pt x="153" y="1041"/>
                          </a:lnTo>
                          <a:lnTo>
                            <a:pt x="82" y="971"/>
                          </a:lnTo>
                          <a:lnTo>
                            <a:pt x="28" y="889"/>
                          </a:lnTo>
                          <a:lnTo>
                            <a:pt x="0" y="798"/>
                          </a:lnTo>
                          <a:lnTo>
                            <a:pt x="9" y="689"/>
                          </a:lnTo>
                          <a:lnTo>
                            <a:pt x="51" y="584"/>
                          </a:lnTo>
                          <a:lnTo>
                            <a:pt x="137" y="370"/>
                          </a:lnTo>
                          <a:lnTo>
                            <a:pt x="160" y="186"/>
                          </a:lnTo>
                          <a:lnTo>
                            <a:pt x="15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14" name="Freeform 27">
                      <a:extLst>
                        <a:ext uri="{FF2B5EF4-FFF2-40B4-BE49-F238E27FC236}">
                          <a16:creationId xmlns:a16="http://schemas.microsoft.com/office/drawing/2014/main" id="{2A8B6D1C-92AE-17FD-59FF-6E490B85FA54}"/>
                        </a:ext>
                      </a:extLst>
                    </p:cNvPr>
                    <p:cNvSpPr>
                      <a:spLocks/>
                    </p:cNvSpPr>
                    <p:nvPr/>
                  </p:nvSpPr>
                  <p:spPr bwMode="auto">
                    <a:xfrm>
                      <a:off x="9121776" y="2554288"/>
                      <a:ext cx="128588" cy="585788"/>
                    </a:xfrm>
                    <a:custGeom>
                      <a:avLst/>
                      <a:gdLst>
                        <a:gd name="T0" fmla="*/ 241 w 241"/>
                        <a:gd name="T1" fmla="*/ 1104 h 1104"/>
                        <a:gd name="T2" fmla="*/ 159 w 241"/>
                        <a:gd name="T3" fmla="*/ 965 h 1104"/>
                        <a:gd name="T4" fmla="*/ 97 w 241"/>
                        <a:gd name="T5" fmla="*/ 816 h 1104"/>
                        <a:gd name="T6" fmla="*/ 30 w 241"/>
                        <a:gd name="T7" fmla="*/ 622 h 1104"/>
                        <a:gd name="T8" fmla="*/ 0 w 241"/>
                        <a:gd name="T9" fmla="*/ 424 h 1104"/>
                        <a:gd name="T10" fmla="*/ 19 w 241"/>
                        <a:gd name="T11" fmla="*/ 362 h 1104"/>
                        <a:gd name="T12" fmla="*/ 59 w 241"/>
                        <a:gd name="T13" fmla="*/ 306 h 1104"/>
                        <a:gd name="T14" fmla="*/ 121 w 241"/>
                        <a:gd name="T15" fmla="*/ 189 h 1104"/>
                        <a:gd name="T16" fmla="*/ 102 w 241"/>
                        <a:gd name="T17" fmla="*/ 86 h 1104"/>
                        <a:gd name="T18" fmla="*/ 40 w 241"/>
                        <a:gd name="T19"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104">
                          <a:moveTo>
                            <a:pt x="241" y="1104"/>
                          </a:moveTo>
                          <a:lnTo>
                            <a:pt x="159" y="965"/>
                          </a:lnTo>
                          <a:lnTo>
                            <a:pt x="97" y="816"/>
                          </a:lnTo>
                          <a:lnTo>
                            <a:pt x="30" y="622"/>
                          </a:lnTo>
                          <a:lnTo>
                            <a:pt x="0" y="424"/>
                          </a:lnTo>
                          <a:lnTo>
                            <a:pt x="19" y="362"/>
                          </a:lnTo>
                          <a:lnTo>
                            <a:pt x="59" y="306"/>
                          </a:lnTo>
                          <a:lnTo>
                            <a:pt x="121" y="189"/>
                          </a:lnTo>
                          <a:lnTo>
                            <a:pt x="102" y="86"/>
                          </a:lnTo>
                          <a:lnTo>
                            <a:pt x="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15" name="Freeform 28">
                      <a:extLst>
                        <a:ext uri="{FF2B5EF4-FFF2-40B4-BE49-F238E27FC236}">
                          <a16:creationId xmlns:a16="http://schemas.microsoft.com/office/drawing/2014/main" id="{7A1F855C-B5B4-F672-2CDF-4FE33897A714}"/>
                        </a:ext>
                      </a:extLst>
                    </p:cNvPr>
                    <p:cNvSpPr>
                      <a:spLocks/>
                    </p:cNvSpPr>
                    <p:nvPr/>
                  </p:nvSpPr>
                  <p:spPr bwMode="auto">
                    <a:xfrm>
                      <a:off x="9237663" y="2657475"/>
                      <a:ext cx="30163" cy="485775"/>
                    </a:xfrm>
                    <a:custGeom>
                      <a:avLst/>
                      <a:gdLst>
                        <a:gd name="T0" fmla="*/ 16 w 57"/>
                        <a:gd name="T1" fmla="*/ 915 h 915"/>
                        <a:gd name="T2" fmla="*/ 24 w 57"/>
                        <a:gd name="T3" fmla="*/ 662 h 915"/>
                        <a:gd name="T4" fmla="*/ 9 w 57"/>
                        <a:gd name="T5" fmla="*/ 489 h 915"/>
                        <a:gd name="T6" fmla="*/ 0 w 57"/>
                        <a:gd name="T7" fmla="*/ 315 h 915"/>
                        <a:gd name="T8" fmla="*/ 18 w 57"/>
                        <a:gd name="T9" fmla="*/ 155 h 915"/>
                        <a:gd name="T10" fmla="*/ 57 w 57"/>
                        <a:gd name="T11" fmla="*/ 0 h 915"/>
                      </a:gdLst>
                      <a:ahLst/>
                      <a:cxnLst>
                        <a:cxn ang="0">
                          <a:pos x="T0" y="T1"/>
                        </a:cxn>
                        <a:cxn ang="0">
                          <a:pos x="T2" y="T3"/>
                        </a:cxn>
                        <a:cxn ang="0">
                          <a:pos x="T4" y="T5"/>
                        </a:cxn>
                        <a:cxn ang="0">
                          <a:pos x="T6" y="T7"/>
                        </a:cxn>
                        <a:cxn ang="0">
                          <a:pos x="T8" y="T9"/>
                        </a:cxn>
                        <a:cxn ang="0">
                          <a:pos x="T10" y="T11"/>
                        </a:cxn>
                      </a:cxnLst>
                      <a:rect l="0" t="0" r="r" b="b"/>
                      <a:pathLst>
                        <a:path w="57" h="915">
                          <a:moveTo>
                            <a:pt x="16" y="915"/>
                          </a:moveTo>
                          <a:lnTo>
                            <a:pt x="24" y="662"/>
                          </a:lnTo>
                          <a:lnTo>
                            <a:pt x="9" y="489"/>
                          </a:lnTo>
                          <a:lnTo>
                            <a:pt x="0" y="315"/>
                          </a:lnTo>
                          <a:lnTo>
                            <a:pt x="18" y="155"/>
                          </a:lnTo>
                          <a:lnTo>
                            <a:pt x="5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16" name="Freeform 29">
                      <a:extLst>
                        <a:ext uri="{FF2B5EF4-FFF2-40B4-BE49-F238E27FC236}">
                          <a16:creationId xmlns:a16="http://schemas.microsoft.com/office/drawing/2014/main" id="{088FC07C-7BCE-5ECE-1761-E1C3A1B5068E}"/>
                        </a:ext>
                      </a:extLst>
                    </p:cNvPr>
                    <p:cNvSpPr>
                      <a:spLocks/>
                    </p:cNvSpPr>
                    <p:nvPr/>
                  </p:nvSpPr>
                  <p:spPr bwMode="auto">
                    <a:xfrm>
                      <a:off x="9309101" y="2595563"/>
                      <a:ext cx="146050" cy="512763"/>
                    </a:xfrm>
                    <a:custGeom>
                      <a:avLst/>
                      <a:gdLst>
                        <a:gd name="T0" fmla="*/ 274 w 274"/>
                        <a:gd name="T1" fmla="*/ 965 h 965"/>
                        <a:gd name="T2" fmla="*/ 110 w 274"/>
                        <a:gd name="T3" fmla="*/ 863 h 965"/>
                        <a:gd name="T4" fmla="*/ 43 w 274"/>
                        <a:gd name="T5" fmla="*/ 797 h 965"/>
                        <a:gd name="T6" fmla="*/ 0 w 274"/>
                        <a:gd name="T7" fmla="*/ 717 h 965"/>
                        <a:gd name="T8" fmla="*/ 5 w 274"/>
                        <a:gd name="T9" fmla="*/ 658 h 965"/>
                        <a:gd name="T10" fmla="*/ 41 w 274"/>
                        <a:gd name="T11" fmla="*/ 603 h 965"/>
                        <a:gd name="T12" fmla="*/ 129 w 274"/>
                        <a:gd name="T13" fmla="*/ 492 h 965"/>
                        <a:gd name="T14" fmla="*/ 206 w 274"/>
                        <a:gd name="T15" fmla="*/ 347 h 965"/>
                        <a:gd name="T16" fmla="*/ 250 w 274"/>
                        <a:gd name="T17" fmla="*/ 194 h 965"/>
                        <a:gd name="T18" fmla="*/ 242 w 274"/>
                        <a:gd name="T19" fmla="*/ 138 h 965"/>
                        <a:gd name="T20" fmla="*/ 218 w 274"/>
                        <a:gd name="T21" fmla="*/ 84 h 965"/>
                        <a:gd name="T22" fmla="*/ 137 w 274"/>
                        <a:gd name="T23"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965">
                          <a:moveTo>
                            <a:pt x="274" y="965"/>
                          </a:moveTo>
                          <a:lnTo>
                            <a:pt x="110" y="863"/>
                          </a:lnTo>
                          <a:lnTo>
                            <a:pt x="43" y="797"/>
                          </a:lnTo>
                          <a:lnTo>
                            <a:pt x="0" y="717"/>
                          </a:lnTo>
                          <a:lnTo>
                            <a:pt x="5" y="658"/>
                          </a:lnTo>
                          <a:lnTo>
                            <a:pt x="41" y="603"/>
                          </a:lnTo>
                          <a:lnTo>
                            <a:pt x="129" y="492"/>
                          </a:lnTo>
                          <a:lnTo>
                            <a:pt x="206" y="347"/>
                          </a:lnTo>
                          <a:lnTo>
                            <a:pt x="250" y="194"/>
                          </a:lnTo>
                          <a:lnTo>
                            <a:pt x="242" y="138"/>
                          </a:lnTo>
                          <a:lnTo>
                            <a:pt x="218" y="84"/>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17" name="Freeform 30">
                      <a:extLst>
                        <a:ext uri="{FF2B5EF4-FFF2-40B4-BE49-F238E27FC236}">
                          <a16:creationId xmlns:a16="http://schemas.microsoft.com/office/drawing/2014/main" id="{302ADA07-F63F-3DC6-B139-851FDC19F66F}"/>
                        </a:ext>
                      </a:extLst>
                    </p:cNvPr>
                    <p:cNvSpPr>
                      <a:spLocks/>
                    </p:cNvSpPr>
                    <p:nvPr/>
                  </p:nvSpPr>
                  <p:spPr bwMode="auto">
                    <a:xfrm>
                      <a:off x="9288463" y="2509838"/>
                      <a:ext cx="157163" cy="593725"/>
                    </a:xfrm>
                    <a:custGeom>
                      <a:avLst/>
                      <a:gdLst>
                        <a:gd name="T0" fmla="*/ 298 w 298"/>
                        <a:gd name="T1" fmla="*/ 1118 h 1118"/>
                        <a:gd name="T2" fmla="*/ 248 w 298"/>
                        <a:gd name="T3" fmla="*/ 989 h 1118"/>
                        <a:gd name="T4" fmla="*/ 185 w 298"/>
                        <a:gd name="T5" fmla="*/ 866 h 1118"/>
                        <a:gd name="T6" fmla="*/ 135 w 298"/>
                        <a:gd name="T7" fmla="*/ 796 h 1118"/>
                        <a:gd name="T8" fmla="*/ 77 w 298"/>
                        <a:gd name="T9" fmla="*/ 731 h 1118"/>
                        <a:gd name="T10" fmla="*/ 0 w 298"/>
                        <a:gd name="T11" fmla="*/ 586 h 1118"/>
                        <a:gd name="T12" fmla="*/ 10 w 298"/>
                        <a:gd name="T13" fmla="*/ 500 h 1118"/>
                        <a:gd name="T14" fmla="*/ 46 w 298"/>
                        <a:gd name="T15" fmla="*/ 418 h 1118"/>
                        <a:gd name="T16" fmla="*/ 121 w 298"/>
                        <a:gd name="T17" fmla="*/ 252 h 1118"/>
                        <a:gd name="T18" fmla="*/ 137 w 298"/>
                        <a:gd name="T19"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1118">
                          <a:moveTo>
                            <a:pt x="298" y="1118"/>
                          </a:moveTo>
                          <a:lnTo>
                            <a:pt x="248" y="989"/>
                          </a:lnTo>
                          <a:lnTo>
                            <a:pt x="185" y="866"/>
                          </a:lnTo>
                          <a:lnTo>
                            <a:pt x="135" y="796"/>
                          </a:lnTo>
                          <a:lnTo>
                            <a:pt x="77" y="731"/>
                          </a:lnTo>
                          <a:lnTo>
                            <a:pt x="0" y="586"/>
                          </a:lnTo>
                          <a:lnTo>
                            <a:pt x="10" y="500"/>
                          </a:lnTo>
                          <a:lnTo>
                            <a:pt x="46" y="418"/>
                          </a:lnTo>
                          <a:lnTo>
                            <a:pt x="121" y="252"/>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18" name="Freeform 31">
                      <a:extLst>
                        <a:ext uri="{FF2B5EF4-FFF2-40B4-BE49-F238E27FC236}">
                          <a16:creationId xmlns:a16="http://schemas.microsoft.com/office/drawing/2014/main" id="{972BB497-460F-5868-2396-5C0D05BE32C2}"/>
                        </a:ext>
                      </a:extLst>
                    </p:cNvPr>
                    <p:cNvSpPr>
                      <a:spLocks/>
                    </p:cNvSpPr>
                    <p:nvPr/>
                  </p:nvSpPr>
                  <p:spPr bwMode="auto">
                    <a:xfrm>
                      <a:off x="9339263" y="2573338"/>
                      <a:ext cx="115888" cy="522288"/>
                    </a:xfrm>
                    <a:custGeom>
                      <a:avLst/>
                      <a:gdLst>
                        <a:gd name="T0" fmla="*/ 217 w 217"/>
                        <a:gd name="T1" fmla="*/ 983 h 983"/>
                        <a:gd name="T2" fmla="*/ 213 w 217"/>
                        <a:gd name="T3" fmla="*/ 850 h 983"/>
                        <a:gd name="T4" fmla="*/ 177 w 217"/>
                        <a:gd name="T5" fmla="*/ 721 h 983"/>
                        <a:gd name="T6" fmla="*/ 131 w 217"/>
                        <a:gd name="T7" fmla="*/ 648 h 983"/>
                        <a:gd name="T8" fmla="*/ 72 w 217"/>
                        <a:gd name="T9" fmla="*/ 580 h 983"/>
                        <a:gd name="T10" fmla="*/ 0 w 217"/>
                        <a:gd name="T11" fmla="*/ 432 h 983"/>
                        <a:gd name="T12" fmla="*/ 16 w 217"/>
                        <a:gd name="T13" fmla="*/ 317 h 983"/>
                        <a:gd name="T14" fmla="*/ 58 w 217"/>
                        <a:gd name="T15" fmla="*/ 205 h 983"/>
                        <a:gd name="T16" fmla="*/ 185 w 217"/>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983">
                          <a:moveTo>
                            <a:pt x="217" y="983"/>
                          </a:moveTo>
                          <a:lnTo>
                            <a:pt x="213" y="850"/>
                          </a:lnTo>
                          <a:lnTo>
                            <a:pt x="177" y="721"/>
                          </a:lnTo>
                          <a:lnTo>
                            <a:pt x="131" y="648"/>
                          </a:lnTo>
                          <a:lnTo>
                            <a:pt x="72" y="580"/>
                          </a:lnTo>
                          <a:lnTo>
                            <a:pt x="0" y="432"/>
                          </a:lnTo>
                          <a:lnTo>
                            <a:pt x="16" y="317"/>
                          </a:lnTo>
                          <a:lnTo>
                            <a:pt x="58" y="205"/>
                          </a:lnTo>
                          <a:lnTo>
                            <a:pt x="18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19" name="Freeform 32">
                      <a:extLst>
                        <a:ext uri="{FF2B5EF4-FFF2-40B4-BE49-F238E27FC236}">
                          <a16:creationId xmlns:a16="http://schemas.microsoft.com/office/drawing/2014/main" id="{E873456E-D60E-A173-014D-AFF924A3E053}"/>
                        </a:ext>
                      </a:extLst>
                    </p:cNvPr>
                    <p:cNvSpPr>
                      <a:spLocks/>
                    </p:cNvSpPr>
                    <p:nvPr/>
                  </p:nvSpPr>
                  <p:spPr bwMode="auto">
                    <a:xfrm>
                      <a:off x="9626601" y="2476500"/>
                      <a:ext cx="123825" cy="581025"/>
                    </a:xfrm>
                    <a:custGeom>
                      <a:avLst/>
                      <a:gdLst>
                        <a:gd name="T0" fmla="*/ 233 w 233"/>
                        <a:gd name="T1" fmla="*/ 1095 h 1095"/>
                        <a:gd name="T2" fmla="*/ 152 w 233"/>
                        <a:gd name="T3" fmla="*/ 1041 h 1095"/>
                        <a:gd name="T4" fmla="*/ 81 w 233"/>
                        <a:gd name="T5" fmla="*/ 971 h 1095"/>
                        <a:gd name="T6" fmla="*/ 28 w 233"/>
                        <a:gd name="T7" fmla="*/ 888 h 1095"/>
                        <a:gd name="T8" fmla="*/ 0 w 233"/>
                        <a:gd name="T9" fmla="*/ 798 h 1095"/>
                        <a:gd name="T10" fmla="*/ 9 w 233"/>
                        <a:gd name="T11" fmla="*/ 689 h 1095"/>
                        <a:gd name="T12" fmla="*/ 50 w 233"/>
                        <a:gd name="T13" fmla="*/ 583 h 1095"/>
                        <a:gd name="T14" fmla="*/ 137 w 233"/>
                        <a:gd name="T15" fmla="*/ 369 h 1095"/>
                        <a:gd name="T16" fmla="*/ 159 w 233"/>
                        <a:gd name="T17" fmla="*/ 185 h 1095"/>
                        <a:gd name="T18" fmla="*/ 153 w 233"/>
                        <a:gd name="T19" fmla="*/ 0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095">
                          <a:moveTo>
                            <a:pt x="233" y="1095"/>
                          </a:moveTo>
                          <a:lnTo>
                            <a:pt x="152" y="1041"/>
                          </a:lnTo>
                          <a:lnTo>
                            <a:pt x="81" y="971"/>
                          </a:lnTo>
                          <a:lnTo>
                            <a:pt x="28" y="888"/>
                          </a:lnTo>
                          <a:lnTo>
                            <a:pt x="0" y="798"/>
                          </a:lnTo>
                          <a:lnTo>
                            <a:pt x="9" y="689"/>
                          </a:lnTo>
                          <a:lnTo>
                            <a:pt x="50" y="583"/>
                          </a:lnTo>
                          <a:lnTo>
                            <a:pt x="137" y="369"/>
                          </a:lnTo>
                          <a:lnTo>
                            <a:pt x="159" y="185"/>
                          </a:lnTo>
                          <a:lnTo>
                            <a:pt x="15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0" name="Freeform 33">
                      <a:extLst>
                        <a:ext uri="{FF2B5EF4-FFF2-40B4-BE49-F238E27FC236}">
                          <a16:creationId xmlns:a16="http://schemas.microsoft.com/office/drawing/2014/main" id="{399AE6E0-186F-BD7A-0138-E79AFDB88EA4}"/>
                        </a:ext>
                      </a:extLst>
                    </p:cNvPr>
                    <p:cNvSpPr>
                      <a:spLocks/>
                    </p:cNvSpPr>
                    <p:nvPr/>
                  </p:nvSpPr>
                  <p:spPr bwMode="auto">
                    <a:xfrm>
                      <a:off x="9626601" y="2459038"/>
                      <a:ext cx="127000" cy="587375"/>
                    </a:xfrm>
                    <a:custGeom>
                      <a:avLst/>
                      <a:gdLst>
                        <a:gd name="T0" fmla="*/ 241 w 241"/>
                        <a:gd name="T1" fmla="*/ 1105 h 1105"/>
                        <a:gd name="T2" fmla="*/ 159 w 241"/>
                        <a:gd name="T3" fmla="*/ 966 h 1105"/>
                        <a:gd name="T4" fmla="*/ 96 w 241"/>
                        <a:gd name="T5" fmla="*/ 816 h 1105"/>
                        <a:gd name="T6" fmla="*/ 29 w 241"/>
                        <a:gd name="T7" fmla="*/ 623 h 1105"/>
                        <a:gd name="T8" fmla="*/ 0 w 241"/>
                        <a:gd name="T9" fmla="*/ 424 h 1105"/>
                        <a:gd name="T10" fmla="*/ 19 w 241"/>
                        <a:gd name="T11" fmla="*/ 363 h 1105"/>
                        <a:gd name="T12" fmla="*/ 58 w 241"/>
                        <a:gd name="T13" fmla="*/ 307 h 1105"/>
                        <a:gd name="T14" fmla="*/ 120 w 241"/>
                        <a:gd name="T15" fmla="*/ 190 h 1105"/>
                        <a:gd name="T16" fmla="*/ 102 w 241"/>
                        <a:gd name="T17" fmla="*/ 87 h 1105"/>
                        <a:gd name="T18" fmla="*/ 40 w 241"/>
                        <a:gd name="T19"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105">
                          <a:moveTo>
                            <a:pt x="241" y="1105"/>
                          </a:moveTo>
                          <a:lnTo>
                            <a:pt x="159" y="966"/>
                          </a:lnTo>
                          <a:lnTo>
                            <a:pt x="96" y="816"/>
                          </a:lnTo>
                          <a:lnTo>
                            <a:pt x="29" y="623"/>
                          </a:lnTo>
                          <a:lnTo>
                            <a:pt x="0" y="424"/>
                          </a:lnTo>
                          <a:lnTo>
                            <a:pt x="19" y="363"/>
                          </a:lnTo>
                          <a:lnTo>
                            <a:pt x="58" y="307"/>
                          </a:lnTo>
                          <a:lnTo>
                            <a:pt x="120" y="190"/>
                          </a:lnTo>
                          <a:lnTo>
                            <a:pt x="102" y="87"/>
                          </a:lnTo>
                          <a:lnTo>
                            <a:pt x="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1" name="Freeform 34">
                      <a:extLst>
                        <a:ext uri="{FF2B5EF4-FFF2-40B4-BE49-F238E27FC236}">
                          <a16:creationId xmlns:a16="http://schemas.microsoft.com/office/drawing/2014/main" id="{B870330A-1EFC-BDDA-9481-B72A33869843}"/>
                        </a:ext>
                      </a:extLst>
                    </p:cNvPr>
                    <p:cNvSpPr>
                      <a:spLocks/>
                    </p:cNvSpPr>
                    <p:nvPr/>
                  </p:nvSpPr>
                  <p:spPr bwMode="auto">
                    <a:xfrm>
                      <a:off x="9740901" y="2562225"/>
                      <a:ext cx="30163" cy="485775"/>
                    </a:xfrm>
                    <a:custGeom>
                      <a:avLst/>
                      <a:gdLst>
                        <a:gd name="T0" fmla="*/ 16 w 56"/>
                        <a:gd name="T1" fmla="*/ 915 h 915"/>
                        <a:gd name="T2" fmla="*/ 24 w 56"/>
                        <a:gd name="T3" fmla="*/ 663 h 915"/>
                        <a:gd name="T4" fmla="*/ 9 w 56"/>
                        <a:gd name="T5" fmla="*/ 489 h 915"/>
                        <a:gd name="T6" fmla="*/ 0 w 56"/>
                        <a:gd name="T7" fmla="*/ 316 h 915"/>
                        <a:gd name="T8" fmla="*/ 18 w 56"/>
                        <a:gd name="T9" fmla="*/ 156 h 915"/>
                        <a:gd name="T10" fmla="*/ 56 w 56"/>
                        <a:gd name="T11" fmla="*/ 0 h 915"/>
                      </a:gdLst>
                      <a:ahLst/>
                      <a:cxnLst>
                        <a:cxn ang="0">
                          <a:pos x="T0" y="T1"/>
                        </a:cxn>
                        <a:cxn ang="0">
                          <a:pos x="T2" y="T3"/>
                        </a:cxn>
                        <a:cxn ang="0">
                          <a:pos x="T4" y="T5"/>
                        </a:cxn>
                        <a:cxn ang="0">
                          <a:pos x="T6" y="T7"/>
                        </a:cxn>
                        <a:cxn ang="0">
                          <a:pos x="T8" y="T9"/>
                        </a:cxn>
                        <a:cxn ang="0">
                          <a:pos x="T10" y="T11"/>
                        </a:cxn>
                      </a:cxnLst>
                      <a:rect l="0" t="0" r="r" b="b"/>
                      <a:pathLst>
                        <a:path w="56" h="915">
                          <a:moveTo>
                            <a:pt x="16" y="915"/>
                          </a:moveTo>
                          <a:lnTo>
                            <a:pt x="24" y="663"/>
                          </a:lnTo>
                          <a:lnTo>
                            <a:pt x="9" y="489"/>
                          </a:lnTo>
                          <a:lnTo>
                            <a:pt x="0" y="316"/>
                          </a:lnTo>
                          <a:lnTo>
                            <a:pt x="18" y="156"/>
                          </a:lnTo>
                          <a:lnTo>
                            <a:pt x="56"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2" name="Freeform 35">
                      <a:extLst>
                        <a:ext uri="{FF2B5EF4-FFF2-40B4-BE49-F238E27FC236}">
                          <a16:creationId xmlns:a16="http://schemas.microsoft.com/office/drawing/2014/main" id="{E13C8A08-C343-7E9B-CAF4-9A9D2BC65F37}"/>
                        </a:ext>
                      </a:extLst>
                    </p:cNvPr>
                    <p:cNvSpPr>
                      <a:spLocks/>
                    </p:cNvSpPr>
                    <p:nvPr/>
                  </p:nvSpPr>
                  <p:spPr bwMode="auto">
                    <a:xfrm>
                      <a:off x="8947151" y="2646363"/>
                      <a:ext cx="123825" cy="581025"/>
                    </a:xfrm>
                    <a:custGeom>
                      <a:avLst/>
                      <a:gdLst>
                        <a:gd name="T0" fmla="*/ 234 w 234"/>
                        <a:gd name="T1" fmla="*/ 1096 h 1096"/>
                        <a:gd name="T2" fmla="*/ 153 w 234"/>
                        <a:gd name="T3" fmla="*/ 1041 h 1096"/>
                        <a:gd name="T4" fmla="*/ 82 w 234"/>
                        <a:gd name="T5" fmla="*/ 971 h 1096"/>
                        <a:gd name="T6" fmla="*/ 28 w 234"/>
                        <a:gd name="T7" fmla="*/ 889 h 1096"/>
                        <a:gd name="T8" fmla="*/ 0 w 234"/>
                        <a:gd name="T9" fmla="*/ 798 h 1096"/>
                        <a:gd name="T10" fmla="*/ 9 w 234"/>
                        <a:gd name="T11" fmla="*/ 689 h 1096"/>
                        <a:gd name="T12" fmla="*/ 51 w 234"/>
                        <a:gd name="T13" fmla="*/ 583 h 1096"/>
                        <a:gd name="T14" fmla="*/ 137 w 234"/>
                        <a:gd name="T15" fmla="*/ 370 h 1096"/>
                        <a:gd name="T16" fmla="*/ 160 w 234"/>
                        <a:gd name="T17" fmla="*/ 185 h 1096"/>
                        <a:gd name="T18" fmla="*/ 153 w 234"/>
                        <a:gd name="T19"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1096">
                          <a:moveTo>
                            <a:pt x="234" y="1096"/>
                          </a:moveTo>
                          <a:lnTo>
                            <a:pt x="153" y="1041"/>
                          </a:lnTo>
                          <a:lnTo>
                            <a:pt x="82" y="971"/>
                          </a:lnTo>
                          <a:lnTo>
                            <a:pt x="28" y="889"/>
                          </a:lnTo>
                          <a:lnTo>
                            <a:pt x="0" y="798"/>
                          </a:lnTo>
                          <a:lnTo>
                            <a:pt x="9" y="689"/>
                          </a:lnTo>
                          <a:lnTo>
                            <a:pt x="51" y="583"/>
                          </a:lnTo>
                          <a:lnTo>
                            <a:pt x="137" y="370"/>
                          </a:lnTo>
                          <a:lnTo>
                            <a:pt x="160" y="185"/>
                          </a:lnTo>
                          <a:lnTo>
                            <a:pt x="15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3" name="Freeform 36">
                      <a:extLst>
                        <a:ext uri="{FF2B5EF4-FFF2-40B4-BE49-F238E27FC236}">
                          <a16:creationId xmlns:a16="http://schemas.microsoft.com/office/drawing/2014/main" id="{54BD5B96-60BA-741B-597A-5834F9A2A6FD}"/>
                        </a:ext>
                      </a:extLst>
                    </p:cNvPr>
                    <p:cNvSpPr>
                      <a:spLocks/>
                    </p:cNvSpPr>
                    <p:nvPr/>
                  </p:nvSpPr>
                  <p:spPr bwMode="auto">
                    <a:xfrm>
                      <a:off x="8947151" y="2628900"/>
                      <a:ext cx="128588" cy="587375"/>
                    </a:xfrm>
                    <a:custGeom>
                      <a:avLst/>
                      <a:gdLst>
                        <a:gd name="T0" fmla="*/ 242 w 242"/>
                        <a:gd name="T1" fmla="*/ 1105 h 1105"/>
                        <a:gd name="T2" fmla="*/ 159 w 242"/>
                        <a:gd name="T3" fmla="*/ 966 h 1105"/>
                        <a:gd name="T4" fmla="*/ 97 w 242"/>
                        <a:gd name="T5" fmla="*/ 816 h 1105"/>
                        <a:gd name="T6" fmla="*/ 30 w 242"/>
                        <a:gd name="T7" fmla="*/ 623 h 1105"/>
                        <a:gd name="T8" fmla="*/ 0 w 242"/>
                        <a:gd name="T9" fmla="*/ 424 h 1105"/>
                        <a:gd name="T10" fmla="*/ 19 w 242"/>
                        <a:gd name="T11" fmla="*/ 363 h 1105"/>
                        <a:gd name="T12" fmla="*/ 59 w 242"/>
                        <a:gd name="T13" fmla="*/ 307 h 1105"/>
                        <a:gd name="T14" fmla="*/ 121 w 242"/>
                        <a:gd name="T15" fmla="*/ 190 h 1105"/>
                        <a:gd name="T16" fmla="*/ 102 w 242"/>
                        <a:gd name="T17" fmla="*/ 87 h 1105"/>
                        <a:gd name="T18" fmla="*/ 41 w 242"/>
                        <a:gd name="T19"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105">
                          <a:moveTo>
                            <a:pt x="242" y="1105"/>
                          </a:moveTo>
                          <a:lnTo>
                            <a:pt x="159" y="966"/>
                          </a:lnTo>
                          <a:lnTo>
                            <a:pt x="97" y="816"/>
                          </a:lnTo>
                          <a:lnTo>
                            <a:pt x="30" y="623"/>
                          </a:lnTo>
                          <a:lnTo>
                            <a:pt x="0" y="424"/>
                          </a:lnTo>
                          <a:lnTo>
                            <a:pt x="19" y="363"/>
                          </a:lnTo>
                          <a:lnTo>
                            <a:pt x="59" y="307"/>
                          </a:lnTo>
                          <a:lnTo>
                            <a:pt x="121" y="190"/>
                          </a:lnTo>
                          <a:lnTo>
                            <a:pt x="102" y="87"/>
                          </a:lnTo>
                          <a:lnTo>
                            <a:pt x="4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4" name="Freeform 37">
                      <a:extLst>
                        <a:ext uri="{FF2B5EF4-FFF2-40B4-BE49-F238E27FC236}">
                          <a16:creationId xmlns:a16="http://schemas.microsoft.com/office/drawing/2014/main" id="{9C58FD2A-F8BB-00D6-EEDE-A17E8EE08DBA}"/>
                        </a:ext>
                      </a:extLst>
                    </p:cNvPr>
                    <p:cNvSpPr>
                      <a:spLocks/>
                    </p:cNvSpPr>
                    <p:nvPr/>
                  </p:nvSpPr>
                  <p:spPr bwMode="auto">
                    <a:xfrm>
                      <a:off x="9061451" y="2732088"/>
                      <a:ext cx="30163" cy="485775"/>
                    </a:xfrm>
                    <a:custGeom>
                      <a:avLst/>
                      <a:gdLst>
                        <a:gd name="T0" fmla="*/ 17 w 57"/>
                        <a:gd name="T1" fmla="*/ 915 h 915"/>
                        <a:gd name="T2" fmla="*/ 25 w 57"/>
                        <a:gd name="T3" fmla="*/ 663 h 915"/>
                        <a:gd name="T4" fmla="*/ 9 w 57"/>
                        <a:gd name="T5" fmla="*/ 489 h 915"/>
                        <a:gd name="T6" fmla="*/ 0 w 57"/>
                        <a:gd name="T7" fmla="*/ 316 h 915"/>
                        <a:gd name="T8" fmla="*/ 18 w 57"/>
                        <a:gd name="T9" fmla="*/ 156 h 915"/>
                        <a:gd name="T10" fmla="*/ 57 w 57"/>
                        <a:gd name="T11" fmla="*/ 0 h 915"/>
                      </a:gdLst>
                      <a:ahLst/>
                      <a:cxnLst>
                        <a:cxn ang="0">
                          <a:pos x="T0" y="T1"/>
                        </a:cxn>
                        <a:cxn ang="0">
                          <a:pos x="T2" y="T3"/>
                        </a:cxn>
                        <a:cxn ang="0">
                          <a:pos x="T4" y="T5"/>
                        </a:cxn>
                        <a:cxn ang="0">
                          <a:pos x="T6" y="T7"/>
                        </a:cxn>
                        <a:cxn ang="0">
                          <a:pos x="T8" y="T9"/>
                        </a:cxn>
                        <a:cxn ang="0">
                          <a:pos x="T10" y="T11"/>
                        </a:cxn>
                      </a:cxnLst>
                      <a:rect l="0" t="0" r="r" b="b"/>
                      <a:pathLst>
                        <a:path w="57" h="915">
                          <a:moveTo>
                            <a:pt x="17" y="915"/>
                          </a:moveTo>
                          <a:lnTo>
                            <a:pt x="25" y="663"/>
                          </a:lnTo>
                          <a:lnTo>
                            <a:pt x="9" y="489"/>
                          </a:lnTo>
                          <a:lnTo>
                            <a:pt x="0" y="316"/>
                          </a:lnTo>
                          <a:lnTo>
                            <a:pt x="18" y="156"/>
                          </a:lnTo>
                          <a:lnTo>
                            <a:pt x="5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5" name="Freeform 38">
                      <a:extLst>
                        <a:ext uri="{FF2B5EF4-FFF2-40B4-BE49-F238E27FC236}">
                          <a16:creationId xmlns:a16="http://schemas.microsoft.com/office/drawing/2014/main" id="{BEF5A867-AEB8-70B4-1B98-D7FDCA0E6A5F}"/>
                        </a:ext>
                      </a:extLst>
                    </p:cNvPr>
                    <p:cNvSpPr>
                      <a:spLocks/>
                    </p:cNvSpPr>
                    <p:nvPr/>
                  </p:nvSpPr>
                  <p:spPr bwMode="auto">
                    <a:xfrm>
                      <a:off x="8820151" y="2765425"/>
                      <a:ext cx="144463" cy="512763"/>
                    </a:xfrm>
                    <a:custGeom>
                      <a:avLst/>
                      <a:gdLst>
                        <a:gd name="T0" fmla="*/ 274 w 274"/>
                        <a:gd name="T1" fmla="*/ 965 h 965"/>
                        <a:gd name="T2" fmla="*/ 110 w 274"/>
                        <a:gd name="T3" fmla="*/ 863 h 965"/>
                        <a:gd name="T4" fmla="*/ 43 w 274"/>
                        <a:gd name="T5" fmla="*/ 797 h 965"/>
                        <a:gd name="T6" fmla="*/ 0 w 274"/>
                        <a:gd name="T7" fmla="*/ 717 h 965"/>
                        <a:gd name="T8" fmla="*/ 5 w 274"/>
                        <a:gd name="T9" fmla="*/ 658 h 965"/>
                        <a:gd name="T10" fmla="*/ 41 w 274"/>
                        <a:gd name="T11" fmla="*/ 603 h 965"/>
                        <a:gd name="T12" fmla="*/ 129 w 274"/>
                        <a:gd name="T13" fmla="*/ 492 h 965"/>
                        <a:gd name="T14" fmla="*/ 206 w 274"/>
                        <a:gd name="T15" fmla="*/ 347 h 965"/>
                        <a:gd name="T16" fmla="*/ 250 w 274"/>
                        <a:gd name="T17" fmla="*/ 194 h 965"/>
                        <a:gd name="T18" fmla="*/ 242 w 274"/>
                        <a:gd name="T19" fmla="*/ 138 h 965"/>
                        <a:gd name="T20" fmla="*/ 218 w 274"/>
                        <a:gd name="T21" fmla="*/ 84 h 965"/>
                        <a:gd name="T22" fmla="*/ 137 w 274"/>
                        <a:gd name="T23"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965">
                          <a:moveTo>
                            <a:pt x="274" y="965"/>
                          </a:moveTo>
                          <a:lnTo>
                            <a:pt x="110" y="863"/>
                          </a:lnTo>
                          <a:lnTo>
                            <a:pt x="43" y="797"/>
                          </a:lnTo>
                          <a:lnTo>
                            <a:pt x="0" y="717"/>
                          </a:lnTo>
                          <a:lnTo>
                            <a:pt x="5" y="658"/>
                          </a:lnTo>
                          <a:lnTo>
                            <a:pt x="41" y="603"/>
                          </a:lnTo>
                          <a:lnTo>
                            <a:pt x="129" y="492"/>
                          </a:lnTo>
                          <a:lnTo>
                            <a:pt x="206" y="347"/>
                          </a:lnTo>
                          <a:lnTo>
                            <a:pt x="250" y="194"/>
                          </a:lnTo>
                          <a:lnTo>
                            <a:pt x="242" y="138"/>
                          </a:lnTo>
                          <a:lnTo>
                            <a:pt x="218" y="84"/>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6" name="Freeform 39">
                      <a:extLst>
                        <a:ext uri="{FF2B5EF4-FFF2-40B4-BE49-F238E27FC236}">
                          <a16:creationId xmlns:a16="http://schemas.microsoft.com/office/drawing/2014/main" id="{CAF5DB75-B26B-EA1B-CCEC-BC736B55FF5F}"/>
                        </a:ext>
                      </a:extLst>
                    </p:cNvPr>
                    <p:cNvSpPr>
                      <a:spLocks/>
                    </p:cNvSpPr>
                    <p:nvPr/>
                  </p:nvSpPr>
                  <p:spPr bwMode="auto">
                    <a:xfrm>
                      <a:off x="8797926" y="2679700"/>
                      <a:ext cx="158750" cy="593725"/>
                    </a:xfrm>
                    <a:custGeom>
                      <a:avLst/>
                      <a:gdLst>
                        <a:gd name="T0" fmla="*/ 298 w 298"/>
                        <a:gd name="T1" fmla="*/ 1118 h 1118"/>
                        <a:gd name="T2" fmla="*/ 248 w 298"/>
                        <a:gd name="T3" fmla="*/ 989 h 1118"/>
                        <a:gd name="T4" fmla="*/ 185 w 298"/>
                        <a:gd name="T5" fmla="*/ 866 h 1118"/>
                        <a:gd name="T6" fmla="*/ 135 w 298"/>
                        <a:gd name="T7" fmla="*/ 796 h 1118"/>
                        <a:gd name="T8" fmla="*/ 77 w 298"/>
                        <a:gd name="T9" fmla="*/ 731 h 1118"/>
                        <a:gd name="T10" fmla="*/ 0 w 298"/>
                        <a:gd name="T11" fmla="*/ 586 h 1118"/>
                        <a:gd name="T12" fmla="*/ 10 w 298"/>
                        <a:gd name="T13" fmla="*/ 501 h 1118"/>
                        <a:gd name="T14" fmla="*/ 46 w 298"/>
                        <a:gd name="T15" fmla="*/ 418 h 1118"/>
                        <a:gd name="T16" fmla="*/ 121 w 298"/>
                        <a:gd name="T17" fmla="*/ 253 h 1118"/>
                        <a:gd name="T18" fmla="*/ 137 w 298"/>
                        <a:gd name="T19"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1118">
                          <a:moveTo>
                            <a:pt x="298" y="1118"/>
                          </a:moveTo>
                          <a:lnTo>
                            <a:pt x="248" y="989"/>
                          </a:lnTo>
                          <a:lnTo>
                            <a:pt x="185" y="866"/>
                          </a:lnTo>
                          <a:lnTo>
                            <a:pt x="135" y="796"/>
                          </a:lnTo>
                          <a:lnTo>
                            <a:pt x="77" y="731"/>
                          </a:lnTo>
                          <a:lnTo>
                            <a:pt x="0" y="586"/>
                          </a:lnTo>
                          <a:lnTo>
                            <a:pt x="10" y="501"/>
                          </a:lnTo>
                          <a:lnTo>
                            <a:pt x="46" y="418"/>
                          </a:lnTo>
                          <a:lnTo>
                            <a:pt x="121" y="253"/>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7" name="Freeform 40">
                      <a:extLst>
                        <a:ext uri="{FF2B5EF4-FFF2-40B4-BE49-F238E27FC236}">
                          <a16:creationId xmlns:a16="http://schemas.microsoft.com/office/drawing/2014/main" id="{AAA5061D-2639-1231-2FED-969F39D086E4}"/>
                        </a:ext>
                      </a:extLst>
                    </p:cNvPr>
                    <p:cNvSpPr>
                      <a:spLocks/>
                    </p:cNvSpPr>
                    <p:nvPr/>
                  </p:nvSpPr>
                  <p:spPr bwMode="auto">
                    <a:xfrm>
                      <a:off x="8850313" y="2744788"/>
                      <a:ext cx="114300" cy="522288"/>
                    </a:xfrm>
                    <a:custGeom>
                      <a:avLst/>
                      <a:gdLst>
                        <a:gd name="T0" fmla="*/ 217 w 217"/>
                        <a:gd name="T1" fmla="*/ 983 h 983"/>
                        <a:gd name="T2" fmla="*/ 213 w 217"/>
                        <a:gd name="T3" fmla="*/ 850 h 983"/>
                        <a:gd name="T4" fmla="*/ 177 w 217"/>
                        <a:gd name="T5" fmla="*/ 721 h 983"/>
                        <a:gd name="T6" fmla="*/ 131 w 217"/>
                        <a:gd name="T7" fmla="*/ 648 h 983"/>
                        <a:gd name="T8" fmla="*/ 72 w 217"/>
                        <a:gd name="T9" fmla="*/ 580 h 983"/>
                        <a:gd name="T10" fmla="*/ 0 w 217"/>
                        <a:gd name="T11" fmla="*/ 433 h 983"/>
                        <a:gd name="T12" fmla="*/ 16 w 217"/>
                        <a:gd name="T13" fmla="*/ 317 h 983"/>
                        <a:gd name="T14" fmla="*/ 58 w 217"/>
                        <a:gd name="T15" fmla="*/ 205 h 983"/>
                        <a:gd name="T16" fmla="*/ 185 w 217"/>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983">
                          <a:moveTo>
                            <a:pt x="217" y="983"/>
                          </a:moveTo>
                          <a:lnTo>
                            <a:pt x="213" y="850"/>
                          </a:lnTo>
                          <a:lnTo>
                            <a:pt x="177" y="721"/>
                          </a:lnTo>
                          <a:lnTo>
                            <a:pt x="131" y="648"/>
                          </a:lnTo>
                          <a:lnTo>
                            <a:pt x="72" y="580"/>
                          </a:lnTo>
                          <a:lnTo>
                            <a:pt x="0" y="433"/>
                          </a:lnTo>
                          <a:lnTo>
                            <a:pt x="16" y="317"/>
                          </a:lnTo>
                          <a:lnTo>
                            <a:pt x="58" y="205"/>
                          </a:lnTo>
                          <a:lnTo>
                            <a:pt x="18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8" name="Freeform 41">
                      <a:extLst>
                        <a:ext uri="{FF2B5EF4-FFF2-40B4-BE49-F238E27FC236}">
                          <a16:creationId xmlns:a16="http://schemas.microsoft.com/office/drawing/2014/main" id="{FE61B9C7-23DD-7EE8-195E-093E78BFEC71}"/>
                        </a:ext>
                      </a:extLst>
                    </p:cNvPr>
                    <p:cNvSpPr>
                      <a:spLocks/>
                    </p:cNvSpPr>
                    <p:nvPr/>
                  </p:nvSpPr>
                  <p:spPr bwMode="auto">
                    <a:xfrm>
                      <a:off x="9742488" y="2535238"/>
                      <a:ext cx="146050" cy="512763"/>
                    </a:xfrm>
                    <a:custGeom>
                      <a:avLst/>
                      <a:gdLst>
                        <a:gd name="T0" fmla="*/ 274 w 274"/>
                        <a:gd name="T1" fmla="*/ 965 h 965"/>
                        <a:gd name="T2" fmla="*/ 110 w 274"/>
                        <a:gd name="T3" fmla="*/ 863 h 965"/>
                        <a:gd name="T4" fmla="*/ 43 w 274"/>
                        <a:gd name="T5" fmla="*/ 797 h 965"/>
                        <a:gd name="T6" fmla="*/ 0 w 274"/>
                        <a:gd name="T7" fmla="*/ 717 h 965"/>
                        <a:gd name="T8" fmla="*/ 4 w 274"/>
                        <a:gd name="T9" fmla="*/ 658 h 965"/>
                        <a:gd name="T10" fmla="*/ 41 w 274"/>
                        <a:gd name="T11" fmla="*/ 603 h 965"/>
                        <a:gd name="T12" fmla="*/ 129 w 274"/>
                        <a:gd name="T13" fmla="*/ 492 h 965"/>
                        <a:gd name="T14" fmla="*/ 206 w 274"/>
                        <a:gd name="T15" fmla="*/ 347 h 965"/>
                        <a:gd name="T16" fmla="*/ 250 w 274"/>
                        <a:gd name="T17" fmla="*/ 194 h 965"/>
                        <a:gd name="T18" fmla="*/ 241 w 274"/>
                        <a:gd name="T19" fmla="*/ 138 h 965"/>
                        <a:gd name="T20" fmla="*/ 218 w 274"/>
                        <a:gd name="T21" fmla="*/ 84 h 965"/>
                        <a:gd name="T22" fmla="*/ 137 w 274"/>
                        <a:gd name="T23"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965">
                          <a:moveTo>
                            <a:pt x="274" y="965"/>
                          </a:moveTo>
                          <a:lnTo>
                            <a:pt x="110" y="863"/>
                          </a:lnTo>
                          <a:lnTo>
                            <a:pt x="43" y="797"/>
                          </a:lnTo>
                          <a:lnTo>
                            <a:pt x="0" y="717"/>
                          </a:lnTo>
                          <a:lnTo>
                            <a:pt x="4" y="658"/>
                          </a:lnTo>
                          <a:lnTo>
                            <a:pt x="41" y="603"/>
                          </a:lnTo>
                          <a:lnTo>
                            <a:pt x="129" y="492"/>
                          </a:lnTo>
                          <a:lnTo>
                            <a:pt x="206" y="347"/>
                          </a:lnTo>
                          <a:lnTo>
                            <a:pt x="250" y="194"/>
                          </a:lnTo>
                          <a:lnTo>
                            <a:pt x="241" y="138"/>
                          </a:lnTo>
                          <a:lnTo>
                            <a:pt x="218" y="84"/>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9" name="Freeform 42">
                      <a:extLst>
                        <a:ext uri="{FF2B5EF4-FFF2-40B4-BE49-F238E27FC236}">
                          <a16:creationId xmlns:a16="http://schemas.microsoft.com/office/drawing/2014/main" id="{1A638B4B-6847-90CD-883C-186E6B98EA7B}"/>
                        </a:ext>
                      </a:extLst>
                    </p:cNvPr>
                    <p:cNvSpPr>
                      <a:spLocks/>
                    </p:cNvSpPr>
                    <p:nvPr/>
                  </p:nvSpPr>
                  <p:spPr bwMode="auto">
                    <a:xfrm>
                      <a:off x="9720263" y="2449513"/>
                      <a:ext cx="158750" cy="593725"/>
                    </a:xfrm>
                    <a:custGeom>
                      <a:avLst/>
                      <a:gdLst>
                        <a:gd name="T0" fmla="*/ 298 w 298"/>
                        <a:gd name="T1" fmla="*/ 1118 h 1118"/>
                        <a:gd name="T2" fmla="*/ 248 w 298"/>
                        <a:gd name="T3" fmla="*/ 989 h 1118"/>
                        <a:gd name="T4" fmla="*/ 185 w 298"/>
                        <a:gd name="T5" fmla="*/ 866 h 1118"/>
                        <a:gd name="T6" fmla="*/ 135 w 298"/>
                        <a:gd name="T7" fmla="*/ 797 h 1118"/>
                        <a:gd name="T8" fmla="*/ 76 w 298"/>
                        <a:gd name="T9" fmla="*/ 731 h 1118"/>
                        <a:gd name="T10" fmla="*/ 0 w 298"/>
                        <a:gd name="T11" fmla="*/ 586 h 1118"/>
                        <a:gd name="T12" fmla="*/ 10 w 298"/>
                        <a:gd name="T13" fmla="*/ 501 h 1118"/>
                        <a:gd name="T14" fmla="*/ 46 w 298"/>
                        <a:gd name="T15" fmla="*/ 419 h 1118"/>
                        <a:gd name="T16" fmla="*/ 121 w 298"/>
                        <a:gd name="T17" fmla="*/ 253 h 1118"/>
                        <a:gd name="T18" fmla="*/ 137 w 298"/>
                        <a:gd name="T19"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1118">
                          <a:moveTo>
                            <a:pt x="298" y="1118"/>
                          </a:moveTo>
                          <a:lnTo>
                            <a:pt x="248" y="989"/>
                          </a:lnTo>
                          <a:lnTo>
                            <a:pt x="185" y="866"/>
                          </a:lnTo>
                          <a:lnTo>
                            <a:pt x="135" y="797"/>
                          </a:lnTo>
                          <a:lnTo>
                            <a:pt x="76" y="731"/>
                          </a:lnTo>
                          <a:lnTo>
                            <a:pt x="0" y="586"/>
                          </a:lnTo>
                          <a:lnTo>
                            <a:pt x="10" y="501"/>
                          </a:lnTo>
                          <a:lnTo>
                            <a:pt x="46" y="419"/>
                          </a:lnTo>
                          <a:lnTo>
                            <a:pt x="121" y="253"/>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0" name="Freeform 43">
                      <a:extLst>
                        <a:ext uri="{FF2B5EF4-FFF2-40B4-BE49-F238E27FC236}">
                          <a16:creationId xmlns:a16="http://schemas.microsoft.com/office/drawing/2014/main" id="{412DF736-A97F-07C9-0DC0-3A4F0EBDE535}"/>
                        </a:ext>
                      </a:extLst>
                    </p:cNvPr>
                    <p:cNvSpPr>
                      <a:spLocks/>
                    </p:cNvSpPr>
                    <p:nvPr/>
                  </p:nvSpPr>
                  <p:spPr bwMode="auto">
                    <a:xfrm>
                      <a:off x="9772651" y="2514600"/>
                      <a:ext cx="115888" cy="522288"/>
                    </a:xfrm>
                    <a:custGeom>
                      <a:avLst/>
                      <a:gdLst>
                        <a:gd name="T0" fmla="*/ 217 w 217"/>
                        <a:gd name="T1" fmla="*/ 983 h 983"/>
                        <a:gd name="T2" fmla="*/ 212 w 217"/>
                        <a:gd name="T3" fmla="*/ 850 h 983"/>
                        <a:gd name="T4" fmla="*/ 176 w 217"/>
                        <a:gd name="T5" fmla="*/ 721 h 983"/>
                        <a:gd name="T6" fmla="*/ 131 w 217"/>
                        <a:gd name="T7" fmla="*/ 648 h 983"/>
                        <a:gd name="T8" fmla="*/ 72 w 217"/>
                        <a:gd name="T9" fmla="*/ 580 h 983"/>
                        <a:gd name="T10" fmla="*/ 0 w 217"/>
                        <a:gd name="T11" fmla="*/ 433 h 983"/>
                        <a:gd name="T12" fmla="*/ 16 w 217"/>
                        <a:gd name="T13" fmla="*/ 317 h 983"/>
                        <a:gd name="T14" fmla="*/ 58 w 217"/>
                        <a:gd name="T15" fmla="*/ 205 h 983"/>
                        <a:gd name="T16" fmla="*/ 184 w 217"/>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983">
                          <a:moveTo>
                            <a:pt x="217" y="983"/>
                          </a:moveTo>
                          <a:lnTo>
                            <a:pt x="212" y="850"/>
                          </a:lnTo>
                          <a:lnTo>
                            <a:pt x="176" y="721"/>
                          </a:lnTo>
                          <a:lnTo>
                            <a:pt x="131" y="648"/>
                          </a:lnTo>
                          <a:lnTo>
                            <a:pt x="72" y="580"/>
                          </a:lnTo>
                          <a:lnTo>
                            <a:pt x="0" y="433"/>
                          </a:lnTo>
                          <a:lnTo>
                            <a:pt x="16" y="317"/>
                          </a:lnTo>
                          <a:lnTo>
                            <a:pt x="58" y="205"/>
                          </a:lnTo>
                          <a:lnTo>
                            <a:pt x="184"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1" name="Freeform 44">
                      <a:extLst>
                        <a:ext uri="{FF2B5EF4-FFF2-40B4-BE49-F238E27FC236}">
                          <a16:creationId xmlns:a16="http://schemas.microsoft.com/office/drawing/2014/main" id="{A8255BB1-E6BD-7ABC-3225-3A939A2BC6BC}"/>
                        </a:ext>
                      </a:extLst>
                    </p:cNvPr>
                    <p:cNvSpPr>
                      <a:spLocks/>
                    </p:cNvSpPr>
                    <p:nvPr/>
                  </p:nvSpPr>
                  <p:spPr bwMode="auto">
                    <a:xfrm>
                      <a:off x="9417051" y="2590800"/>
                      <a:ext cx="146050" cy="512763"/>
                    </a:xfrm>
                    <a:custGeom>
                      <a:avLst/>
                      <a:gdLst>
                        <a:gd name="T0" fmla="*/ 274 w 274"/>
                        <a:gd name="T1" fmla="*/ 965 h 965"/>
                        <a:gd name="T2" fmla="*/ 110 w 274"/>
                        <a:gd name="T3" fmla="*/ 863 h 965"/>
                        <a:gd name="T4" fmla="*/ 43 w 274"/>
                        <a:gd name="T5" fmla="*/ 797 h 965"/>
                        <a:gd name="T6" fmla="*/ 0 w 274"/>
                        <a:gd name="T7" fmla="*/ 717 h 965"/>
                        <a:gd name="T8" fmla="*/ 4 w 274"/>
                        <a:gd name="T9" fmla="*/ 658 h 965"/>
                        <a:gd name="T10" fmla="*/ 41 w 274"/>
                        <a:gd name="T11" fmla="*/ 603 h 965"/>
                        <a:gd name="T12" fmla="*/ 129 w 274"/>
                        <a:gd name="T13" fmla="*/ 492 h 965"/>
                        <a:gd name="T14" fmla="*/ 206 w 274"/>
                        <a:gd name="T15" fmla="*/ 347 h 965"/>
                        <a:gd name="T16" fmla="*/ 249 w 274"/>
                        <a:gd name="T17" fmla="*/ 194 h 965"/>
                        <a:gd name="T18" fmla="*/ 241 w 274"/>
                        <a:gd name="T19" fmla="*/ 138 h 965"/>
                        <a:gd name="T20" fmla="*/ 217 w 274"/>
                        <a:gd name="T21" fmla="*/ 84 h 965"/>
                        <a:gd name="T22" fmla="*/ 137 w 274"/>
                        <a:gd name="T23"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965">
                          <a:moveTo>
                            <a:pt x="274" y="965"/>
                          </a:moveTo>
                          <a:lnTo>
                            <a:pt x="110" y="863"/>
                          </a:lnTo>
                          <a:lnTo>
                            <a:pt x="43" y="797"/>
                          </a:lnTo>
                          <a:lnTo>
                            <a:pt x="0" y="717"/>
                          </a:lnTo>
                          <a:lnTo>
                            <a:pt x="4" y="658"/>
                          </a:lnTo>
                          <a:lnTo>
                            <a:pt x="41" y="603"/>
                          </a:lnTo>
                          <a:lnTo>
                            <a:pt x="129" y="492"/>
                          </a:lnTo>
                          <a:lnTo>
                            <a:pt x="206" y="347"/>
                          </a:lnTo>
                          <a:lnTo>
                            <a:pt x="249" y="194"/>
                          </a:lnTo>
                          <a:lnTo>
                            <a:pt x="241" y="138"/>
                          </a:lnTo>
                          <a:lnTo>
                            <a:pt x="217" y="84"/>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2" name="Freeform 45">
                      <a:extLst>
                        <a:ext uri="{FF2B5EF4-FFF2-40B4-BE49-F238E27FC236}">
                          <a16:creationId xmlns:a16="http://schemas.microsoft.com/office/drawing/2014/main" id="{1F07FD4F-2B5B-5427-637C-5265D1BB58AF}"/>
                        </a:ext>
                      </a:extLst>
                    </p:cNvPr>
                    <p:cNvSpPr>
                      <a:spLocks/>
                    </p:cNvSpPr>
                    <p:nvPr/>
                  </p:nvSpPr>
                  <p:spPr bwMode="auto">
                    <a:xfrm>
                      <a:off x="9396413" y="2505075"/>
                      <a:ext cx="157163" cy="593725"/>
                    </a:xfrm>
                    <a:custGeom>
                      <a:avLst/>
                      <a:gdLst>
                        <a:gd name="T0" fmla="*/ 297 w 297"/>
                        <a:gd name="T1" fmla="*/ 1118 h 1118"/>
                        <a:gd name="T2" fmla="*/ 248 w 297"/>
                        <a:gd name="T3" fmla="*/ 989 h 1118"/>
                        <a:gd name="T4" fmla="*/ 185 w 297"/>
                        <a:gd name="T5" fmla="*/ 866 h 1118"/>
                        <a:gd name="T6" fmla="*/ 135 w 297"/>
                        <a:gd name="T7" fmla="*/ 796 h 1118"/>
                        <a:gd name="T8" fmla="*/ 76 w 297"/>
                        <a:gd name="T9" fmla="*/ 731 h 1118"/>
                        <a:gd name="T10" fmla="*/ 0 w 297"/>
                        <a:gd name="T11" fmla="*/ 586 h 1118"/>
                        <a:gd name="T12" fmla="*/ 10 w 297"/>
                        <a:gd name="T13" fmla="*/ 500 h 1118"/>
                        <a:gd name="T14" fmla="*/ 46 w 297"/>
                        <a:gd name="T15" fmla="*/ 418 h 1118"/>
                        <a:gd name="T16" fmla="*/ 121 w 297"/>
                        <a:gd name="T17" fmla="*/ 252 h 1118"/>
                        <a:gd name="T18" fmla="*/ 137 w 297"/>
                        <a:gd name="T19"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1118">
                          <a:moveTo>
                            <a:pt x="297" y="1118"/>
                          </a:moveTo>
                          <a:lnTo>
                            <a:pt x="248" y="989"/>
                          </a:lnTo>
                          <a:lnTo>
                            <a:pt x="185" y="866"/>
                          </a:lnTo>
                          <a:lnTo>
                            <a:pt x="135" y="796"/>
                          </a:lnTo>
                          <a:lnTo>
                            <a:pt x="76" y="731"/>
                          </a:lnTo>
                          <a:lnTo>
                            <a:pt x="0" y="586"/>
                          </a:lnTo>
                          <a:lnTo>
                            <a:pt x="10" y="500"/>
                          </a:lnTo>
                          <a:lnTo>
                            <a:pt x="46" y="418"/>
                          </a:lnTo>
                          <a:lnTo>
                            <a:pt x="121" y="252"/>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3" name="Freeform 46">
                      <a:extLst>
                        <a:ext uri="{FF2B5EF4-FFF2-40B4-BE49-F238E27FC236}">
                          <a16:creationId xmlns:a16="http://schemas.microsoft.com/office/drawing/2014/main" id="{679253A8-3420-5E7D-CF66-5446D89DBF13}"/>
                        </a:ext>
                      </a:extLst>
                    </p:cNvPr>
                    <p:cNvSpPr>
                      <a:spLocks/>
                    </p:cNvSpPr>
                    <p:nvPr/>
                  </p:nvSpPr>
                  <p:spPr bwMode="auto">
                    <a:xfrm>
                      <a:off x="9447213" y="2568575"/>
                      <a:ext cx="115888" cy="522288"/>
                    </a:xfrm>
                    <a:custGeom>
                      <a:avLst/>
                      <a:gdLst>
                        <a:gd name="T0" fmla="*/ 218 w 218"/>
                        <a:gd name="T1" fmla="*/ 983 h 983"/>
                        <a:gd name="T2" fmla="*/ 213 w 218"/>
                        <a:gd name="T3" fmla="*/ 850 h 983"/>
                        <a:gd name="T4" fmla="*/ 177 w 218"/>
                        <a:gd name="T5" fmla="*/ 721 h 983"/>
                        <a:gd name="T6" fmla="*/ 132 w 218"/>
                        <a:gd name="T7" fmla="*/ 648 h 983"/>
                        <a:gd name="T8" fmla="*/ 73 w 218"/>
                        <a:gd name="T9" fmla="*/ 580 h 983"/>
                        <a:gd name="T10" fmla="*/ 0 w 218"/>
                        <a:gd name="T11" fmla="*/ 432 h 983"/>
                        <a:gd name="T12" fmla="*/ 17 w 218"/>
                        <a:gd name="T13" fmla="*/ 317 h 983"/>
                        <a:gd name="T14" fmla="*/ 59 w 218"/>
                        <a:gd name="T15" fmla="*/ 205 h 983"/>
                        <a:gd name="T16" fmla="*/ 185 w 218"/>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983">
                          <a:moveTo>
                            <a:pt x="218" y="983"/>
                          </a:moveTo>
                          <a:lnTo>
                            <a:pt x="213" y="850"/>
                          </a:lnTo>
                          <a:lnTo>
                            <a:pt x="177" y="721"/>
                          </a:lnTo>
                          <a:lnTo>
                            <a:pt x="132" y="648"/>
                          </a:lnTo>
                          <a:lnTo>
                            <a:pt x="73" y="580"/>
                          </a:lnTo>
                          <a:lnTo>
                            <a:pt x="0" y="432"/>
                          </a:lnTo>
                          <a:lnTo>
                            <a:pt x="17" y="317"/>
                          </a:lnTo>
                          <a:lnTo>
                            <a:pt x="59" y="205"/>
                          </a:lnTo>
                          <a:lnTo>
                            <a:pt x="18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5" name="Freeform 47">
                      <a:extLst>
                        <a:ext uri="{FF2B5EF4-FFF2-40B4-BE49-F238E27FC236}">
                          <a16:creationId xmlns:a16="http://schemas.microsoft.com/office/drawing/2014/main" id="{5C74DF9B-1973-85E5-8893-505530554BC2}"/>
                        </a:ext>
                      </a:extLst>
                    </p:cNvPr>
                    <p:cNvSpPr>
                      <a:spLocks/>
                    </p:cNvSpPr>
                    <p:nvPr/>
                  </p:nvSpPr>
                  <p:spPr bwMode="auto">
                    <a:xfrm>
                      <a:off x="9232901" y="2608263"/>
                      <a:ext cx="85725" cy="515938"/>
                    </a:xfrm>
                    <a:custGeom>
                      <a:avLst/>
                      <a:gdLst>
                        <a:gd name="T0" fmla="*/ 120 w 161"/>
                        <a:gd name="T1" fmla="*/ 969 h 969"/>
                        <a:gd name="T2" fmla="*/ 136 w 161"/>
                        <a:gd name="T3" fmla="*/ 699 h 969"/>
                        <a:gd name="T4" fmla="*/ 159 w 161"/>
                        <a:gd name="T5" fmla="*/ 607 h 969"/>
                        <a:gd name="T6" fmla="*/ 161 w 161"/>
                        <a:gd name="T7" fmla="*/ 518 h 969"/>
                        <a:gd name="T8" fmla="*/ 125 w 161"/>
                        <a:gd name="T9" fmla="*/ 477 h 969"/>
                        <a:gd name="T10" fmla="*/ 74 w 161"/>
                        <a:gd name="T11" fmla="*/ 446 h 969"/>
                        <a:gd name="T12" fmla="*/ 25 w 161"/>
                        <a:gd name="T13" fmla="*/ 414 h 969"/>
                        <a:gd name="T14" fmla="*/ 0 w 161"/>
                        <a:gd name="T15" fmla="*/ 370 h 969"/>
                        <a:gd name="T16" fmla="*/ 2 w 161"/>
                        <a:gd name="T17" fmla="*/ 282 h 969"/>
                        <a:gd name="T18" fmla="*/ 27 w 161"/>
                        <a:gd name="T19" fmla="*/ 195 h 969"/>
                        <a:gd name="T20" fmla="*/ 88 w 161"/>
                        <a:gd name="T21" fmla="*/ 23 h 969"/>
                        <a:gd name="T22" fmla="*/ 90 w 161"/>
                        <a:gd name="T23" fmla="*/ 6 h 969"/>
                        <a:gd name="T24" fmla="*/ 88 w 161"/>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969">
                          <a:moveTo>
                            <a:pt x="120" y="969"/>
                          </a:moveTo>
                          <a:lnTo>
                            <a:pt x="136" y="699"/>
                          </a:lnTo>
                          <a:lnTo>
                            <a:pt x="159" y="607"/>
                          </a:lnTo>
                          <a:lnTo>
                            <a:pt x="161" y="518"/>
                          </a:lnTo>
                          <a:lnTo>
                            <a:pt x="125" y="477"/>
                          </a:lnTo>
                          <a:lnTo>
                            <a:pt x="74" y="446"/>
                          </a:lnTo>
                          <a:lnTo>
                            <a:pt x="25" y="414"/>
                          </a:lnTo>
                          <a:lnTo>
                            <a:pt x="0" y="370"/>
                          </a:lnTo>
                          <a:lnTo>
                            <a:pt x="2" y="282"/>
                          </a:lnTo>
                          <a:lnTo>
                            <a:pt x="27" y="195"/>
                          </a:lnTo>
                          <a:lnTo>
                            <a:pt x="88" y="23"/>
                          </a:lnTo>
                          <a:lnTo>
                            <a:pt x="90" y="6"/>
                          </a:lnTo>
                          <a:lnTo>
                            <a:pt x="88"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6" name="Freeform 48">
                      <a:extLst>
                        <a:ext uri="{FF2B5EF4-FFF2-40B4-BE49-F238E27FC236}">
                          <a16:creationId xmlns:a16="http://schemas.microsoft.com/office/drawing/2014/main" id="{A9CF9AC3-DA7F-179E-4AF1-147ACDF89299}"/>
                        </a:ext>
                      </a:extLst>
                    </p:cNvPr>
                    <p:cNvSpPr>
                      <a:spLocks/>
                    </p:cNvSpPr>
                    <p:nvPr/>
                  </p:nvSpPr>
                  <p:spPr bwMode="auto">
                    <a:xfrm>
                      <a:off x="9167813" y="2611438"/>
                      <a:ext cx="188913" cy="519113"/>
                    </a:xfrm>
                    <a:custGeom>
                      <a:avLst/>
                      <a:gdLst>
                        <a:gd name="T0" fmla="*/ 249 w 354"/>
                        <a:gd name="T1" fmla="*/ 979 h 979"/>
                        <a:gd name="T2" fmla="*/ 203 w 354"/>
                        <a:gd name="T3" fmla="*/ 928 h 979"/>
                        <a:gd name="T4" fmla="*/ 170 w 354"/>
                        <a:gd name="T5" fmla="*/ 866 h 979"/>
                        <a:gd name="T6" fmla="*/ 153 w 354"/>
                        <a:gd name="T7" fmla="*/ 731 h 979"/>
                        <a:gd name="T8" fmla="*/ 198 w 354"/>
                        <a:gd name="T9" fmla="*/ 643 h 979"/>
                        <a:gd name="T10" fmla="*/ 272 w 354"/>
                        <a:gd name="T11" fmla="*/ 564 h 979"/>
                        <a:gd name="T12" fmla="*/ 337 w 354"/>
                        <a:gd name="T13" fmla="*/ 485 h 979"/>
                        <a:gd name="T14" fmla="*/ 354 w 354"/>
                        <a:gd name="T15" fmla="*/ 397 h 979"/>
                        <a:gd name="T16" fmla="*/ 304 w 354"/>
                        <a:gd name="T17" fmla="*/ 276 h 979"/>
                        <a:gd name="T18" fmla="*/ 218 w 354"/>
                        <a:gd name="T19" fmla="*/ 171 h 979"/>
                        <a:gd name="T20" fmla="*/ 112 w 354"/>
                        <a:gd name="T21" fmla="*/ 80 h 979"/>
                        <a:gd name="T22" fmla="*/ 0 w 354"/>
                        <a:gd name="T23" fmla="*/ 0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4" h="979">
                          <a:moveTo>
                            <a:pt x="249" y="979"/>
                          </a:moveTo>
                          <a:lnTo>
                            <a:pt x="203" y="928"/>
                          </a:lnTo>
                          <a:lnTo>
                            <a:pt x="170" y="866"/>
                          </a:lnTo>
                          <a:lnTo>
                            <a:pt x="153" y="731"/>
                          </a:lnTo>
                          <a:lnTo>
                            <a:pt x="198" y="643"/>
                          </a:lnTo>
                          <a:lnTo>
                            <a:pt x="272" y="564"/>
                          </a:lnTo>
                          <a:lnTo>
                            <a:pt x="337" y="485"/>
                          </a:lnTo>
                          <a:lnTo>
                            <a:pt x="354" y="397"/>
                          </a:lnTo>
                          <a:lnTo>
                            <a:pt x="304" y="276"/>
                          </a:lnTo>
                          <a:lnTo>
                            <a:pt x="218" y="171"/>
                          </a:lnTo>
                          <a:lnTo>
                            <a:pt x="112" y="80"/>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7" name="Freeform 49">
                      <a:extLst>
                        <a:ext uri="{FF2B5EF4-FFF2-40B4-BE49-F238E27FC236}">
                          <a16:creationId xmlns:a16="http://schemas.microsoft.com/office/drawing/2014/main" id="{2061D093-3EFD-7C9C-2670-A96D85AA93E2}"/>
                        </a:ext>
                      </a:extLst>
                    </p:cNvPr>
                    <p:cNvSpPr>
                      <a:spLocks/>
                    </p:cNvSpPr>
                    <p:nvPr/>
                  </p:nvSpPr>
                  <p:spPr bwMode="auto">
                    <a:xfrm>
                      <a:off x="9258301" y="2620963"/>
                      <a:ext cx="93663" cy="512763"/>
                    </a:xfrm>
                    <a:custGeom>
                      <a:avLst/>
                      <a:gdLst>
                        <a:gd name="T0" fmla="*/ 104 w 177"/>
                        <a:gd name="T1" fmla="*/ 964 h 964"/>
                        <a:gd name="T2" fmla="*/ 107 w 177"/>
                        <a:gd name="T3" fmla="*/ 959 h 964"/>
                        <a:gd name="T4" fmla="*/ 113 w 177"/>
                        <a:gd name="T5" fmla="*/ 942 h 964"/>
                        <a:gd name="T6" fmla="*/ 157 w 177"/>
                        <a:gd name="T7" fmla="*/ 816 h 964"/>
                        <a:gd name="T8" fmla="*/ 177 w 177"/>
                        <a:gd name="T9" fmla="*/ 689 h 964"/>
                        <a:gd name="T10" fmla="*/ 152 w 177"/>
                        <a:gd name="T11" fmla="*/ 589 h 964"/>
                        <a:gd name="T12" fmla="*/ 111 w 177"/>
                        <a:gd name="T13" fmla="*/ 492 h 964"/>
                        <a:gd name="T14" fmla="*/ 32 w 177"/>
                        <a:gd name="T15" fmla="*/ 297 h 964"/>
                        <a:gd name="T16" fmla="*/ 0 w 177"/>
                        <a:gd name="T17"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964">
                          <a:moveTo>
                            <a:pt x="104" y="964"/>
                          </a:moveTo>
                          <a:lnTo>
                            <a:pt x="107" y="959"/>
                          </a:lnTo>
                          <a:lnTo>
                            <a:pt x="113" y="942"/>
                          </a:lnTo>
                          <a:lnTo>
                            <a:pt x="157" y="816"/>
                          </a:lnTo>
                          <a:lnTo>
                            <a:pt x="177" y="689"/>
                          </a:lnTo>
                          <a:lnTo>
                            <a:pt x="152" y="589"/>
                          </a:lnTo>
                          <a:lnTo>
                            <a:pt x="111" y="492"/>
                          </a:lnTo>
                          <a:lnTo>
                            <a:pt x="32" y="297"/>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8" name="Freeform 50">
                      <a:extLst>
                        <a:ext uri="{FF2B5EF4-FFF2-40B4-BE49-F238E27FC236}">
                          <a16:creationId xmlns:a16="http://schemas.microsoft.com/office/drawing/2014/main" id="{F0CCB392-FF3A-7660-11ED-DDD7C3D933FC}"/>
                        </a:ext>
                      </a:extLst>
                    </p:cNvPr>
                    <p:cNvSpPr>
                      <a:spLocks/>
                    </p:cNvSpPr>
                    <p:nvPr/>
                  </p:nvSpPr>
                  <p:spPr bwMode="auto">
                    <a:xfrm>
                      <a:off x="9086851" y="2655888"/>
                      <a:ext cx="85725" cy="515938"/>
                    </a:xfrm>
                    <a:custGeom>
                      <a:avLst/>
                      <a:gdLst>
                        <a:gd name="T0" fmla="*/ 121 w 161"/>
                        <a:gd name="T1" fmla="*/ 969 h 969"/>
                        <a:gd name="T2" fmla="*/ 137 w 161"/>
                        <a:gd name="T3" fmla="*/ 699 h 969"/>
                        <a:gd name="T4" fmla="*/ 160 w 161"/>
                        <a:gd name="T5" fmla="*/ 607 h 969"/>
                        <a:gd name="T6" fmla="*/ 161 w 161"/>
                        <a:gd name="T7" fmla="*/ 519 h 969"/>
                        <a:gd name="T8" fmla="*/ 126 w 161"/>
                        <a:gd name="T9" fmla="*/ 477 h 969"/>
                        <a:gd name="T10" fmla="*/ 74 w 161"/>
                        <a:gd name="T11" fmla="*/ 446 h 969"/>
                        <a:gd name="T12" fmla="*/ 26 w 161"/>
                        <a:gd name="T13" fmla="*/ 414 h 969"/>
                        <a:gd name="T14" fmla="*/ 0 w 161"/>
                        <a:gd name="T15" fmla="*/ 370 h 969"/>
                        <a:gd name="T16" fmla="*/ 3 w 161"/>
                        <a:gd name="T17" fmla="*/ 282 h 969"/>
                        <a:gd name="T18" fmla="*/ 28 w 161"/>
                        <a:gd name="T19" fmla="*/ 195 h 969"/>
                        <a:gd name="T20" fmla="*/ 89 w 161"/>
                        <a:gd name="T21" fmla="*/ 23 h 969"/>
                        <a:gd name="T22" fmla="*/ 90 w 161"/>
                        <a:gd name="T23" fmla="*/ 6 h 969"/>
                        <a:gd name="T24" fmla="*/ 89 w 161"/>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969">
                          <a:moveTo>
                            <a:pt x="121" y="969"/>
                          </a:moveTo>
                          <a:lnTo>
                            <a:pt x="137" y="699"/>
                          </a:lnTo>
                          <a:lnTo>
                            <a:pt x="160" y="607"/>
                          </a:lnTo>
                          <a:lnTo>
                            <a:pt x="161" y="519"/>
                          </a:lnTo>
                          <a:lnTo>
                            <a:pt x="126" y="477"/>
                          </a:lnTo>
                          <a:lnTo>
                            <a:pt x="74" y="446"/>
                          </a:lnTo>
                          <a:lnTo>
                            <a:pt x="26" y="414"/>
                          </a:lnTo>
                          <a:lnTo>
                            <a:pt x="0" y="370"/>
                          </a:lnTo>
                          <a:lnTo>
                            <a:pt x="3" y="282"/>
                          </a:lnTo>
                          <a:lnTo>
                            <a:pt x="28" y="195"/>
                          </a:lnTo>
                          <a:lnTo>
                            <a:pt x="89" y="23"/>
                          </a:lnTo>
                          <a:lnTo>
                            <a:pt x="90" y="6"/>
                          </a:lnTo>
                          <a:lnTo>
                            <a:pt x="8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9" name="Freeform 51">
                      <a:extLst>
                        <a:ext uri="{FF2B5EF4-FFF2-40B4-BE49-F238E27FC236}">
                          <a16:creationId xmlns:a16="http://schemas.microsoft.com/office/drawing/2014/main" id="{354C3555-F690-01FB-C69C-71E70B6B93F7}"/>
                        </a:ext>
                      </a:extLst>
                    </p:cNvPr>
                    <p:cNvSpPr>
                      <a:spLocks/>
                    </p:cNvSpPr>
                    <p:nvPr/>
                  </p:nvSpPr>
                  <p:spPr bwMode="auto">
                    <a:xfrm>
                      <a:off x="9023351" y="2659063"/>
                      <a:ext cx="188913" cy="519113"/>
                    </a:xfrm>
                    <a:custGeom>
                      <a:avLst/>
                      <a:gdLst>
                        <a:gd name="T0" fmla="*/ 249 w 354"/>
                        <a:gd name="T1" fmla="*/ 978 h 978"/>
                        <a:gd name="T2" fmla="*/ 203 w 354"/>
                        <a:gd name="T3" fmla="*/ 928 h 978"/>
                        <a:gd name="T4" fmla="*/ 169 w 354"/>
                        <a:gd name="T5" fmla="*/ 865 h 978"/>
                        <a:gd name="T6" fmla="*/ 152 w 354"/>
                        <a:gd name="T7" fmla="*/ 730 h 978"/>
                        <a:gd name="T8" fmla="*/ 197 w 354"/>
                        <a:gd name="T9" fmla="*/ 642 h 978"/>
                        <a:gd name="T10" fmla="*/ 272 w 354"/>
                        <a:gd name="T11" fmla="*/ 563 h 978"/>
                        <a:gd name="T12" fmla="*/ 337 w 354"/>
                        <a:gd name="T13" fmla="*/ 484 h 978"/>
                        <a:gd name="T14" fmla="*/ 354 w 354"/>
                        <a:gd name="T15" fmla="*/ 396 h 978"/>
                        <a:gd name="T16" fmla="*/ 304 w 354"/>
                        <a:gd name="T17" fmla="*/ 275 h 978"/>
                        <a:gd name="T18" fmla="*/ 218 w 354"/>
                        <a:gd name="T19" fmla="*/ 170 h 978"/>
                        <a:gd name="T20" fmla="*/ 112 w 354"/>
                        <a:gd name="T21" fmla="*/ 79 h 978"/>
                        <a:gd name="T22" fmla="*/ 0 w 354"/>
                        <a:gd name="T23"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4" h="978">
                          <a:moveTo>
                            <a:pt x="249" y="978"/>
                          </a:moveTo>
                          <a:lnTo>
                            <a:pt x="203" y="928"/>
                          </a:lnTo>
                          <a:lnTo>
                            <a:pt x="169" y="865"/>
                          </a:lnTo>
                          <a:lnTo>
                            <a:pt x="152" y="730"/>
                          </a:lnTo>
                          <a:lnTo>
                            <a:pt x="197" y="642"/>
                          </a:lnTo>
                          <a:lnTo>
                            <a:pt x="272" y="563"/>
                          </a:lnTo>
                          <a:lnTo>
                            <a:pt x="337" y="484"/>
                          </a:lnTo>
                          <a:lnTo>
                            <a:pt x="354" y="396"/>
                          </a:lnTo>
                          <a:lnTo>
                            <a:pt x="304" y="275"/>
                          </a:lnTo>
                          <a:lnTo>
                            <a:pt x="218" y="170"/>
                          </a:lnTo>
                          <a:lnTo>
                            <a:pt x="112" y="79"/>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50" name="Freeform 52">
                      <a:extLst>
                        <a:ext uri="{FF2B5EF4-FFF2-40B4-BE49-F238E27FC236}">
                          <a16:creationId xmlns:a16="http://schemas.microsoft.com/office/drawing/2014/main" id="{014A50EC-AB12-8104-ABC8-D2E1BB876662}"/>
                        </a:ext>
                      </a:extLst>
                    </p:cNvPr>
                    <p:cNvSpPr>
                      <a:spLocks/>
                    </p:cNvSpPr>
                    <p:nvPr/>
                  </p:nvSpPr>
                  <p:spPr bwMode="auto">
                    <a:xfrm>
                      <a:off x="9113838" y="2668588"/>
                      <a:ext cx="93663" cy="512763"/>
                    </a:xfrm>
                    <a:custGeom>
                      <a:avLst/>
                      <a:gdLst>
                        <a:gd name="T0" fmla="*/ 104 w 176"/>
                        <a:gd name="T1" fmla="*/ 965 h 965"/>
                        <a:gd name="T2" fmla="*/ 107 w 176"/>
                        <a:gd name="T3" fmla="*/ 959 h 965"/>
                        <a:gd name="T4" fmla="*/ 112 w 176"/>
                        <a:gd name="T5" fmla="*/ 942 h 965"/>
                        <a:gd name="T6" fmla="*/ 157 w 176"/>
                        <a:gd name="T7" fmla="*/ 817 h 965"/>
                        <a:gd name="T8" fmla="*/ 176 w 176"/>
                        <a:gd name="T9" fmla="*/ 690 h 965"/>
                        <a:gd name="T10" fmla="*/ 151 w 176"/>
                        <a:gd name="T11" fmla="*/ 589 h 965"/>
                        <a:gd name="T12" fmla="*/ 111 w 176"/>
                        <a:gd name="T13" fmla="*/ 492 h 965"/>
                        <a:gd name="T14" fmla="*/ 32 w 176"/>
                        <a:gd name="T15" fmla="*/ 297 h 965"/>
                        <a:gd name="T16" fmla="*/ 0 w 176"/>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965">
                          <a:moveTo>
                            <a:pt x="104" y="965"/>
                          </a:moveTo>
                          <a:lnTo>
                            <a:pt x="107" y="959"/>
                          </a:lnTo>
                          <a:lnTo>
                            <a:pt x="112" y="942"/>
                          </a:lnTo>
                          <a:lnTo>
                            <a:pt x="157" y="817"/>
                          </a:lnTo>
                          <a:lnTo>
                            <a:pt x="176" y="690"/>
                          </a:lnTo>
                          <a:lnTo>
                            <a:pt x="151" y="589"/>
                          </a:lnTo>
                          <a:lnTo>
                            <a:pt x="111" y="492"/>
                          </a:lnTo>
                          <a:lnTo>
                            <a:pt x="32" y="297"/>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105" name="Freeform 22">
                    <a:extLst>
                      <a:ext uri="{FF2B5EF4-FFF2-40B4-BE49-F238E27FC236}">
                        <a16:creationId xmlns:a16="http://schemas.microsoft.com/office/drawing/2014/main" id="{87444BA1-C3AF-1D75-C665-D3AD3DE9BA9A}"/>
                      </a:ext>
                    </a:extLst>
                  </p:cNvPr>
                  <p:cNvSpPr>
                    <a:spLocks/>
                  </p:cNvSpPr>
                  <p:nvPr/>
                </p:nvSpPr>
                <p:spPr bwMode="auto">
                  <a:xfrm>
                    <a:off x="9918282" y="2468563"/>
                    <a:ext cx="146050" cy="457200"/>
                  </a:xfrm>
                  <a:custGeom>
                    <a:avLst/>
                    <a:gdLst>
                      <a:gd name="T0" fmla="*/ 271 w 273"/>
                      <a:gd name="T1" fmla="*/ 861 h 861"/>
                      <a:gd name="T2" fmla="*/ 266 w 273"/>
                      <a:gd name="T3" fmla="*/ 853 h 861"/>
                      <a:gd name="T4" fmla="*/ 263 w 273"/>
                      <a:gd name="T5" fmla="*/ 829 h 861"/>
                      <a:gd name="T6" fmla="*/ 273 w 273"/>
                      <a:gd name="T7" fmla="*/ 721 h 861"/>
                      <a:gd name="T8" fmla="*/ 263 w 273"/>
                      <a:gd name="T9" fmla="*/ 618 h 861"/>
                      <a:gd name="T10" fmla="*/ 208 w 273"/>
                      <a:gd name="T11" fmla="*/ 539 h 861"/>
                      <a:gd name="T12" fmla="*/ 138 w 273"/>
                      <a:gd name="T13" fmla="*/ 471 h 861"/>
                      <a:gd name="T14" fmla="*/ 70 w 273"/>
                      <a:gd name="T15" fmla="*/ 401 h 861"/>
                      <a:gd name="T16" fmla="*/ 22 w 273"/>
                      <a:gd name="T17" fmla="*/ 320 h 861"/>
                      <a:gd name="T18" fmla="*/ 3 w 273"/>
                      <a:gd name="T19" fmla="*/ 241 h 861"/>
                      <a:gd name="T20" fmla="*/ 0 w 273"/>
                      <a:gd name="T21" fmla="*/ 159 h 861"/>
                      <a:gd name="T22" fmla="*/ 38 w 273"/>
                      <a:gd name="T23"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861">
                        <a:moveTo>
                          <a:pt x="271" y="861"/>
                        </a:moveTo>
                        <a:lnTo>
                          <a:pt x="266" y="853"/>
                        </a:lnTo>
                        <a:lnTo>
                          <a:pt x="263" y="829"/>
                        </a:lnTo>
                        <a:lnTo>
                          <a:pt x="273" y="721"/>
                        </a:lnTo>
                        <a:lnTo>
                          <a:pt x="263" y="618"/>
                        </a:lnTo>
                        <a:lnTo>
                          <a:pt x="208" y="539"/>
                        </a:lnTo>
                        <a:lnTo>
                          <a:pt x="138" y="471"/>
                        </a:lnTo>
                        <a:lnTo>
                          <a:pt x="70" y="401"/>
                        </a:lnTo>
                        <a:lnTo>
                          <a:pt x="22" y="320"/>
                        </a:lnTo>
                        <a:lnTo>
                          <a:pt x="3" y="241"/>
                        </a:lnTo>
                        <a:lnTo>
                          <a:pt x="0" y="159"/>
                        </a:lnTo>
                        <a:lnTo>
                          <a:pt x="38"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grpSp>
          <p:sp>
            <p:nvSpPr>
              <p:cNvPr id="99" name="Freeform 20">
                <a:extLst>
                  <a:ext uri="{FF2B5EF4-FFF2-40B4-BE49-F238E27FC236}">
                    <a16:creationId xmlns:a16="http://schemas.microsoft.com/office/drawing/2014/main" id="{E21AE166-B24E-9579-5A32-2A3CD4B56F94}"/>
                  </a:ext>
                </a:extLst>
              </p:cNvPr>
              <p:cNvSpPr>
                <a:spLocks/>
              </p:cNvSpPr>
              <p:nvPr/>
            </p:nvSpPr>
            <p:spPr bwMode="auto">
              <a:xfrm rot="20482180">
                <a:off x="8696191" y="4665764"/>
                <a:ext cx="202065" cy="615950"/>
              </a:xfrm>
              <a:custGeom>
                <a:avLst/>
                <a:gdLst>
                  <a:gd name="T0" fmla="*/ 4 w 351"/>
                  <a:gd name="T1" fmla="*/ 1156 h 1157"/>
                  <a:gd name="T2" fmla="*/ 0 w 351"/>
                  <a:gd name="T3" fmla="*/ 1157 h 1157"/>
                  <a:gd name="T4" fmla="*/ 3 w 351"/>
                  <a:gd name="T5" fmla="*/ 1135 h 1157"/>
                  <a:gd name="T6" fmla="*/ 9 w 351"/>
                  <a:gd name="T7" fmla="*/ 1104 h 1157"/>
                  <a:gd name="T8" fmla="*/ 15 w 351"/>
                  <a:gd name="T9" fmla="*/ 1078 h 1157"/>
                  <a:gd name="T10" fmla="*/ 107 w 351"/>
                  <a:gd name="T11" fmla="*/ 810 h 1157"/>
                  <a:gd name="T12" fmla="*/ 189 w 351"/>
                  <a:gd name="T13" fmla="*/ 539 h 1157"/>
                  <a:gd name="T14" fmla="*/ 193 w 351"/>
                  <a:gd name="T15" fmla="*/ 484 h 1157"/>
                  <a:gd name="T16" fmla="*/ 187 w 351"/>
                  <a:gd name="T17" fmla="*/ 428 h 1157"/>
                  <a:gd name="T18" fmla="*/ 189 w 351"/>
                  <a:gd name="T19" fmla="*/ 318 h 1157"/>
                  <a:gd name="T20" fmla="*/ 258 w 351"/>
                  <a:gd name="T21" fmla="*/ 154 h 1157"/>
                  <a:gd name="T22" fmla="*/ 351 w 351"/>
                  <a:gd name="T2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1" h="1157">
                    <a:moveTo>
                      <a:pt x="4" y="1156"/>
                    </a:moveTo>
                    <a:lnTo>
                      <a:pt x="0" y="1157"/>
                    </a:lnTo>
                    <a:lnTo>
                      <a:pt x="3" y="1135"/>
                    </a:lnTo>
                    <a:lnTo>
                      <a:pt x="9" y="1104"/>
                    </a:lnTo>
                    <a:lnTo>
                      <a:pt x="15" y="1078"/>
                    </a:lnTo>
                    <a:lnTo>
                      <a:pt x="107" y="810"/>
                    </a:lnTo>
                    <a:lnTo>
                      <a:pt x="189" y="539"/>
                    </a:lnTo>
                    <a:lnTo>
                      <a:pt x="193" y="484"/>
                    </a:lnTo>
                    <a:lnTo>
                      <a:pt x="187" y="428"/>
                    </a:lnTo>
                    <a:lnTo>
                      <a:pt x="189" y="318"/>
                    </a:lnTo>
                    <a:lnTo>
                      <a:pt x="258" y="154"/>
                    </a:lnTo>
                    <a:lnTo>
                      <a:pt x="35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0" name="Freeform 36">
                <a:extLst>
                  <a:ext uri="{FF2B5EF4-FFF2-40B4-BE49-F238E27FC236}">
                    <a16:creationId xmlns:a16="http://schemas.microsoft.com/office/drawing/2014/main" id="{6694C1CE-5469-E61D-A12B-1EA009C91453}"/>
                  </a:ext>
                </a:extLst>
              </p:cNvPr>
              <p:cNvSpPr>
                <a:spLocks/>
              </p:cNvSpPr>
              <p:nvPr/>
            </p:nvSpPr>
            <p:spPr bwMode="auto">
              <a:xfrm rot="21563854">
                <a:off x="8664129" y="4698954"/>
                <a:ext cx="139891" cy="587375"/>
              </a:xfrm>
              <a:custGeom>
                <a:avLst/>
                <a:gdLst>
                  <a:gd name="T0" fmla="*/ 242 w 242"/>
                  <a:gd name="T1" fmla="*/ 1105 h 1105"/>
                  <a:gd name="T2" fmla="*/ 159 w 242"/>
                  <a:gd name="T3" fmla="*/ 966 h 1105"/>
                  <a:gd name="T4" fmla="*/ 97 w 242"/>
                  <a:gd name="T5" fmla="*/ 816 h 1105"/>
                  <a:gd name="T6" fmla="*/ 30 w 242"/>
                  <a:gd name="T7" fmla="*/ 623 h 1105"/>
                  <a:gd name="T8" fmla="*/ 0 w 242"/>
                  <a:gd name="T9" fmla="*/ 424 h 1105"/>
                  <a:gd name="T10" fmla="*/ 19 w 242"/>
                  <a:gd name="T11" fmla="*/ 363 h 1105"/>
                  <a:gd name="T12" fmla="*/ 59 w 242"/>
                  <a:gd name="T13" fmla="*/ 307 h 1105"/>
                  <a:gd name="T14" fmla="*/ 121 w 242"/>
                  <a:gd name="T15" fmla="*/ 190 h 1105"/>
                  <a:gd name="T16" fmla="*/ 102 w 242"/>
                  <a:gd name="T17" fmla="*/ 87 h 1105"/>
                  <a:gd name="T18" fmla="*/ 41 w 242"/>
                  <a:gd name="T19"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105">
                    <a:moveTo>
                      <a:pt x="242" y="1105"/>
                    </a:moveTo>
                    <a:lnTo>
                      <a:pt x="159" y="966"/>
                    </a:lnTo>
                    <a:lnTo>
                      <a:pt x="97" y="816"/>
                    </a:lnTo>
                    <a:lnTo>
                      <a:pt x="30" y="623"/>
                    </a:lnTo>
                    <a:lnTo>
                      <a:pt x="0" y="424"/>
                    </a:lnTo>
                    <a:lnTo>
                      <a:pt x="19" y="363"/>
                    </a:lnTo>
                    <a:lnTo>
                      <a:pt x="59" y="307"/>
                    </a:lnTo>
                    <a:lnTo>
                      <a:pt x="121" y="190"/>
                    </a:lnTo>
                    <a:lnTo>
                      <a:pt x="102" y="87"/>
                    </a:lnTo>
                    <a:lnTo>
                      <a:pt x="4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1" name="Freeform 36">
                <a:extLst>
                  <a:ext uri="{FF2B5EF4-FFF2-40B4-BE49-F238E27FC236}">
                    <a16:creationId xmlns:a16="http://schemas.microsoft.com/office/drawing/2014/main" id="{D39C2A1A-5E51-434C-6759-7978F04CEF72}"/>
                  </a:ext>
                </a:extLst>
              </p:cNvPr>
              <p:cNvSpPr>
                <a:spLocks/>
              </p:cNvSpPr>
              <p:nvPr/>
            </p:nvSpPr>
            <p:spPr bwMode="auto">
              <a:xfrm rot="21563854">
                <a:off x="9901065" y="4299597"/>
                <a:ext cx="139891" cy="587375"/>
              </a:xfrm>
              <a:custGeom>
                <a:avLst/>
                <a:gdLst>
                  <a:gd name="T0" fmla="*/ 242 w 242"/>
                  <a:gd name="T1" fmla="*/ 1105 h 1105"/>
                  <a:gd name="T2" fmla="*/ 159 w 242"/>
                  <a:gd name="T3" fmla="*/ 966 h 1105"/>
                  <a:gd name="T4" fmla="*/ 97 w 242"/>
                  <a:gd name="T5" fmla="*/ 816 h 1105"/>
                  <a:gd name="T6" fmla="*/ 30 w 242"/>
                  <a:gd name="T7" fmla="*/ 623 h 1105"/>
                  <a:gd name="T8" fmla="*/ 0 w 242"/>
                  <a:gd name="T9" fmla="*/ 424 h 1105"/>
                  <a:gd name="T10" fmla="*/ 19 w 242"/>
                  <a:gd name="T11" fmla="*/ 363 h 1105"/>
                  <a:gd name="T12" fmla="*/ 59 w 242"/>
                  <a:gd name="T13" fmla="*/ 307 h 1105"/>
                  <a:gd name="T14" fmla="*/ 121 w 242"/>
                  <a:gd name="T15" fmla="*/ 190 h 1105"/>
                  <a:gd name="T16" fmla="*/ 102 w 242"/>
                  <a:gd name="T17" fmla="*/ 87 h 1105"/>
                  <a:gd name="T18" fmla="*/ 41 w 242"/>
                  <a:gd name="T19"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105">
                    <a:moveTo>
                      <a:pt x="242" y="1105"/>
                    </a:moveTo>
                    <a:lnTo>
                      <a:pt x="159" y="966"/>
                    </a:lnTo>
                    <a:lnTo>
                      <a:pt x="97" y="816"/>
                    </a:lnTo>
                    <a:lnTo>
                      <a:pt x="30" y="623"/>
                    </a:lnTo>
                    <a:lnTo>
                      <a:pt x="0" y="424"/>
                    </a:lnTo>
                    <a:lnTo>
                      <a:pt x="19" y="363"/>
                    </a:lnTo>
                    <a:lnTo>
                      <a:pt x="59" y="307"/>
                    </a:lnTo>
                    <a:lnTo>
                      <a:pt x="121" y="190"/>
                    </a:lnTo>
                    <a:lnTo>
                      <a:pt x="102" y="87"/>
                    </a:lnTo>
                    <a:lnTo>
                      <a:pt x="4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255" name="Freeform 17">
              <a:extLst>
                <a:ext uri="{FF2B5EF4-FFF2-40B4-BE49-F238E27FC236}">
                  <a16:creationId xmlns:a16="http://schemas.microsoft.com/office/drawing/2014/main" id="{BFC0D8E0-CA92-4023-5C63-51FECB3FF0CF}"/>
                </a:ext>
              </a:extLst>
            </p:cNvPr>
            <p:cNvSpPr>
              <a:spLocks/>
            </p:cNvSpPr>
            <p:nvPr/>
          </p:nvSpPr>
          <p:spPr bwMode="auto">
            <a:xfrm>
              <a:off x="8782051" y="4922409"/>
              <a:ext cx="1411288" cy="495683"/>
            </a:xfrm>
            <a:custGeom>
              <a:avLst/>
              <a:gdLst>
                <a:gd name="T0" fmla="*/ 0 w 2658"/>
                <a:gd name="T1" fmla="*/ 1137 h 1137"/>
                <a:gd name="T2" fmla="*/ 37 w 2658"/>
                <a:gd name="T3" fmla="*/ 1048 h 1137"/>
                <a:gd name="T4" fmla="*/ 89 w 2658"/>
                <a:gd name="T5" fmla="*/ 967 h 1137"/>
                <a:gd name="T6" fmla="*/ 228 w 2658"/>
                <a:gd name="T7" fmla="*/ 826 h 1137"/>
                <a:gd name="T8" fmla="*/ 398 w 2658"/>
                <a:gd name="T9" fmla="*/ 712 h 1137"/>
                <a:gd name="T10" fmla="*/ 578 w 2658"/>
                <a:gd name="T11" fmla="*/ 624 h 1137"/>
                <a:gd name="T12" fmla="*/ 741 w 2658"/>
                <a:gd name="T13" fmla="*/ 565 h 1137"/>
                <a:gd name="T14" fmla="*/ 907 w 2658"/>
                <a:gd name="T15" fmla="*/ 521 h 1137"/>
                <a:gd name="T16" fmla="*/ 1249 w 2658"/>
                <a:gd name="T17" fmla="*/ 457 h 1137"/>
                <a:gd name="T18" fmla="*/ 1594 w 2658"/>
                <a:gd name="T19" fmla="*/ 403 h 1137"/>
                <a:gd name="T20" fmla="*/ 1933 w 2658"/>
                <a:gd name="T21" fmla="*/ 325 h 1137"/>
                <a:gd name="T22" fmla="*/ 2125 w 2658"/>
                <a:gd name="T23" fmla="*/ 266 h 1137"/>
                <a:gd name="T24" fmla="*/ 2314 w 2658"/>
                <a:gd name="T25" fmla="*/ 197 h 1137"/>
                <a:gd name="T26" fmla="*/ 2494 w 2658"/>
                <a:gd name="T27" fmla="*/ 111 h 1137"/>
                <a:gd name="T28" fmla="*/ 2658 w 2658"/>
                <a:gd name="T29" fmla="*/ 0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58" h="1137">
                  <a:moveTo>
                    <a:pt x="0" y="1137"/>
                  </a:moveTo>
                  <a:lnTo>
                    <a:pt x="37" y="1048"/>
                  </a:lnTo>
                  <a:lnTo>
                    <a:pt x="89" y="967"/>
                  </a:lnTo>
                  <a:lnTo>
                    <a:pt x="228" y="826"/>
                  </a:lnTo>
                  <a:lnTo>
                    <a:pt x="398" y="712"/>
                  </a:lnTo>
                  <a:lnTo>
                    <a:pt x="578" y="624"/>
                  </a:lnTo>
                  <a:lnTo>
                    <a:pt x="741" y="565"/>
                  </a:lnTo>
                  <a:lnTo>
                    <a:pt x="907" y="521"/>
                  </a:lnTo>
                  <a:lnTo>
                    <a:pt x="1249" y="457"/>
                  </a:lnTo>
                  <a:lnTo>
                    <a:pt x="1594" y="403"/>
                  </a:lnTo>
                  <a:lnTo>
                    <a:pt x="1933" y="325"/>
                  </a:lnTo>
                  <a:lnTo>
                    <a:pt x="2125" y="266"/>
                  </a:lnTo>
                  <a:lnTo>
                    <a:pt x="2314" y="197"/>
                  </a:lnTo>
                  <a:lnTo>
                    <a:pt x="2494" y="111"/>
                  </a:lnTo>
                  <a:lnTo>
                    <a:pt x="2658" y="0"/>
                  </a:lnTo>
                </a:path>
              </a:pathLst>
            </a:custGeom>
            <a:noFill/>
            <a:ln w="19050">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5" name="Line 122">
              <a:extLst>
                <a:ext uri="{FF2B5EF4-FFF2-40B4-BE49-F238E27FC236}">
                  <a16:creationId xmlns:a16="http://schemas.microsoft.com/office/drawing/2014/main" id="{8481D4ED-D1FB-67FB-1BB4-30423852C6BB}"/>
                </a:ext>
              </a:extLst>
            </p:cNvPr>
            <p:cNvSpPr>
              <a:spLocks noChangeShapeType="1"/>
            </p:cNvSpPr>
            <p:nvPr/>
          </p:nvSpPr>
          <p:spPr bwMode="auto">
            <a:xfrm>
              <a:off x="8167688" y="5418093"/>
              <a:ext cx="614363" cy="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95" name="TextBox 94">
              <a:extLst>
                <a:ext uri="{FF2B5EF4-FFF2-40B4-BE49-F238E27FC236}">
                  <a16:creationId xmlns:a16="http://schemas.microsoft.com/office/drawing/2014/main" id="{12233E92-88ED-11AB-E399-BF0617892564}"/>
                </a:ext>
              </a:extLst>
            </p:cNvPr>
            <p:cNvSpPr txBox="1"/>
            <p:nvPr/>
          </p:nvSpPr>
          <p:spPr>
            <a:xfrm>
              <a:off x="7968694" y="5091602"/>
              <a:ext cx="800219" cy="338554"/>
            </a:xfrm>
            <a:prstGeom prst="rect">
              <a:avLst/>
            </a:prstGeom>
            <a:noFill/>
          </p:spPr>
          <p:txBody>
            <a:bodyPr wrap="none" rtlCol="0">
              <a:spAutoFit/>
            </a:bodyPr>
            <a:lstStyle/>
            <a:p>
              <a:r>
                <a:rPr lang="en-US" sz="1600">
                  <a:solidFill>
                    <a:srgbClr val="0000FF"/>
                  </a:solidFill>
                  <a:latin typeface="+mj-lt"/>
                </a:rPr>
                <a:t>OHWM</a:t>
              </a:r>
            </a:p>
          </p:txBody>
        </p:sp>
        <p:sp>
          <p:nvSpPr>
            <p:cNvPr id="97" name="Line 5">
              <a:extLst>
                <a:ext uri="{FF2B5EF4-FFF2-40B4-BE49-F238E27FC236}">
                  <a16:creationId xmlns:a16="http://schemas.microsoft.com/office/drawing/2014/main" id="{D047359C-8F2F-AB75-80F2-0DC25A76728F}"/>
                </a:ext>
              </a:extLst>
            </p:cNvPr>
            <p:cNvSpPr>
              <a:spLocks noChangeShapeType="1"/>
            </p:cNvSpPr>
            <p:nvPr/>
          </p:nvSpPr>
          <p:spPr bwMode="auto">
            <a:xfrm flipV="1">
              <a:off x="8782051" y="4382237"/>
              <a:ext cx="0" cy="1035856"/>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spTree>
    <p:extLst>
      <p:ext uri="{BB962C8B-B14F-4D97-AF65-F5344CB8AC3E}">
        <p14:creationId xmlns:p14="http://schemas.microsoft.com/office/powerpoint/2010/main" val="2668735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 name="Freeform: Shape 4095">
            <a:extLst>
              <a:ext uri="{FF2B5EF4-FFF2-40B4-BE49-F238E27FC236}">
                <a16:creationId xmlns:a16="http://schemas.microsoft.com/office/drawing/2014/main" id="{197A6611-DB76-921F-726A-B2E8C6041A19}"/>
              </a:ext>
            </a:extLst>
          </p:cNvPr>
          <p:cNvSpPr/>
          <p:nvPr/>
        </p:nvSpPr>
        <p:spPr>
          <a:xfrm>
            <a:off x="1979023" y="3860073"/>
            <a:ext cx="8575766" cy="2217169"/>
          </a:xfrm>
          <a:custGeom>
            <a:avLst/>
            <a:gdLst>
              <a:gd name="connsiteX0" fmla="*/ 0 w 8575766"/>
              <a:gd name="connsiteY0" fmla="*/ 97972 h 2201092"/>
              <a:gd name="connsiteX1" fmla="*/ 666206 w 8575766"/>
              <a:gd name="connsiteY1" fmla="*/ 189412 h 2201092"/>
              <a:gd name="connsiteX2" fmla="*/ 1012371 w 8575766"/>
              <a:gd name="connsiteY2" fmla="*/ 241663 h 2201092"/>
              <a:gd name="connsiteX3" fmla="*/ 1449977 w 8575766"/>
              <a:gd name="connsiteY3" fmla="*/ 522515 h 2201092"/>
              <a:gd name="connsiteX4" fmla="*/ 1848394 w 8575766"/>
              <a:gd name="connsiteY4" fmla="*/ 679269 h 2201092"/>
              <a:gd name="connsiteX5" fmla="*/ 2318657 w 8575766"/>
              <a:gd name="connsiteY5" fmla="*/ 862149 h 2201092"/>
              <a:gd name="connsiteX6" fmla="*/ 2743200 w 8575766"/>
              <a:gd name="connsiteY6" fmla="*/ 992777 h 2201092"/>
              <a:gd name="connsiteX7" fmla="*/ 3265714 w 8575766"/>
              <a:gd name="connsiteY7" fmla="*/ 1110343 h 2201092"/>
              <a:gd name="connsiteX8" fmla="*/ 3788228 w 8575766"/>
              <a:gd name="connsiteY8" fmla="*/ 1201783 h 2201092"/>
              <a:gd name="connsiteX9" fmla="*/ 4278086 w 8575766"/>
              <a:gd name="connsiteY9" fmla="*/ 1332412 h 2201092"/>
              <a:gd name="connsiteX10" fmla="*/ 4572000 w 8575766"/>
              <a:gd name="connsiteY10" fmla="*/ 1430383 h 2201092"/>
              <a:gd name="connsiteX11" fmla="*/ 4865914 w 8575766"/>
              <a:gd name="connsiteY11" fmla="*/ 1580606 h 2201092"/>
              <a:gd name="connsiteX12" fmla="*/ 5140234 w 8575766"/>
              <a:gd name="connsiteY12" fmla="*/ 1711235 h 2201092"/>
              <a:gd name="connsiteX13" fmla="*/ 5453743 w 8575766"/>
              <a:gd name="connsiteY13" fmla="*/ 1600200 h 2201092"/>
              <a:gd name="connsiteX14" fmla="*/ 5878286 w 8575766"/>
              <a:gd name="connsiteY14" fmla="*/ 1240972 h 2201092"/>
              <a:gd name="connsiteX15" fmla="*/ 6681651 w 8575766"/>
              <a:gd name="connsiteY15" fmla="*/ 620486 h 2201092"/>
              <a:gd name="connsiteX16" fmla="*/ 6910251 w 8575766"/>
              <a:gd name="connsiteY16" fmla="*/ 372292 h 2201092"/>
              <a:gd name="connsiteX17" fmla="*/ 7230291 w 8575766"/>
              <a:gd name="connsiteY17" fmla="*/ 254726 h 2201092"/>
              <a:gd name="connsiteX18" fmla="*/ 7609114 w 8575766"/>
              <a:gd name="connsiteY18" fmla="*/ 176349 h 2201092"/>
              <a:gd name="connsiteX19" fmla="*/ 8001000 w 8575766"/>
              <a:gd name="connsiteY19" fmla="*/ 111035 h 2201092"/>
              <a:gd name="connsiteX20" fmla="*/ 8229600 w 8575766"/>
              <a:gd name="connsiteY20" fmla="*/ 0 h 2201092"/>
              <a:gd name="connsiteX21" fmla="*/ 8575766 w 8575766"/>
              <a:gd name="connsiteY21" fmla="*/ 568235 h 2201092"/>
              <a:gd name="connsiteX22" fmla="*/ 7596051 w 8575766"/>
              <a:gd name="connsiteY22" fmla="*/ 718457 h 2201092"/>
              <a:gd name="connsiteX23" fmla="*/ 6955971 w 8575766"/>
              <a:gd name="connsiteY23" fmla="*/ 1156063 h 2201092"/>
              <a:gd name="connsiteX24" fmla="*/ 6662057 w 8575766"/>
              <a:gd name="connsiteY24" fmla="*/ 1515292 h 2201092"/>
              <a:gd name="connsiteX25" fmla="*/ 6224451 w 8575766"/>
              <a:gd name="connsiteY25" fmla="*/ 1776549 h 2201092"/>
              <a:gd name="connsiteX26" fmla="*/ 5734594 w 8575766"/>
              <a:gd name="connsiteY26" fmla="*/ 2181497 h 2201092"/>
              <a:gd name="connsiteX27" fmla="*/ 5179423 w 8575766"/>
              <a:gd name="connsiteY27" fmla="*/ 2201092 h 2201092"/>
              <a:gd name="connsiteX28" fmla="*/ 4199708 w 8575766"/>
              <a:gd name="connsiteY28" fmla="*/ 2005149 h 2201092"/>
              <a:gd name="connsiteX29" fmla="*/ 3298371 w 8575766"/>
              <a:gd name="connsiteY29" fmla="*/ 1711235 h 2201092"/>
              <a:gd name="connsiteX30" fmla="*/ 2416628 w 8575766"/>
              <a:gd name="connsiteY30" fmla="*/ 1482635 h 2201092"/>
              <a:gd name="connsiteX31" fmla="*/ 1796143 w 8575766"/>
              <a:gd name="connsiteY31" fmla="*/ 1175657 h 2201092"/>
              <a:gd name="connsiteX32" fmla="*/ 1031966 w 8575766"/>
              <a:gd name="connsiteY32" fmla="*/ 731520 h 2201092"/>
              <a:gd name="connsiteX33" fmla="*/ 117566 w 8575766"/>
              <a:gd name="connsiteY33" fmla="*/ 685800 h 2201092"/>
              <a:gd name="connsiteX34" fmla="*/ 0 w 8575766"/>
              <a:gd name="connsiteY34" fmla="*/ 97972 h 220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575766" h="2201092">
                <a:moveTo>
                  <a:pt x="0" y="97972"/>
                </a:moveTo>
                <a:lnTo>
                  <a:pt x="666206" y="189412"/>
                </a:lnTo>
                <a:lnTo>
                  <a:pt x="1012371" y="241663"/>
                </a:lnTo>
                <a:lnTo>
                  <a:pt x="1449977" y="522515"/>
                </a:lnTo>
                <a:lnTo>
                  <a:pt x="1848394" y="679269"/>
                </a:lnTo>
                <a:lnTo>
                  <a:pt x="2318657" y="862149"/>
                </a:lnTo>
                <a:lnTo>
                  <a:pt x="2743200" y="992777"/>
                </a:lnTo>
                <a:lnTo>
                  <a:pt x="3265714" y="1110343"/>
                </a:lnTo>
                <a:lnTo>
                  <a:pt x="3788228" y="1201783"/>
                </a:lnTo>
                <a:lnTo>
                  <a:pt x="4278086" y="1332412"/>
                </a:lnTo>
                <a:lnTo>
                  <a:pt x="4572000" y="1430383"/>
                </a:lnTo>
                <a:lnTo>
                  <a:pt x="4865914" y="1580606"/>
                </a:lnTo>
                <a:lnTo>
                  <a:pt x="5140234" y="1711235"/>
                </a:lnTo>
                <a:lnTo>
                  <a:pt x="5453743" y="1600200"/>
                </a:lnTo>
                <a:lnTo>
                  <a:pt x="5878286" y="1240972"/>
                </a:lnTo>
                <a:lnTo>
                  <a:pt x="6681651" y="620486"/>
                </a:lnTo>
                <a:lnTo>
                  <a:pt x="6910251" y="372292"/>
                </a:lnTo>
                <a:lnTo>
                  <a:pt x="7230291" y="254726"/>
                </a:lnTo>
                <a:lnTo>
                  <a:pt x="7609114" y="176349"/>
                </a:lnTo>
                <a:lnTo>
                  <a:pt x="8001000" y="111035"/>
                </a:lnTo>
                <a:lnTo>
                  <a:pt x="8229600" y="0"/>
                </a:lnTo>
                <a:lnTo>
                  <a:pt x="8575766" y="568235"/>
                </a:lnTo>
                <a:lnTo>
                  <a:pt x="7596051" y="718457"/>
                </a:lnTo>
                <a:lnTo>
                  <a:pt x="6955971" y="1156063"/>
                </a:lnTo>
                <a:lnTo>
                  <a:pt x="6662057" y="1515292"/>
                </a:lnTo>
                <a:lnTo>
                  <a:pt x="6224451" y="1776549"/>
                </a:lnTo>
                <a:lnTo>
                  <a:pt x="5734594" y="2181497"/>
                </a:lnTo>
                <a:lnTo>
                  <a:pt x="5179423" y="2201092"/>
                </a:lnTo>
                <a:lnTo>
                  <a:pt x="4199708" y="2005149"/>
                </a:lnTo>
                <a:lnTo>
                  <a:pt x="3298371" y="1711235"/>
                </a:lnTo>
                <a:lnTo>
                  <a:pt x="2416628" y="1482635"/>
                </a:lnTo>
                <a:lnTo>
                  <a:pt x="1796143" y="1175657"/>
                </a:lnTo>
                <a:lnTo>
                  <a:pt x="1031966" y="731520"/>
                </a:lnTo>
                <a:lnTo>
                  <a:pt x="117566" y="685800"/>
                </a:lnTo>
                <a:lnTo>
                  <a:pt x="0" y="97972"/>
                </a:lnTo>
                <a:close/>
              </a:path>
            </a:pathLst>
          </a:cu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5ED590C-9F70-A014-C643-FFE4FA0EAADE}"/>
              </a:ext>
            </a:extLst>
          </p:cNvPr>
          <p:cNvSpPr>
            <a:spLocks noGrp="1"/>
          </p:cNvSpPr>
          <p:nvPr>
            <p:ph type="title"/>
          </p:nvPr>
        </p:nvSpPr>
        <p:spPr/>
        <p:txBody>
          <a:bodyPr/>
          <a:lstStyle/>
          <a:p>
            <a:r>
              <a:rPr lang="en-US"/>
              <a:t>E. Riparian Ownership</a:t>
            </a:r>
          </a:p>
        </p:txBody>
      </p:sp>
      <p:sp>
        <p:nvSpPr>
          <p:cNvPr id="5" name="Content Placeholder 4">
            <a:extLst>
              <a:ext uri="{FF2B5EF4-FFF2-40B4-BE49-F238E27FC236}">
                <a16:creationId xmlns:a16="http://schemas.microsoft.com/office/drawing/2014/main" id="{1B80E834-67FC-D09E-A184-72E63D91F00A}"/>
              </a:ext>
            </a:extLst>
          </p:cNvPr>
          <p:cNvSpPr>
            <a:spLocks noGrp="1"/>
          </p:cNvSpPr>
          <p:nvPr>
            <p:ph idx="1"/>
          </p:nvPr>
        </p:nvSpPr>
        <p:spPr/>
        <p:txBody>
          <a:bodyPr>
            <a:normAutofit/>
          </a:bodyPr>
          <a:lstStyle/>
          <a:p>
            <a:r>
              <a:rPr lang="en-US"/>
              <a:t>Navigability affects bed ownership.</a:t>
            </a:r>
          </a:p>
          <a:p>
            <a:pPr lvl="1"/>
            <a:r>
              <a:rPr lang="en-US"/>
              <a:t>Generally, bed of a </a:t>
            </a:r>
            <a:r>
              <a:rPr lang="en-US" b="1"/>
              <a:t>non-navigable</a:t>
            </a:r>
            <a:r>
              <a:rPr lang="en-US"/>
              <a:t> waterway belongs to the upland riparian owners.</a:t>
            </a:r>
          </a:p>
          <a:p>
            <a:pPr lvl="2"/>
            <a:r>
              <a:rPr lang="en-US"/>
              <a:t>Ownership extends to thread or thalweg depending on jurisdiction or description wording.</a:t>
            </a:r>
          </a:p>
          <a:p>
            <a:pPr lvl="2"/>
            <a:endParaRPr lang="en-US"/>
          </a:p>
        </p:txBody>
      </p:sp>
      <p:grpSp>
        <p:nvGrpSpPr>
          <p:cNvPr id="4098" name="Group 4097">
            <a:extLst>
              <a:ext uri="{FF2B5EF4-FFF2-40B4-BE49-F238E27FC236}">
                <a16:creationId xmlns:a16="http://schemas.microsoft.com/office/drawing/2014/main" id="{D68E6D6C-3858-3415-6DD5-52FC7A9673B0}"/>
              </a:ext>
            </a:extLst>
          </p:cNvPr>
          <p:cNvGrpSpPr/>
          <p:nvPr/>
        </p:nvGrpSpPr>
        <p:grpSpPr>
          <a:xfrm>
            <a:off x="1912404" y="2920855"/>
            <a:ext cx="8316492" cy="2735146"/>
            <a:chOff x="1912404" y="2920855"/>
            <a:chExt cx="8316492" cy="2735146"/>
          </a:xfrm>
        </p:grpSpPr>
        <p:pic>
          <p:nvPicPr>
            <p:cNvPr id="4097" name="Picture 4096">
              <a:extLst>
                <a:ext uri="{FF2B5EF4-FFF2-40B4-BE49-F238E27FC236}">
                  <a16:creationId xmlns:a16="http://schemas.microsoft.com/office/drawing/2014/main" id="{E53659E0-6E41-12EB-2061-B452715FB5B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515173" y="4339588"/>
              <a:ext cx="1234586" cy="1189855"/>
            </a:xfrm>
            <a:prstGeom prst="rect">
              <a:avLst/>
            </a:prstGeom>
          </p:spPr>
        </p:pic>
        <p:sp>
          <p:nvSpPr>
            <p:cNvPr id="100" name="Freeform: Shape 99">
              <a:extLst>
                <a:ext uri="{FF2B5EF4-FFF2-40B4-BE49-F238E27FC236}">
                  <a16:creationId xmlns:a16="http://schemas.microsoft.com/office/drawing/2014/main" id="{7808F073-07E9-DBFC-5C14-FDBBAAE689B9}"/>
                </a:ext>
              </a:extLst>
            </p:cNvPr>
            <p:cNvSpPr/>
            <p:nvPr/>
          </p:nvSpPr>
          <p:spPr>
            <a:xfrm>
              <a:off x="6619364" y="5303520"/>
              <a:ext cx="987998" cy="254248"/>
            </a:xfrm>
            <a:custGeom>
              <a:avLst/>
              <a:gdLst>
                <a:gd name="connsiteX0" fmla="*/ 0 w 987998"/>
                <a:gd name="connsiteY0" fmla="*/ 53526 h 254248"/>
                <a:gd name="connsiteX1" fmla="*/ 167268 w 987998"/>
                <a:gd name="connsiteY1" fmla="*/ 66907 h 254248"/>
                <a:gd name="connsiteX2" fmla="*/ 227485 w 987998"/>
                <a:gd name="connsiteY2" fmla="*/ 55756 h 254248"/>
                <a:gd name="connsiteX3" fmla="*/ 272090 w 987998"/>
                <a:gd name="connsiteY3" fmla="*/ 75828 h 254248"/>
                <a:gd name="connsiteX4" fmla="*/ 338997 w 987998"/>
                <a:gd name="connsiteY4" fmla="*/ 82519 h 254248"/>
                <a:gd name="connsiteX5" fmla="*/ 517416 w 987998"/>
                <a:gd name="connsiteY5" fmla="*/ 104821 h 254248"/>
                <a:gd name="connsiteX6" fmla="*/ 550870 w 987998"/>
                <a:gd name="connsiteY6" fmla="*/ 82519 h 254248"/>
                <a:gd name="connsiteX7" fmla="*/ 591014 w 987998"/>
                <a:gd name="connsiteY7" fmla="*/ 78058 h 254248"/>
                <a:gd name="connsiteX8" fmla="*/ 628929 w 987998"/>
                <a:gd name="connsiteY8" fmla="*/ 78058 h 254248"/>
                <a:gd name="connsiteX9" fmla="*/ 785046 w 987998"/>
                <a:gd name="connsiteY9" fmla="*/ 33453 h 254248"/>
                <a:gd name="connsiteX10" fmla="*/ 840802 w 987998"/>
                <a:gd name="connsiteY10" fmla="*/ 22302 h 254248"/>
                <a:gd name="connsiteX11" fmla="*/ 914400 w 987998"/>
                <a:gd name="connsiteY11" fmla="*/ 0 h 254248"/>
                <a:gd name="connsiteX12" fmla="*/ 941163 w 987998"/>
                <a:gd name="connsiteY12" fmla="*/ 0 h 254248"/>
                <a:gd name="connsiteX13" fmla="*/ 987998 w 987998"/>
                <a:gd name="connsiteY13" fmla="*/ 8921 h 254248"/>
                <a:gd name="connsiteX14" fmla="*/ 809578 w 987998"/>
                <a:gd name="connsiteY14" fmla="*/ 142735 h 254248"/>
                <a:gd name="connsiteX15" fmla="*/ 646771 w 987998"/>
                <a:gd name="connsiteY15" fmla="*/ 243096 h 254248"/>
                <a:gd name="connsiteX16" fmla="*/ 624468 w 987998"/>
                <a:gd name="connsiteY16" fmla="*/ 254248 h 254248"/>
                <a:gd name="connsiteX17" fmla="*/ 441588 w 987998"/>
                <a:gd name="connsiteY17" fmla="*/ 254248 h 254248"/>
                <a:gd name="connsiteX18" fmla="*/ 307774 w 987998"/>
                <a:gd name="connsiteY18" fmla="*/ 189571 h 254248"/>
                <a:gd name="connsiteX19" fmla="*/ 205182 w 987998"/>
                <a:gd name="connsiteY19" fmla="*/ 122663 h 254248"/>
                <a:gd name="connsiteX20" fmla="*/ 118203 w 987998"/>
                <a:gd name="connsiteY20" fmla="*/ 55756 h 254248"/>
                <a:gd name="connsiteX21" fmla="*/ 0 w 987998"/>
                <a:gd name="connsiteY21" fmla="*/ 53526 h 25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87998" h="254248">
                  <a:moveTo>
                    <a:pt x="0" y="53526"/>
                  </a:moveTo>
                  <a:lnTo>
                    <a:pt x="167268" y="66907"/>
                  </a:lnTo>
                  <a:lnTo>
                    <a:pt x="227485" y="55756"/>
                  </a:lnTo>
                  <a:cubicBezTo>
                    <a:pt x="267277" y="61061"/>
                    <a:pt x="254399" y="51062"/>
                    <a:pt x="272090" y="75828"/>
                  </a:cubicBezTo>
                  <a:lnTo>
                    <a:pt x="338997" y="82519"/>
                  </a:lnTo>
                  <a:lnTo>
                    <a:pt x="517416" y="104821"/>
                  </a:lnTo>
                  <a:lnTo>
                    <a:pt x="550870" y="82519"/>
                  </a:lnTo>
                  <a:lnTo>
                    <a:pt x="591014" y="78058"/>
                  </a:lnTo>
                  <a:lnTo>
                    <a:pt x="628929" y="78058"/>
                  </a:lnTo>
                  <a:lnTo>
                    <a:pt x="785046" y="33453"/>
                  </a:lnTo>
                  <a:cubicBezTo>
                    <a:pt x="814803" y="22295"/>
                    <a:pt x="796580" y="27505"/>
                    <a:pt x="840802" y="22302"/>
                  </a:cubicBezTo>
                  <a:lnTo>
                    <a:pt x="914400" y="0"/>
                  </a:lnTo>
                  <a:lnTo>
                    <a:pt x="941163" y="0"/>
                  </a:lnTo>
                  <a:lnTo>
                    <a:pt x="987998" y="8921"/>
                  </a:lnTo>
                  <a:lnTo>
                    <a:pt x="809578" y="142735"/>
                  </a:lnTo>
                  <a:lnTo>
                    <a:pt x="646771" y="243096"/>
                  </a:lnTo>
                  <a:lnTo>
                    <a:pt x="624468" y="254248"/>
                  </a:lnTo>
                  <a:lnTo>
                    <a:pt x="441588" y="254248"/>
                  </a:lnTo>
                  <a:lnTo>
                    <a:pt x="307774" y="189571"/>
                  </a:lnTo>
                  <a:lnTo>
                    <a:pt x="205182" y="122663"/>
                  </a:lnTo>
                  <a:lnTo>
                    <a:pt x="118203" y="55756"/>
                  </a:lnTo>
                  <a:lnTo>
                    <a:pt x="0" y="53526"/>
                  </a:lnTo>
                  <a:close/>
                </a:path>
              </a:pathLst>
            </a:custGeom>
            <a:pattFill prst="shingle">
              <a:fgClr>
                <a:schemeClr val="bg1">
                  <a:lumMod val="50000"/>
                </a:schemeClr>
              </a:fgClr>
              <a:bgClr>
                <a:schemeClr val="bg1">
                  <a:lumMod val="75000"/>
                </a:schemeClr>
              </a:bgClr>
            </a:pattFill>
            <a:ln w="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Shape 1">
              <a:extLst>
                <a:ext uri="{FF2B5EF4-FFF2-40B4-BE49-F238E27FC236}">
                  <a16:creationId xmlns:a16="http://schemas.microsoft.com/office/drawing/2014/main" id="{2E6E8EE1-7C45-4FDF-3D10-C869D0087E13}"/>
                </a:ext>
              </a:extLst>
            </p:cNvPr>
            <p:cNvSpPr/>
            <p:nvPr/>
          </p:nvSpPr>
          <p:spPr>
            <a:xfrm>
              <a:off x="2187581" y="3514435"/>
              <a:ext cx="1247769" cy="831690"/>
            </a:xfrm>
            <a:custGeom>
              <a:avLst/>
              <a:gdLst>
                <a:gd name="connsiteX0" fmla="*/ 1171868 w 1204033"/>
                <a:gd name="connsiteY0" fmla="*/ 831690 h 831690"/>
                <a:gd name="connsiteX1" fmla="*/ 776701 w 1204033"/>
                <a:gd name="connsiteY1" fmla="*/ 569777 h 831690"/>
                <a:gd name="connsiteX2" fmla="*/ 551547 w 1204033"/>
                <a:gd name="connsiteY2" fmla="*/ 523827 h 831690"/>
                <a:gd name="connsiteX3" fmla="*/ 137999 w 1204033"/>
                <a:gd name="connsiteY3" fmla="*/ 464092 h 831690"/>
                <a:gd name="connsiteX4" fmla="*/ 4745 w 1204033"/>
                <a:gd name="connsiteY4" fmla="*/ 284888 h 831690"/>
                <a:gd name="connsiteX5" fmla="*/ 150 w 1204033"/>
                <a:gd name="connsiteY5" fmla="*/ 133254 h 831690"/>
                <a:gd name="connsiteX6" fmla="*/ 50694 w 1204033"/>
                <a:gd name="connsiteY6" fmla="*/ 0 h 831690"/>
                <a:gd name="connsiteX7" fmla="*/ 436672 w 1204033"/>
                <a:gd name="connsiteY7" fmla="*/ 64329 h 831690"/>
                <a:gd name="connsiteX8" fmla="*/ 482622 w 1204033"/>
                <a:gd name="connsiteY8" fmla="*/ 82709 h 831690"/>
                <a:gd name="connsiteX9" fmla="*/ 785890 w 1204033"/>
                <a:gd name="connsiteY9" fmla="*/ 105684 h 831690"/>
                <a:gd name="connsiteX10" fmla="*/ 1047804 w 1204033"/>
                <a:gd name="connsiteY10" fmla="*/ 197584 h 831690"/>
                <a:gd name="connsiteX11" fmla="*/ 1204033 w 1204033"/>
                <a:gd name="connsiteY11" fmla="*/ 399763 h 831690"/>
                <a:gd name="connsiteX12" fmla="*/ 1181058 w 1204033"/>
                <a:gd name="connsiteY12" fmla="*/ 735196 h 831690"/>
                <a:gd name="connsiteX13" fmla="*/ 1171868 w 1204033"/>
                <a:gd name="connsiteY13" fmla="*/ 831690 h 83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4033" h="831690">
                  <a:moveTo>
                    <a:pt x="1171868" y="831690"/>
                  </a:moveTo>
                  <a:lnTo>
                    <a:pt x="776701" y="569777"/>
                  </a:lnTo>
                  <a:lnTo>
                    <a:pt x="551547" y="523827"/>
                  </a:lnTo>
                  <a:lnTo>
                    <a:pt x="137999" y="464092"/>
                  </a:lnTo>
                  <a:lnTo>
                    <a:pt x="4745" y="284888"/>
                  </a:lnTo>
                  <a:cubicBezTo>
                    <a:pt x="-1289" y="182310"/>
                    <a:pt x="150" y="232857"/>
                    <a:pt x="150" y="133254"/>
                  </a:cubicBezTo>
                  <a:lnTo>
                    <a:pt x="50694" y="0"/>
                  </a:lnTo>
                  <a:lnTo>
                    <a:pt x="436672" y="64329"/>
                  </a:lnTo>
                  <a:lnTo>
                    <a:pt x="482622" y="82709"/>
                  </a:lnTo>
                  <a:lnTo>
                    <a:pt x="785890" y="105684"/>
                  </a:lnTo>
                  <a:lnTo>
                    <a:pt x="1047804" y="197584"/>
                  </a:lnTo>
                  <a:lnTo>
                    <a:pt x="1204033" y="399763"/>
                  </a:lnTo>
                  <a:lnTo>
                    <a:pt x="1181058" y="735196"/>
                  </a:lnTo>
                  <a:lnTo>
                    <a:pt x="1171868" y="831690"/>
                  </a:lnTo>
                  <a:close/>
                </a:path>
              </a:pathLst>
            </a:custGeom>
            <a:solidFill>
              <a:schemeClr val="accent6">
                <a:lumMod val="40000"/>
                <a:lumOff val="6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Freeform 7">
              <a:extLst>
                <a:ext uri="{FF2B5EF4-FFF2-40B4-BE49-F238E27FC236}">
                  <a16:creationId xmlns:a16="http://schemas.microsoft.com/office/drawing/2014/main" id="{0FE8C919-FFE0-5271-461F-74E5768888F2}"/>
                </a:ext>
              </a:extLst>
            </p:cNvPr>
            <p:cNvSpPr>
              <a:spLocks/>
            </p:cNvSpPr>
            <p:nvPr/>
          </p:nvSpPr>
          <p:spPr bwMode="auto">
            <a:xfrm>
              <a:off x="3435351" y="4368226"/>
              <a:ext cx="5346700" cy="1190625"/>
            </a:xfrm>
            <a:custGeom>
              <a:avLst/>
              <a:gdLst>
                <a:gd name="T0" fmla="*/ 0 w 10064"/>
                <a:gd name="T1" fmla="*/ 0 h 2241"/>
                <a:gd name="T2" fmla="*/ 678 w 10064"/>
                <a:gd name="T3" fmla="*/ 279 h 2241"/>
                <a:gd name="T4" fmla="*/ 1362 w 10064"/>
                <a:gd name="T5" fmla="*/ 544 h 2241"/>
                <a:gd name="T6" fmla="*/ 2053 w 10064"/>
                <a:gd name="T7" fmla="*/ 788 h 2241"/>
                <a:gd name="T8" fmla="*/ 2753 w 10064"/>
                <a:gd name="T9" fmla="*/ 1007 h 2241"/>
                <a:gd name="T10" fmla="*/ 3244 w 10064"/>
                <a:gd name="T11" fmla="*/ 1122 h 2241"/>
                <a:gd name="T12" fmla="*/ 3743 w 10064"/>
                <a:gd name="T13" fmla="*/ 1202 h 2241"/>
                <a:gd name="T14" fmla="*/ 4244 w 10064"/>
                <a:gd name="T15" fmla="*/ 1279 h 2241"/>
                <a:gd name="T16" fmla="*/ 4739 w 10064"/>
                <a:gd name="T17" fmla="*/ 1382 h 2241"/>
                <a:gd name="T18" fmla="*/ 5109 w 10064"/>
                <a:gd name="T19" fmla="*/ 1491 h 2241"/>
                <a:gd name="T20" fmla="*/ 5473 w 10064"/>
                <a:gd name="T21" fmla="*/ 1619 h 2241"/>
                <a:gd name="T22" fmla="*/ 6195 w 10064"/>
                <a:gd name="T23" fmla="*/ 1894 h 2241"/>
                <a:gd name="T24" fmla="*/ 6301 w 10064"/>
                <a:gd name="T25" fmla="*/ 1941 h 2241"/>
                <a:gd name="T26" fmla="*/ 6406 w 10064"/>
                <a:gd name="T27" fmla="*/ 2000 h 2241"/>
                <a:gd name="T28" fmla="*/ 6614 w 10064"/>
                <a:gd name="T29" fmla="*/ 2125 h 2241"/>
                <a:gd name="T30" fmla="*/ 6719 w 10064"/>
                <a:gd name="T31" fmla="*/ 2179 h 2241"/>
                <a:gd name="T32" fmla="*/ 6824 w 10064"/>
                <a:gd name="T33" fmla="*/ 2220 h 2241"/>
                <a:gd name="T34" fmla="*/ 6933 w 10064"/>
                <a:gd name="T35" fmla="*/ 2241 h 2241"/>
                <a:gd name="T36" fmla="*/ 7043 w 10064"/>
                <a:gd name="T37" fmla="*/ 2235 h 2241"/>
                <a:gd name="T38" fmla="*/ 7195 w 10064"/>
                <a:gd name="T39" fmla="*/ 2194 h 2241"/>
                <a:gd name="T40" fmla="*/ 7338 w 10064"/>
                <a:gd name="T41" fmla="*/ 2129 h 2241"/>
                <a:gd name="T42" fmla="*/ 7474 w 10064"/>
                <a:gd name="T43" fmla="*/ 2047 h 2241"/>
                <a:gd name="T44" fmla="*/ 7605 w 10064"/>
                <a:gd name="T45" fmla="*/ 1951 h 2241"/>
                <a:gd name="T46" fmla="*/ 7859 w 10064"/>
                <a:gd name="T47" fmla="*/ 1742 h 2241"/>
                <a:gd name="T48" fmla="*/ 8115 w 10064"/>
                <a:gd name="T49" fmla="*/ 1542 h 2241"/>
                <a:gd name="T50" fmla="*/ 8736 w 10064"/>
                <a:gd name="T51" fmla="*/ 1095 h 2241"/>
                <a:gd name="T52" fmla="*/ 9343 w 10064"/>
                <a:gd name="T53" fmla="*/ 629 h 2241"/>
                <a:gd name="T54" fmla="*/ 9714 w 10064"/>
                <a:gd name="T55" fmla="*/ 327 h 2241"/>
                <a:gd name="T56" fmla="*/ 10064 w 10064"/>
                <a:gd name="T57" fmla="*/ 0 h 2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64" h="2241">
                  <a:moveTo>
                    <a:pt x="0" y="0"/>
                  </a:moveTo>
                  <a:lnTo>
                    <a:pt x="678" y="279"/>
                  </a:lnTo>
                  <a:lnTo>
                    <a:pt x="1362" y="544"/>
                  </a:lnTo>
                  <a:lnTo>
                    <a:pt x="2053" y="788"/>
                  </a:lnTo>
                  <a:lnTo>
                    <a:pt x="2753" y="1007"/>
                  </a:lnTo>
                  <a:lnTo>
                    <a:pt x="3244" y="1122"/>
                  </a:lnTo>
                  <a:lnTo>
                    <a:pt x="3743" y="1202"/>
                  </a:lnTo>
                  <a:lnTo>
                    <a:pt x="4244" y="1279"/>
                  </a:lnTo>
                  <a:lnTo>
                    <a:pt x="4739" y="1382"/>
                  </a:lnTo>
                  <a:lnTo>
                    <a:pt x="5109" y="1491"/>
                  </a:lnTo>
                  <a:lnTo>
                    <a:pt x="5473" y="1619"/>
                  </a:lnTo>
                  <a:lnTo>
                    <a:pt x="6195" y="1894"/>
                  </a:lnTo>
                  <a:lnTo>
                    <a:pt x="6301" y="1941"/>
                  </a:lnTo>
                  <a:lnTo>
                    <a:pt x="6406" y="2000"/>
                  </a:lnTo>
                  <a:lnTo>
                    <a:pt x="6614" y="2125"/>
                  </a:lnTo>
                  <a:lnTo>
                    <a:pt x="6719" y="2179"/>
                  </a:lnTo>
                  <a:lnTo>
                    <a:pt x="6824" y="2220"/>
                  </a:lnTo>
                  <a:lnTo>
                    <a:pt x="6933" y="2241"/>
                  </a:lnTo>
                  <a:lnTo>
                    <a:pt x="7043" y="2235"/>
                  </a:lnTo>
                  <a:lnTo>
                    <a:pt x="7195" y="2194"/>
                  </a:lnTo>
                  <a:lnTo>
                    <a:pt x="7338" y="2129"/>
                  </a:lnTo>
                  <a:lnTo>
                    <a:pt x="7474" y="2047"/>
                  </a:lnTo>
                  <a:lnTo>
                    <a:pt x="7605" y="1951"/>
                  </a:lnTo>
                  <a:lnTo>
                    <a:pt x="7859" y="1742"/>
                  </a:lnTo>
                  <a:lnTo>
                    <a:pt x="8115" y="1542"/>
                  </a:lnTo>
                  <a:lnTo>
                    <a:pt x="8736" y="1095"/>
                  </a:lnTo>
                  <a:lnTo>
                    <a:pt x="9343" y="629"/>
                  </a:lnTo>
                  <a:lnTo>
                    <a:pt x="9714" y="327"/>
                  </a:lnTo>
                  <a:lnTo>
                    <a:pt x="10064" y="0"/>
                  </a:lnTo>
                </a:path>
              </a:pathLst>
            </a:custGeom>
            <a:noFill/>
            <a:ln w="15875">
              <a:solidFill>
                <a:srgbClr val="745800"/>
              </a:solidFill>
              <a:prstDash val="solid"/>
              <a:round/>
              <a:headEnd type="none" w="lg" len="lg"/>
              <a:tailEnd type="none" w="lg" len="lg"/>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7" name="Line 8">
              <a:extLst>
                <a:ext uri="{FF2B5EF4-FFF2-40B4-BE49-F238E27FC236}">
                  <a16:creationId xmlns:a16="http://schemas.microsoft.com/office/drawing/2014/main" id="{20456CBE-5211-24A2-05E4-3310DF64C993}"/>
                </a:ext>
              </a:extLst>
            </p:cNvPr>
            <p:cNvSpPr>
              <a:spLocks noChangeShapeType="1"/>
            </p:cNvSpPr>
            <p:nvPr/>
          </p:nvSpPr>
          <p:spPr bwMode="auto">
            <a:xfrm>
              <a:off x="4319588" y="4715888"/>
              <a:ext cx="4065588" cy="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9" name="Freeform 18">
              <a:extLst>
                <a:ext uri="{FF2B5EF4-FFF2-40B4-BE49-F238E27FC236}">
                  <a16:creationId xmlns:a16="http://schemas.microsoft.com/office/drawing/2014/main" id="{54A9A4D0-3DA6-CD81-19A1-27E9B16E3618}"/>
                </a:ext>
              </a:extLst>
            </p:cNvPr>
            <p:cNvSpPr>
              <a:spLocks/>
            </p:cNvSpPr>
            <p:nvPr/>
          </p:nvSpPr>
          <p:spPr bwMode="auto">
            <a:xfrm>
              <a:off x="1985963" y="3952301"/>
              <a:ext cx="1449388" cy="415925"/>
            </a:xfrm>
            <a:custGeom>
              <a:avLst/>
              <a:gdLst>
                <a:gd name="T0" fmla="*/ 2730 w 2730"/>
                <a:gd name="T1" fmla="*/ 785 h 785"/>
                <a:gd name="T2" fmla="*/ 2343 w 2730"/>
                <a:gd name="T3" fmla="*/ 537 h 785"/>
                <a:gd name="T4" fmla="*/ 2123 w 2730"/>
                <a:gd name="T5" fmla="*/ 389 h 785"/>
                <a:gd name="T6" fmla="*/ 2010 w 2730"/>
                <a:gd name="T7" fmla="*/ 322 h 785"/>
                <a:gd name="T8" fmla="*/ 1889 w 2730"/>
                <a:gd name="T9" fmla="*/ 278 h 785"/>
                <a:gd name="T10" fmla="*/ 1421 w 2730"/>
                <a:gd name="T11" fmla="*/ 184 h 785"/>
                <a:gd name="T12" fmla="*/ 949 w 2730"/>
                <a:gd name="T13" fmla="*/ 112 h 785"/>
                <a:gd name="T14" fmla="*/ 0 w 2730"/>
                <a:gd name="T15" fmla="*/ 0 h 7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0" h="785">
                  <a:moveTo>
                    <a:pt x="2730" y="785"/>
                  </a:moveTo>
                  <a:lnTo>
                    <a:pt x="2343" y="537"/>
                  </a:lnTo>
                  <a:lnTo>
                    <a:pt x="2123" y="389"/>
                  </a:lnTo>
                  <a:lnTo>
                    <a:pt x="2010" y="322"/>
                  </a:lnTo>
                  <a:lnTo>
                    <a:pt x="1889" y="278"/>
                  </a:lnTo>
                  <a:lnTo>
                    <a:pt x="1421" y="184"/>
                  </a:lnTo>
                  <a:lnTo>
                    <a:pt x="949" y="112"/>
                  </a:lnTo>
                  <a:lnTo>
                    <a:pt x="0" y="0"/>
                  </a:lnTo>
                </a:path>
              </a:pathLst>
            </a:custGeom>
            <a:noFill/>
            <a:ln w="19050">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nvGrpSpPr>
            <p:cNvPr id="10" name="Group 9">
              <a:extLst>
                <a:ext uri="{FF2B5EF4-FFF2-40B4-BE49-F238E27FC236}">
                  <a16:creationId xmlns:a16="http://schemas.microsoft.com/office/drawing/2014/main" id="{144E2F0D-354F-E8C8-6C49-26F43C54A826}"/>
                </a:ext>
              </a:extLst>
            </p:cNvPr>
            <p:cNvGrpSpPr/>
            <p:nvPr/>
          </p:nvGrpSpPr>
          <p:grpSpPr>
            <a:xfrm>
              <a:off x="2209801" y="3436363"/>
              <a:ext cx="1255712" cy="925513"/>
              <a:chOff x="2209801" y="2520950"/>
              <a:chExt cx="1255712" cy="925513"/>
            </a:xfrm>
          </p:grpSpPr>
          <p:sp>
            <p:nvSpPr>
              <p:cNvPr id="11" name="Freeform 53">
                <a:extLst>
                  <a:ext uri="{FF2B5EF4-FFF2-40B4-BE49-F238E27FC236}">
                    <a16:creationId xmlns:a16="http://schemas.microsoft.com/office/drawing/2014/main" id="{6B9F6326-0091-C653-1E06-79D9752C930C}"/>
                  </a:ext>
                </a:extLst>
              </p:cNvPr>
              <p:cNvSpPr>
                <a:spLocks/>
              </p:cNvSpPr>
              <p:nvPr/>
            </p:nvSpPr>
            <p:spPr bwMode="auto">
              <a:xfrm>
                <a:off x="2216151" y="2530475"/>
                <a:ext cx="182563" cy="596900"/>
              </a:xfrm>
              <a:custGeom>
                <a:avLst/>
                <a:gdLst>
                  <a:gd name="T0" fmla="*/ 345 w 345"/>
                  <a:gd name="T1" fmla="*/ 1123 h 1123"/>
                  <a:gd name="T2" fmla="*/ 122 w 345"/>
                  <a:gd name="T3" fmla="*/ 848 h 1123"/>
                  <a:gd name="T4" fmla="*/ 43 w 345"/>
                  <a:gd name="T5" fmla="*/ 692 h 1123"/>
                  <a:gd name="T6" fmla="*/ 0 w 345"/>
                  <a:gd name="T7" fmla="*/ 526 h 1123"/>
                  <a:gd name="T8" fmla="*/ 5 w 345"/>
                  <a:gd name="T9" fmla="*/ 383 h 1123"/>
                  <a:gd name="T10" fmla="*/ 47 w 345"/>
                  <a:gd name="T11" fmla="*/ 242 h 1123"/>
                  <a:gd name="T12" fmla="*/ 119 w 345"/>
                  <a:gd name="T13" fmla="*/ 112 h 1123"/>
                  <a:gd name="T14" fmla="*/ 212 w 345"/>
                  <a:gd name="T15" fmla="*/ 0 h 1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1123">
                    <a:moveTo>
                      <a:pt x="345" y="1123"/>
                    </a:moveTo>
                    <a:lnTo>
                      <a:pt x="122" y="848"/>
                    </a:lnTo>
                    <a:lnTo>
                      <a:pt x="43" y="692"/>
                    </a:lnTo>
                    <a:lnTo>
                      <a:pt x="0" y="526"/>
                    </a:lnTo>
                    <a:lnTo>
                      <a:pt x="5" y="383"/>
                    </a:lnTo>
                    <a:lnTo>
                      <a:pt x="47" y="242"/>
                    </a:lnTo>
                    <a:lnTo>
                      <a:pt x="119" y="112"/>
                    </a:lnTo>
                    <a:lnTo>
                      <a:pt x="212"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 name="Freeform 54">
                <a:extLst>
                  <a:ext uri="{FF2B5EF4-FFF2-40B4-BE49-F238E27FC236}">
                    <a16:creationId xmlns:a16="http://schemas.microsoft.com/office/drawing/2014/main" id="{6A60D8BC-9827-7558-67D1-97B92A1D98FA}"/>
                  </a:ext>
                </a:extLst>
              </p:cNvPr>
              <p:cNvSpPr>
                <a:spLocks/>
              </p:cNvSpPr>
              <p:nvPr/>
            </p:nvSpPr>
            <p:spPr bwMode="auto">
              <a:xfrm>
                <a:off x="2209801" y="2520950"/>
                <a:ext cx="179388" cy="614363"/>
              </a:xfrm>
              <a:custGeom>
                <a:avLst/>
                <a:gdLst>
                  <a:gd name="T0" fmla="*/ 334 w 338"/>
                  <a:gd name="T1" fmla="*/ 1156 h 1157"/>
                  <a:gd name="T2" fmla="*/ 338 w 338"/>
                  <a:gd name="T3" fmla="*/ 1157 h 1157"/>
                  <a:gd name="T4" fmla="*/ 335 w 338"/>
                  <a:gd name="T5" fmla="*/ 1135 h 1157"/>
                  <a:gd name="T6" fmla="*/ 329 w 338"/>
                  <a:gd name="T7" fmla="*/ 1104 h 1157"/>
                  <a:gd name="T8" fmla="*/ 323 w 338"/>
                  <a:gd name="T9" fmla="*/ 1078 h 1157"/>
                  <a:gd name="T10" fmla="*/ 235 w 338"/>
                  <a:gd name="T11" fmla="*/ 810 h 1157"/>
                  <a:gd name="T12" fmla="*/ 156 w 338"/>
                  <a:gd name="T13" fmla="*/ 539 h 1157"/>
                  <a:gd name="T14" fmla="*/ 152 w 338"/>
                  <a:gd name="T15" fmla="*/ 484 h 1157"/>
                  <a:gd name="T16" fmla="*/ 158 w 338"/>
                  <a:gd name="T17" fmla="*/ 428 h 1157"/>
                  <a:gd name="T18" fmla="*/ 156 w 338"/>
                  <a:gd name="T19" fmla="*/ 318 h 1157"/>
                  <a:gd name="T20" fmla="*/ 89 w 338"/>
                  <a:gd name="T21" fmla="*/ 154 h 1157"/>
                  <a:gd name="T22" fmla="*/ 0 w 338"/>
                  <a:gd name="T2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1157">
                    <a:moveTo>
                      <a:pt x="334" y="1156"/>
                    </a:moveTo>
                    <a:lnTo>
                      <a:pt x="338" y="1157"/>
                    </a:lnTo>
                    <a:lnTo>
                      <a:pt x="335" y="1135"/>
                    </a:lnTo>
                    <a:lnTo>
                      <a:pt x="329" y="1104"/>
                    </a:lnTo>
                    <a:lnTo>
                      <a:pt x="323" y="1078"/>
                    </a:lnTo>
                    <a:lnTo>
                      <a:pt x="235" y="810"/>
                    </a:lnTo>
                    <a:lnTo>
                      <a:pt x="156" y="539"/>
                    </a:lnTo>
                    <a:lnTo>
                      <a:pt x="152" y="484"/>
                    </a:lnTo>
                    <a:lnTo>
                      <a:pt x="158" y="428"/>
                    </a:lnTo>
                    <a:lnTo>
                      <a:pt x="156" y="318"/>
                    </a:lnTo>
                    <a:lnTo>
                      <a:pt x="89" y="154"/>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 name="Freeform 55">
                <a:extLst>
                  <a:ext uri="{FF2B5EF4-FFF2-40B4-BE49-F238E27FC236}">
                    <a16:creationId xmlns:a16="http://schemas.microsoft.com/office/drawing/2014/main" id="{1ECEF99E-F7BD-1AF6-DD21-B33ADF7B7E50}"/>
                  </a:ext>
                </a:extLst>
              </p:cNvPr>
              <p:cNvSpPr>
                <a:spLocks/>
              </p:cNvSpPr>
              <p:nvPr/>
            </p:nvSpPr>
            <p:spPr bwMode="auto">
              <a:xfrm>
                <a:off x="2673351" y="2655888"/>
                <a:ext cx="103188" cy="512763"/>
              </a:xfrm>
              <a:custGeom>
                <a:avLst/>
                <a:gdLst>
                  <a:gd name="T0" fmla="*/ 0 w 194"/>
                  <a:gd name="T1" fmla="*/ 965 h 965"/>
                  <a:gd name="T2" fmla="*/ 131 w 194"/>
                  <a:gd name="T3" fmla="*/ 778 h 965"/>
                  <a:gd name="T4" fmla="*/ 194 w 194"/>
                  <a:gd name="T5" fmla="*/ 564 h 965"/>
                  <a:gd name="T6" fmla="*/ 177 w 194"/>
                  <a:gd name="T7" fmla="*/ 466 h 965"/>
                  <a:gd name="T8" fmla="*/ 132 w 194"/>
                  <a:gd name="T9" fmla="*/ 374 h 965"/>
                  <a:gd name="T10" fmla="*/ 47 w 194"/>
                  <a:gd name="T11" fmla="*/ 185 h 965"/>
                  <a:gd name="T12" fmla="*/ 45 w 194"/>
                  <a:gd name="T13" fmla="*/ 82 h 965"/>
                  <a:gd name="T14" fmla="*/ 62 w 194"/>
                  <a:gd name="T15" fmla="*/ 34 h 965"/>
                  <a:gd name="T16" fmla="*/ 93 w 194"/>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965">
                    <a:moveTo>
                      <a:pt x="0" y="965"/>
                    </a:moveTo>
                    <a:lnTo>
                      <a:pt x="131" y="778"/>
                    </a:lnTo>
                    <a:lnTo>
                      <a:pt x="194" y="564"/>
                    </a:lnTo>
                    <a:lnTo>
                      <a:pt x="177" y="466"/>
                    </a:lnTo>
                    <a:lnTo>
                      <a:pt x="132" y="374"/>
                    </a:lnTo>
                    <a:lnTo>
                      <a:pt x="47" y="185"/>
                    </a:lnTo>
                    <a:lnTo>
                      <a:pt x="45" y="82"/>
                    </a:lnTo>
                    <a:lnTo>
                      <a:pt x="62" y="34"/>
                    </a:lnTo>
                    <a:lnTo>
                      <a:pt x="9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 name="Freeform 56">
                <a:extLst>
                  <a:ext uri="{FF2B5EF4-FFF2-40B4-BE49-F238E27FC236}">
                    <a16:creationId xmlns:a16="http://schemas.microsoft.com/office/drawing/2014/main" id="{81A58B06-B8EF-B27F-F1F8-F72BE686786E}"/>
                  </a:ext>
                </a:extLst>
              </p:cNvPr>
              <p:cNvSpPr>
                <a:spLocks/>
              </p:cNvSpPr>
              <p:nvPr/>
            </p:nvSpPr>
            <p:spPr bwMode="auto">
              <a:xfrm>
                <a:off x="2679701" y="2701925"/>
                <a:ext cx="139700" cy="457200"/>
              </a:xfrm>
              <a:custGeom>
                <a:avLst/>
                <a:gdLst>
                  <a:gd name="T0" fmla="*/ 3 w 264"/>
                  <a:gd name="T1" fmla="*/ 861 h 861"/>
                  <a:gd name="T2" fmla="*/ 7 w 264"/>
                  <a:gd name="T3" fmla="*/ 853 h 861"/>
                  <a:gd name="T4" fmla="*/ 11 w 264"/>
                  <a:gd name="T5" fmla="*/ 829 h 861"/>
                  <a:gd name="T6" fmla="*/ 0 w 264"/>
                  <a:gd name="T7" fmla="*/ 721 h 861"/>
                  <a:gd name="T8" fmla="*/ 11 w 264"/>
                  <a:gd name="T9" fmla="*/ 618 h 861"/>
                  <a:gd name="T10" fmla="*/ 63 w 264"/>
                  <a:gd name="T11" fmla="*/ 539 h 861"/>
                  <a:gd name="T12" fmla="*/ 131 w 264"/>
                  <a:gd name="T13" fmla="*/ 470 h 861"/>
                  <a:gd name="T14" fmla="*/ 196 w 264"/>
                  <a:gd name="T15" fmla="*/ 400 h 861"/>
                  <a:gd name="T16" fmla="*/ 243 w 264"/>
                  <a:gd name="T17" fmla="*/ 320 h 861"/>
                  <a:gd name="T18" fmla="*/ 264 w 264"/>
                  <a:gd name="T19" fmla="*/ 159 h 861"/>
                  <a:gd name="T20" fmla="*/ 227 w 264"/>
                  <a:gd name="T21"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861">
                    <a:moveTo>
                      <a:pt x="3" y="861"/>
                    </a:moveTo>
                    <a:lnTo>
                      <a:pt x="7" y="853"/>
                    </a:lnTo>
                    <a:lnTo>
                      <a:pt x="11" y="829"/>
                    </a:lnTo>
                    <a:lnTo>
                      <a:pt x="0" y="721"/>
                    </a:lnTo>
                    <a:lnTo>
                      <a:pt x="11" y="618"/>
                    </a:lnTo>
                    <a:lnTo>
                      <a:pt x="63" y="539"/>
                    </a:lnTo>
                    <a:lnTo>
                      <a:pt x="131" y="470"/>
                    </a:lnTo>
                    <a:lnTo>
                      <a:pt x="196" y="400"/>
                    </a:lnTo>
                    <a:lnTo>
                      <a:pt x="243" y="320"/>
                    </a:lnTo>
                    <a:lnTo>
                      <a:pt x="264" y="159"/>
                    </a:lnTo>
                    <a:lnTo>
                      <a:pt x="22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5" name="Freeform 57">
                <a:extLst>
                  <a:ext uri="{FF2B5EF4-FFF2-40B4-BE49-F238E27FC236}">
                    <a16:creationId xmlns:a16="http://schemas.microsoft.com/office/drawing/2014/main" id="{38A91644-95A2-F462-8CA2-0934BC5335B5}"/>
                  </a:ext>
                </a:extLst>
              </p:cNvPr>
              <p:cNvSpPr>
                <a:spLocks/>
              </p:cNvSpPr>
              <p:nvPr/>
            </p:nvSpPr>
            <p:spPr bwMode="auto">
              <a:xfrm>
                <a:off x="2389188" y="2606675"/>
                <a:ext cx="82550" cy="514350"/>
              </a:xfrm>
              <a:custGeom>
                <a:avLst/>
                <a:gdLst>
                  <a:gd name="T0" fmla="*/ 39 w 155"/>
                  <a:gd name="T1" fmla="*/ 970 h 970"/>
                  <a:gd name="T2" fmla="*/ 23 w 155"/>
                  <a:gd name="T3" fmla="*/ 699 h 970"/>
                  <a:gd name="T4" fmla="*/ 1 w 155"/>
                  <a:gd name="T5" fmla="*/ 608 h 970"/>
                  <a:gd name="T6" fmla="*/ 0 w 155"/>
                  <a:gd name="T7" fmla="*/ 519 h 970"/>
                  <a:gd name="T8" fmla="*/ 34 w 155"/>
                  <a:gd name="T9" fmla="*/ 478 h 970"/>
                  <a:gd name="T10" fmla="*/ 83 w 155"/>
                  <a:gd name="T11" fmla="*/ 446 h 970"/>
                  <a:gd name="T12" fmla="*/ 130 w 155"/>
                  <a:gd name="T13" fmla="*/ 414 h 970"/>
                  <a:gd name="T14" fmla="*/ 155 w 155"/>
                  <a:gd name="T15" fmla="*/ 370 h 970"/>
                  <a:gd name="T16" fmla="*/ 152 w 155"/>
                  <a:gd name="T17" fmla="*/ 283 h 970"/>
                  <a:gd name="T18" fmla="*/ 128 w 155"/>
                  <a:gd name="T19" fmla="*/ 196 h 970"/>
                  <a:gd name="T20" fmla="*/ 69 w 155"/>
                  <a:gd name="T21" fmla="*/ 23 h 970"/>
                  <a:gd name="T22" fmla="*/ 68 w 155"/>
                  <a:gd name="T23" fmla="*/ 6 h 970"/>
                  <a:gd name="T24" fmla="*/ 69 w 155"/>
                  <a:gd name="T25"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970">
                    <a:moveTo>
                      <a:pt x="39" y="970"/>
                    </a:moveTo>
                    <a:lnTo>
                      <a:pt x="23" y="699"/>
                    </a:lnTo>
                    <a:lnTo>
                      <a:pt x="1" y="608"/>
                    </a:lnTo>
                    <a:lnTo>
                      <a:pt x="0" y="519"/>
                    </a:lnTo>
                    <a:lnTo>
                      <a:pt x="34" y="478"/>
                    </a:lnTo>
                    <a:lnTo>
                      <a:pt x="83" y="446"/>
                    </a:lnTo>
                    <a:lnTo>
                      <a:pt x="130" y="414"/>
                    </a:lnTo>
                    <a:lnTo>
                      <a:pt x="155" y="370"/>
                    </a:lnTo>
                    <a:lnTo>
                      <a:pt x="152" y="283"/>
                    </a:lnTo>
                    <a:lnTo>
                      <a:pt x="128" y="196"/>
                    </a:lnTo>
                    <a:lnTo>
                      <a:pt x="69" y="23"/>
                    </a:lnTo>
                    <a:lnTo>
                      <a:pt x="68" y="6"/>
                    </a:lnTo>
                    <a:lnTo>
                      <a:pt x="6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6" name="Freeform 58">
                <a:extLst>
                  <a:ext uri="{FF2B5EF4-FFF2-40B4-BE49-F238E27FC236}">
                    <a16:creationId xmlns:a16="http://schemas.microsoft.com/office/drawing/2014/main" id="{147EDDF6-7AB4-8725-79A1-C14C4ACBE711}"/>
                  </a:ext>
                </a:extLst>
              </p:cNvPr>
              <p:cNvSpPr>
                <a:spLocks/>
              </p:cNvSpPr>
              <p:nvPr/>
            </p:nvSpPr>
            <p:spPr bwMode="auto">
              <a:xfrm>
                <a:off x="2352676" y="2608263"/>
                <a:ext cx="180975" cy="520700"/>
              </a:xfrm>
              <a:custGeom>
                <a:avLst/>
                <a:gdLst>
                  <a:gd name="T0" fmla="*/ 101 w 340"/>
                  <a:gd name="T1" fmla="*/ 978 h 978"/>
                  <a:gd name="T2" fmla="*/ 178 w 340"/>
                  <a:gd name="T3" fmla="*/ 865 h 978"/>
                  <a:gd name="T4" fmla="*/ 194 w 340"/>
                  <a:gd name="T5" fmla="*/ 730 h 978"/>
                  <a:gd name="T6" fmla="*/ 151 w 340"/>
                  <a:gd name="T7" fmla="*/ 643 h 978"/>
                  <a:gd name="T8" fmla="*/ 79 w 340"/>
                  <a:gd name="T9" fmla="*/ 563 h 978"/>
                  <a:gd name="T10" fmla="*/ 0 w 340"/>
                  <a:gd name="T11" fmla="*/ 397 h 978"/>
                  <a:gd name="T12" fmla="*/ 48 w 340"/>
                  <a:gd name="T13" fmla="*/ 277 h 978"/>
                  <a:gd name="T14" fmla="*/ 130 w 340"/>
                  <a:gd name="T15" fmla="*/ 172 h 978"/>
                  <a:gd name="T16" fmla="*/ 232 w 340"/>
                  <a:gd name="T17" fmla="*/ 80 h 978"/>
                  <a:gd name="T18" fmla="*/ 340 w 340"/>
                  <a:gd name="T19"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978">
                    <a:moveTo>
                      <a:pt x="101" y="978"/>
                    </a:moveTo>
                    <a:lnTo>
                      <a:pt x="178" y="865"/>
                    </a:lnTo>
                    <a:lnTo>
                      <a:pt x="194" y="730"/>
                    </a:lnTo>
                    <a:lnTo>
                      <a:pt x="151" y="643"/>
                    </a:lnTo>
                    <a:lnTo>
                      <a:pt x="79" y="563"/>
                    </a:lnTo>
                    <a:lnTo>
                      <a:pt x="0" y="397"/>
                    </a:lnTo>
                    <a:lnTo>
                      <a:pt x="48" y="277"/>
                    </a:lnTo>
                    <a:lnTo>
                      <a:pt x="130" y="172"/>
                    </a:lnTo>
                    <a:lnTo>
                      <a:pt x="232" y="80"/>
                    </a:lnTo>
                    <a:lnTo>
                      <a:pt x="3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7" name="Freeform 59">
                <a:extLst>
                  <a:ext uri="{FF2B5EF4-FFF2-40B4-BE49-F238E27FC236}">
                    <a16:creationId xmlns:a16="http://schemas.microsoft.com/office/drawing/2014/main" id="{D5A2DB9F-C761-6674-86C7-841683DFAD69}"/>
                  </a:ext>
                </a:extLst>
              </p:cNvPr>
              <p:cNvSpPr>
                <a:spLocks/>
              </p:cNvSpPr>
              <p:nvPr/>
            </p:nvSpPr>
            <p:spPr bwMode="auto">
              <a:xfrm>
                <a:off x="2357438" y="2617788"/>
                <a:ext cx="88900" cy="512763"/>
              </a:xfrm>
              <a:custGeom>
                <a:avLst/>
                <a:gdLst>
                  <a:gd name="T0" fmla="*/ 70 w 170"/>
                  <a:gd name="T1" fmla="*/ 965 h 965"/>
                  <a:gd name="T2" fmla="*/ 67 w 170"/>
                  <a:gd name="T3" fmla="*/ 959 h 965"/>
                  <a:gd name="T4" fmla="*/ 62 w 170"/>
                  <a:gd name="T5" fmla="*/ 942 h 965"/>
                  <a:gd name="T6" fmla="*/ 19 w 170"/>
                  <a:gd name="T7" fmla="*/ 817 h 965"/>
                  <a:gd name="T8" fmla="*/ 0 w 170"/>
                  <a:gd name="T9" fmla="*/ 690 h 965"/>
                  <a:gd name="T10" fmla="*/ 24 w 170"/>
                  <a:gd name="T11" fmla="*/ 589 h 965"/>
                  <a:gd name="T12" fmla="*/ 63 w 170"/>
                  <a:gd name="T13" fmla="*/ 493 h 965"/>
                  <a:gd name="T14" fmla="*/ 139 w 170"/>
                  <a:gd name="T15" fmla="*/ 298 h 965"/>
                  <a:gd name="T16" fmla="*/ 170 w 170"/>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965">
                    <a:moveTo>
                      <a:pt x="70" y="965"/>
                    </a:moveTo>
                    <a:lnTo>
                      <a:pt x="67" y="959"/>
                    </a:lnTo>
                    <a:lnTo>
                      <a:pt x="62" y="942"/>
                    </a:lnTo>
                    <a:lnTo>
                      <a:pt x="19" y="817"/>
                    </a:lnTo>
                    <a:lnTo>
                      <a:pt x="0" y="690"/>
                    </a:lnTo>
                    <a:lnTo>
                      <a:pt x="24" y="589"/>
                    </a:lnTo>
                    <a:lnTo>
                      <a:pt x="63" y="493"/>
                    </a:lnTo>
                    <a:lnTo>
                      <a:pt x="139" y="298"/>
                    </a:lnTo>
                    <a:lnTo>
                      <a:pt x="17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8" name="Freeform 60">
                <a:extLst>
                  <a:ext uri="{FF2B5EF4-FFF2-40B4-BE49-F238E27FC236}">
                    <a16:creationId xmlns:a16="http://schemas.microsoft.com/office/drawing/2014/main" id="{05EC0A6D-8295-9BEA-4F04-C7E05C6AEFE8}"/>
                  </a:ext>
                </a:extLst>
              </p:cNvPr>
              <p:cNvSpPr>
                <a:spLocks/>
              </p:cNvSpPr>
              <p:nvPr/>
            </p:nvSpPr>
            <p:spPr bwMode="auto">
              <a:xfrm>
                <a:off x="3033713" y="2660650"/>
                <a:ext cx="119063" cy="582613"/>
              </a:xfrm>
              <a:custGeom>
                <a:avLst/>
                <a:gdLst>
                  <a:gd name="T0" fmla="*/ 0 w 224"/>
                  <a:gd name="T1" fmla="*/ 1096 h 1096"/>
                  <a:gd name="T2" fmla="*/ 78 w 224"/>
                  <a:gd name="T3" fmla="*/ 1040 h 1096"/>
                  <a:gd name="T4" fmla="*/ 146 w 224"/>
                  <a:gd name="T5" fmla="*/ 970 h 1096"/>
                  <a:gd name="T6" fmla="*/ 197 w 224"/>
                  <a:gd name="T7" fmla="*/ 888 h 1096"/>
                  <a:gd name="T8" fmla="*/ 224 w 224"/>
                  <a:gd name="T9" fmla="*/ 798 h 1096"/>
                  <a:gd name="T10" fmla="*/ 215 w 224"/>
                  <a:gd name="T11" fmla="*/ 689 h 1096"/>
                  <a:gd name="T12" fmla="*/ 176 w 224"/>
                  <a:gd name="T13" fmla="*/ 584 h 1096"/>
                  <a:gd name="T14" fmla="*/ 93 w 224"/>
                  <a:gd name="T15" fmla="*/ 370 h 1096"/>
                  <a:gd name="T16" fmla="*/ 71 w 224"/>
                  <a:gd name="T17" fmla="*/ 185 h 1096"/>
                  <a:gd name="T18" fmla="*/ 77 w 224"/>
                  <a:gd name="T19"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1096">
                    <a:moveTo>
                      <a:pt x="0" y="1096"/>
                    </a:moveTo>
                    <a:lnTo>
                      <a:pt x="78" y="1040"/>
                    </a:lnTo>
                    <a:lnTo>
                      <a:pt x="146" y="970"/>
                    </a:lnTo>
                    <a:lnTo>
                      <a:pt x="197" y="888"/>
                    </a:lnTo>
                    <a:lnTo>
                      <a:pt x="224" y="798"/>
                    </a:lnTo>
                    <a:lnTo>
                      <a:pt x="215" y="689"/>
                    </a:lnTo>
                    <a:lnTo>
                      <a:pt x="176" y="584"/>
                    </a:lnTo>
                    <a:lnTo>
                      <a:pt x="93" y="370"/>
                    </a:lnTo>
                    <a:lnTo>
                      <a:pt x="71" y="185"/>
                    </a:lnTo>
                    <a:lnTo>
                      <a:pt x="7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9" name="Freeform 61">
                <a:extLst>
                  <a:ext uri="{FF2B5EF4-FFF2-40B4-BE49-F238E27FC236}">
                    <a16:creationId xmlns:a16="http://schemas.microsoft.com/office/drawing/2014/main" id="{C7D8AC85-DF8B-F4EC-4586-5914A0AAD135}"/>
                  </a:ext>
                </a:extLst>
              </p:cNvPr>
              <p:cNvSpPr>
                <a:spLocks/>
              </p:cNvSpPr>
              <p:nvPr/>
            </p:nvSpPr>
            <p:spPr bwMode="auto">
              <a:xfrm>
                <a:off x="3030538" y="2644775"/>
                <a:ext cx="122238" cy="585788"/>
              </a:xfrm>
              <a:custGeom>
                <a:avLst/>
                <a:gdLst>
                  <a:gd name="T0" fmla="*/ 0 w 232"/>
                  <a:gd name="T1" fmla="*/ 1104 h 1104"/>
                  <a:gd name="T2" fmla="*/ 79 w 232"/>
                  <a:gd name="T3" fmla="*/ 965 h 1104"/>
                  <a:gd name="T4" fmla="*/ 139 w 232"/>
                  <a:gd name="T5" fmla="*/ 816 h 1104"/>
                  <a:gd name="T6" fmla="*/ 232 w 232"/>
                  <a:gd name="T7" fmla="*/ 423 h 1104"/>
                  <a:gd name="T8" fmla="*/ 214 w 232"/>
                  <a:gd name="T9" fmla="*/ 362 h 1104"/>
                  <a:gd name="T10" fmla="*/ 176 w 232"/>
                  <a:gd name="T11" fmla="*/ 306 h 1104"/>
                  <a:gd name="T12" fmla="*/ 116 w 232"/>
                  <a:gd name="T13" fmla="*/ 189 h 1104"/>
                  <a:gd name="T14" fmla="*/ 134 w 232"/>
                  <a:gd name="T15" fmla="*/ 87 h 1104"/>
                  <a:gd name="T16" fmla="*/ 193 w 232"/>
                  <a:gd name="T17"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104">
                    <a:moveTo>
                      <a:pt x="0" y="1104"/>
                    </a:moveTo>
                    <a:lnTo>
                      <a:pt x="79" y="965"/>
                    </a:lnTo>
                    <a:lnTo>
                      <a:pt x="139" y="816"/>
                    </a:lnTo>
                    <a:lnTo>
                      <a:pt x="232" y="423"/>
                    </a:lnTo>
                    <a:lnTo>
                      <a:pt x="214" y="362"/>
                    </a:lnTo>
                    <a:lnTo>
                      <a:pt x="176" y="306"/>
                    </a:lnTo>
                    <a:lnTo>
                      <a:pt x="116" y="189"/>
                    </a:lnTo>
                    <a:lnTo>
                      <a:pt x="134" y="87"/>
                    </a:lnTo>
                    <a:lnTo>
                      <a:pt x="19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0" name="Freeform 62">
                <a:extLst>
                  <a:ext uri="{FF2B5EF4-FFF2-40B4-BE49-F238E27FC236}">
                    <a16:creationId xmlns:a16="http://schemas.microsoft.com/office/drawing/2014/main" id="{A6F79B7C-8212-7EDB-7EC1-758D51F58694}"/>
                  </a:ext>
                </a:extLst>
              </p:cNvPr>
              <p:cNvSpPr>
                <a:spLocks/>
              </p:cNvSpPr>
              <p:nvPr/>
            </p:nvSpPr>
            <p:spPr bwMode="auto">
              <a:xfrm>
                <a:off x="3013076" y="2747963"/>
                <a:ext cx="30163" cy="485775"/>
              </a:xfrm>
              <a:custGeom>
                <a:avLst/>
                <a:gdLst>
                  <a:gd name="T0" fmla="*/ 39 w 54"/>
                  <a:gd name="T1" fmla="*/ 915 h 915"/>
                  <a:gd name="T2" fmla="*/ 31 w 54"/>
                  <a:gd name="T3" fmla="*/ 662 h 915"/>
                  <a:gd name="T4" fmla="*/ 46 w 54"/>
                  <a:gd name="T5" fmla="*/ 489 h 915"/>
                  <a:gd name="T6" fmla="*/ 54 w 54"/>
                  <a:gd name="T7" fmla="*/ 315 h 915"/>
                  <a:gd name="T8" fmla="*/ 37 w 54"/>
                  <a:gd name="T9" fmla="*/ 156 h 915"/>
                  <a:gd name="T10" fmla="*/ 0 w 54"/>
                  <a:gd name="T11" fmla="*/ 0 h 915"/>
                </a:gdLst>
                <a:ahLst/>
                <a:cxnLst>
                  <a:cxn ang="0">
                    <a:pos x="T0" y="T1"/>
                  </a:cxn>
                  <a:cxn ang="0">
                    <a:pos x="T2" y="T3"/>
                  </a:cxn>
                  <a:cxn ang="0">
                    <a:pos x="T4" y="T5"/>
                  </a:cxn>
                  <a:cxn ang="0">
                    <a:pos x="T6" y="T7"/>
                  </a:cxn>
                  <a:cxn ang="0">
                    <a:pos x="T8" y="T9"/>
                  </a:cxn>
                  <a:cxn ang="0">
                    <a:pos x="T10" y="T11"/>
                  </a:cxn>
                </a:cxnLst>
                <a:rect l="0" t="0" r="r" b="b"/>
                <a:pathLst>
                  <a:path w="54" h="915">
                    <a:moveTo>
                      <a:pt x="39" y="915"/>
                    </a:moveTo>
                    <a:lnTo>
                      <a:pt x="31" y="662"/>
                    </a:lnTo>
                    <a:lnTo>
                      <a:pt x="46" y="489"/>
                    </a:lnTo>
                    <a:lnTo>
                      <a:pt x="54" y="315"/>
                    </a:lnTo>
                    <a:lnTo>
                      <a:pt x="37" y="156"/>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1" name="Freeform 63">
                <a:extLst>
                  <a:ext uri="{FF2B5EF4-FFF2-40B4-BE49-F238E27FC236}">
                    <a16:creationId xmlns:a16="http://schemas.microsoft.com/office/drawing/2014/main" id="{367B45F1-EC7E-A946-B207-592BD62FCCD4}"/>
                  </a:ext>
                </a:extLst>
              </p:cNvPr>
              <p:cNvSpPr>
                <a:spLocks/>
              </p:cNvSpPr>
              <p:nvPr/>
            </p:nvSpPr>
            <p:spPr bwMode="auto">
              <a:xfrm>
                <a:off x="2833688" y="2686050"/>
                <a:ext cx="139700" cy="512763"/>
              </a:xfrm>
              <a:custGeom>
                <a:avLst/>
                <a:gdLst>
                  <a:gd name="T0" fmla="*/ 0 w 263"/>
                  <a:gd name="T1" fmla="*/ 965 h 965"/>
                  <a:gd name="T2" fmla="*/ 158 w 263"/>
                  <a:gd name="T3" fmla="*/ 862 h 965"/>
                  <a:gd name="T4" fmla="*/ 263 w 263"/>
                  <a:gd name="T5" fmla="*/ 717 h 965"/>
                  <a:gd name="T6" fmla="*/ 259 w 263"/>
                  <a:gd name="T7" fmla="*/ 658 h 965"/>
                  <a:gd name="T8" fmla="*/ 224 w 263"/>
                  <a:gd name="T9" fmla="*/ 603 h 965"/>
                  <a:gd name="T10" fmla="*/ 140 w 263"/>
                  <a:gd name="T11" fmla="*/ 492 h 965"/>
                  <a:gd name="T12" fmla="*/ 66 w 263"/>
                  <a:gd name="T13" fmla="*/ 346 h 965"/>
                  <a:gd name="T14" fmla="*/ 24 w 263"/>
                  <a:gd name="T15" fmla="*/ 194 h 965"/>
                  <a:gd name="T16" fmla="*/ 31 w 263"/>
                  <a:gd name="T17" fmla="*/ 138 h 965"/>
                  <a:gd name="T18" fmla="*/ 54 w 263"/>
                  <a:gd name="T19" fmla="*/ 84 h 965"/>
                  <a:gd name="T20" fmla="*/ 132 w 263"/>
                  <a:gd name="T21"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965">
                    <a:moveTo>
                      <a:pt x="0" y="965"/>
                    </a:moveTo>
                    <a:lnTo>
                      <a:pt x="158" y="862"/>
                    </a:lnTo>
                    <a:lnTo>
                      <a:pt x="263" y="717"/>
                    </a:lnTo>
                    <a:lnTo>
                      <a:pt x="259" y="658"/>
                    </a:lnTo>
                    <a:lnTo>
                      <a:pt x="224" y="603"/>
                    </a:lnTo>
                    <a:lnTo>
                      <a:pt x="140" y="492"/>
                    </a:lnTo>
                    <a:lnTo>
                      <a:pt x="66" y="346"/>
                    </a:lnTo>
                    <a:lnTo>
                      <a:pt x="24" y="194"/>
                    </a:lnTo>
                    <a:lnTo>
                      <a:pt x="31" y="138"/>
                    </a:lnTo>
                    <a:lnTo>
                      <a:pt x="54" y="84"/>
                    </a:lnTo>
                    <a:lnTo>
                      <a:pt x="132"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2" name="Freeform 64">
                <a:extLst>
                  <a:ext uri="{FF2B5EF4-FFF2-40B4-BE49-F238E27FC236}">
                    <a16:creationId xmlns:a16="http://schemas.microsoft.com/office/drawing/2014/main" id="{B369EA97-B2EB-E27F-CA7E-987657DBE95B}"/>
                  </a:ext>
                </a:extLst>
              </p:cNvPr>
              <p:cNvSpPr>
                <a:spLocks/>
              </p:cNvSpPr>
              <p:nvPr/>
            </p:nvSpPr>
            <p:spPr bwMode="auto">
              <a:xfrm>
                <a:off x="2841626" y="2600325"/>
                <a:ext cx="152400" cy="593725"/>
              </a:xfrm>
              <a:custGeom>
                <a:avLst/>
                <a:gdLst>
                  <a:gd name="T0" fmla="*/ 0 w 286"/>
                  <a:gd name="T1" fmla="*/ 1118 h 1118"/>
                  <a:gd name="T2" fmla="*/ 108 w 286"/>
                  <a:gd name="T3" fmla="*/ 866 h 1118"/>
                  <a:gd name="T4" fmla="*/ 156 w 286"/>
                  <a:gd name="T5" fmla="*/ 796 h 1118"/>
                  <a:gd name="T6" fmla="*/ 213 w 286"/>
                  <a:gd name="T7" fmla="*/ 730 h 1118"/>
                  <a:gd name="T8" fmla="*/ 286 w 286"/>
                  <a:gd name="T9" fmla="*/ 586 h 1118"/>
                  <a:gd name="T10" fmla="*/ 276 w 286"/>
                  <a:gd name="T11" fmla="*/ 501 h 1118"/>
                  <a:gd name="T12" fmla="*/ 242 w 286"/>
                  <a:gd name="T13" fmla="*/ 418 h 1118"/>
                  <a:gd name="T14" fmla="*/ 170 w 286"/>
                  <a:gd name="T15" fmla="*/ 252 h 1118"/>
                  <a:gd name="T16" fmla="*/ 155 w 286"/>
                  <a:gd name="T17"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118">
                    <a:moveTo>
                      <a:pt x="0" y="1118"/>
                    </a:moveTo>
                    <a:lnTo>
                      <a:pt x="108" y="866"/>
                    </a:lnTo>
                    <a:lnTo>
                      <a:pt x="156" y="796"/>
                    </a:lnTo>
                    <a:lnTo>
                      <a:pt x="213" y="730"/>
                    </a:lnTo>
                    <a:lnTo>
                      <a:pt x="286" y="586"/>
                    </a:lnTo>
                    <a:lnTo>
                      <a:pt x="276" y="501"/>
                    </a:lnTo>
                    <a:lnTo>
                      <a:pt x="242" y="418"/>
                    </a:lnTo>
                    <a:lnTo>
                      <a:pt x="170" y="252"/>
                    </a:lnTo>
                    <a:lnTo>
                      <a:pt x="15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3" name="Freeform 65">
                <a:extLst>
                  <a:ext uri="{FF2B5EF4-FFF2-40B4-BE49-F238E27FC236}">
                    <a16:creationId xmlns:a16="http://schemas.microsoft.com/office/drawing/2014/main" id="{239483EF-7625-FAAC-ABF5-B764EB9EFE5B}"/>
                  </a:ext>
                </a:extLst>
              </p:cNvPr>
              <p:cNvSpPr>
                <a:spLocks/>
              </p:cNvSpPr>
              <p:nvPr/>
            </p:nvSpPr>
            <p:spPr bwMode="auto">
              <a:xfrm>
                <a:off x="2833688" y="2665413"/>
                <a:ext cx="111125" cy="520700"/>
              </a:xfrm>
              <a:custGeom>
                <a:avLst/>
                <a:gdLst>
                  <a:gd name="T0" fmla="*/ 0 w 209"/>
                  <a:gd name="T1" fmla="*/ 982 h 982"/>
                  <a:gd name="T2" fmla="*/ 4 w 209"/>
                  <a:gd name="T3" fmla="*/ 850 h 982"/>
                  <a:gd name="T4" fmla="*/ 39 w 209"/>
                  <a:gd name="T5" fmla="*/ 721 h 982"/>
                  <a:gd name="T6" fmla="*/ 83 w 209"/>
                  <a:gd name="T7" fmla="*/ 648 h 982"/>
                  <a:gd name="T8" fmla="*/ 139 w 209"/>
                  <a:gd name="T9" fmla="*/ 579 h 982"/>
                  <a:gd name="T10" fmla="*/ 209 w 209"/>
                  <a:gd name="T11" fmla="*/ 432 h 982"/>
                  <a:gd name="T12" fmla="*/ 193 w 209"/>
                  <a:gd name="T13" fmla="*/ 317 h 982"/>
                  <a:gd name="T14" fmla="*/ 153 w 209"/>
                  <a:gd name="T15" fmla="*/ 206 h 982"/>
                  <a:gd name="T16" fmla="*/ 31 w 209"/>
                  <a:gd name="T1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982">
                    <a:moveTo>
                      <a:pt x="0" y="982"/>
                    </a:moveTo>
                    <a:lnTo>
                      <a:pt x="4" y="850"/>
                    </a:lnTo>
                    <a:lnTo>
                      <a:pt x="39" y="721"/>
                    </a:lnTo>
                    <a:lnTo>
                      <a:pt x="83" y="648"/>
                    </a:lnTo>
                    <a:lnTo>
                      <a:pt x="139" y="579"/>
                    </a:lnTo>
                    <a:lnTo>
                      <a:pt x="209" y="432"/>
                    </a:lnTo>
                    <a:lnTo>
                      <a:pt x="193" y="317"/>
                    </a:lnTo>
                    <a:lnTo>
                      <a:pt x="153" y="206"/>
                    </a:lnTo>
                    <a:lnTo>
                      <a:pt x="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4" name="Freeform 66">
                <a:extLst>
                  <a:ext uri="{FF2B5EF4-FFF2-40B4-BE49-F238E27FC236}">
                    <a16:creationId xmlns:a16="http://schemas.microsoft.com/office/drawing/2014/main" id="{B9D5932B-7608-10C4-A408-ACEBD5445CD3}"/>
                  </a:ext>
                </a:extLst>
              </p:cNvPr>
              <p:cNvSpPr>
                <a:spLocks/>
              </p:cNvSpPr>
              <p:nvPr/>
            </p:nvSpPr>
            <p:spPr bwMode="auto">
              <a:xfrm>
                <a:off x="2551113" y="2566988"/>
                <a:ext cx="119063" cy="581025"/>
              </a:xfrm>
              <a:custGeom>
                <a:avLst/>
                <a:gdLst>
                  <a:gd name="T0" fmla="*/ 0 w 224"/>
                  <a:gd name="T1" fmla="*/ 1095 h 1095"/>
                  <a:gd name="T2" fmla="*/ 78 w 224"/>
                  <a:gd name="T3" fmla="*/ 1040 h 1095"/>
                  <a:gd name="T4" fmla="*/ 146 w 224"/>
                  <a:gd name="T5" fmla="*/ 969 h 1095"/>
                  <a:gd name="T6" fmla="*/ 197 w 224"/>
                  <a:gd name="T7" fmla="*/ 887 h 1095"/>
                  <a:gd name="T8" fmla="*/ 224 w 224"/>
                  <a:gd name="T9" fmla="*/ 798 h 1095"/>
                  <a:gd name="T10" fmla="*/ 215 w 224"/>
                  <a:gd name="T11" fmla="*/ 689 h 1095"/>
                  <a:gd name="T12" fmla="*/ 175 w 224"/>
                  <a:gd name="T13" fmla="*/ 583 h 1095"/>
                  <a:gd name="T14" fmla="*/ 92 w 224"/>
                  <a:gd name="T15" fmla="*/ 369 h 1095"/>
                  <a:gd name="T16" fmla="*/ 70 w 224"/>
                  <a:gd name="T17" fmla="*/ 185 h 1095"/>
                  <a:gd name="T18" fmla="*/ 77 w 224"/>
                  <a:gd name="T19" fmla="*/ 0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1095">
                    <a:moveTo>
                      <a:pt x="0" y="1095"/>
                    </a:moveTo>
                    <a:lnTo>
                      <a:pt x="78" y="1040"/>
                    </a:lnTo>
                    <a:lnTo>
                      <a:pt x="146" y="969"/>
                    </a:lnTo>
                    <a:lnTo>
                      <a:pt x="197" y="887"/>
                    </a:lnTo>
                    <a:lnTo>
                      <a:pt x="224" y="798"/>
                    </a:lnTo>
                    <a:lnTo>
                      <a:pt x="215" y="689"/>
                    </a:lnTo>
                    <a:lnTo>
                      <a:pt x="175" y="583"/>
                    </a:lnTo>
                    <a:lnTo>
                      <a:pt x="92" y="369"/>
                    </a:lnTo>
                    <a:lnTo>
                      <a:pt x="70" y="185"/>
                    </a:lnTo>
                    <a:lnTo>
                      <a:pt x="7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5" name="Freeform 67">
                <a:extLst>
                  <a:ext uri="{FF2B5EF4-FFF2-40B4-BE49-F238E27FC236}">
                    <a16:creationId xmlns:a16="http://schemas.microsoft.com/office/drawing/2014/main" id="{9B47324F-0BE6-F6F7-4CAC-1AFB3989F13F}"/>
                  </a:ext>
                </a:extLst>
              </p:cNvPr>
              <p:cNvSpPr>
                <a:spLocks/>
              </p:cNvSpPr>
              <p:nvPr/>
            </p:nvSpPr>
            <p:spPr bwMode="auto">
              <a:xfrm>
                <a:off x="2546351" y="2549525"/>
                <a:ext cx="123825" cy="587375"/>
              </a:xfrm>
              <a:custGeom>
                <a:avLst/>
                <a:gdLst>
                  <a:gd name="T0" fmla="*/ 0 w 232"/>
                  <a:gd name="T1" fmla="*/ 1105 h 1105"/>
                  <a:gd name="T2" fmla="*/ 79 w 232"/>
                  <a:gd name="T3" fmla="*/ 965 h 1105"/>
                  <a:gd name="T4" fmla="*/ 139 w 232"/>
                  <a:gd name="T5" fmla="*/ 816 h 1105"/>
                  <a:gd name="T6" fmla="*/ 232 w 232"/>
                  <a:gd name="T7" fmla="*/ 424 h 1105"/>
                  <a:gd name="T8" fmla="*/ 213 w 232"/>
                  <a:gd name="T9" fmla="*/ 363 h 1105"/>
                  <a:gd name="T10" fmla="*/ 176 w 232"/>
                  <a:gd name="T11" fmla="*/ 307 h 1105"/>
                  <a:gd name="T12" fmla="*/ 116 w 232"/>
                  <a:gd name="T13" fmla="*/ 190 h 1105"/>
                  <a:gd name="T14" fmla="*/ 134 w 232"/>
                  <a:gd name="T15" fmla="*/ 87 h 1105"/>
                  <a:gd name="T16" fmla="*/ 193 w 232"/>
                  <a:gd name="T17"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105">
                    <a:moveTo>
                      <a:pt x="0" y="1105"/>
                    </a:moveTo>
                    <a:lnTo>
                      <a:pt x="79" y="965"/>
                    </a:lnTo>
                    <a:lnTo>
                      <a:pt x="139" y="816"/>
                    </a:lnTo>
                    <a:lnTo>
                      <a:pt x="232" y="424"/>
                    </a:lnTo>
                    <a:lnTo>
                      <a:pt x="213" y="363"/>
                    </a:lnTo>
                    <a:lnTo>
                      <a:pt x="176" y="307"/>
                    </a:lnTo>
                    <a:lnTo>
                      <a:pt x="116" y="190"/>
                    </a:lnTo>
                    <a:lnTo>
                      <a:pt x="134" y="87"/>
                    </a:lnTo>
                    <a:lnTo>
                      <a:pt x="19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6" name="Freeform 68">
                <a:extLst>
                  <a:ext uri="{FF2B5EF4-FFF2-40B4-BE49-F238E27FC236}">
                    <a16:creationId xmlns:a16="http://schemas.microsoft.com/office/drawing/2014/main" id="{FF4C8952-ED6C-75F1-8EC6-835C348094AB}"/>
                  </a:ext>
                </a:extLst>
              </p:cNvPr>
              <p:cNvSpPr>
                <a:spLocks/>
              </p:cNvSpPr>
              <p:nvPr/>
            </p:nvSpPr>
            <p:spPr bwMode="auto">
              <a:xfrm>
                <a:off x="2530476" y="2652713"/>
                <a:ext cx="28575" cy="485775"/>
              </a:xfrm>
              <a:custGeom>
                <a:avLst/>
                <a:gdLst>
                  <a:gd name="T0" fmla="*/ 39 w 54"/>
                  <a:gd name="T1" fmla="*/ 915 h 915"/>
                  <a:gd name="T2" fmla="*/ 31 w 54"/>
                  <a:gd name="T3" fmla="*/ 663 h 915"/>
                  <a:gd name="T4" fmla="*/ 46 w 54"/>
                  <a:gd name="T5" fmla="*/ 489 h 915"/>
                  <a:gd name="T6" fmla="*/ 54 w 54"/>
                  <a:gd name="T7" fmla="*/ 316 h 915"/>
                  <a:gd name="T8" fmla="*/ 37 w 54"/>
                  <a:gd name="T9" fmla="*/ 156 h 915"/>
                  <a:gd name="T10" fmla="*/ 0 w 54"/>
                  <a:gd name="T11" fmla="*/ 0 h 915"/>
                </a:gdLst>
                <a:ahLst/>
                <a:cxnLst>
                  <a:cxn ang="0">
                    <a:pos x="T0" y="T1"/>
                  </a:cxn>
                  <a:cxn ang="0">
                    <a:pos x="T2" y="T3"/>
                  </a:cxn>
                  <a:cxn ang="0">
                    <a:pos x="T4" y="T5"/>
                  </a:cxn>
                  <a:cxn ang="0">
                    <a:pos x="T6" y="T7"/>
                  </a:cxn>
                  <a:cxn ang="0">
                    <a:pos x="T8" y="T9"/>
                  </a:cxn>
                  <a:cxn ang="0">
                    <a:pos x="T10" y="T11"/>
                  </a:cxn>
                </a:cxnLst>
                <a:rect l="0" t="0" r="r" b="b"/>
                <a:pathLst>
                  <a:path w="54" h="915">
                    <a:moveTo>
                      <a:pt x="39" y="915"/>
                    </a:moveTo>
                    <a:lnTo>
                      <a:pt x="31" y="663"/>
                    </a:lnTo>
                    <a:lnTo>
                      <a:pt x="46" y="489"/>
                    </a:lnTo>
                    <a:lnTo>
                      <a:pt x="54" y="316"/>
                    </a:lnTo>
                    <a:lnTo>
                      <a:pt x="37" y="156"/>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7" name="Freeform 69">
                <a:extLst>
                  <a:ext uri="{FF2B5EF4-FFF2-40B4-BE49-F238E27FC236}">
                    <a16:creationId xmlns:a16="http://schemas.microsoft.com/office/drawing/2014/main" id="{D7355601-6B00-C92D-9028-14C05614D155}"/>
                  </a:ext>
                </a:extLst>
              </p:cNvPr>
              <p:cNvSpPr>
                <a:spLocks/>
              </p:cNvSpPr>
              <p:nvPr/>
            </p:nvSpPr>
            <p:spPr bwMode="auto">
              <a:xfrm>
                <a:off x="3203576" y="2736850"/>
                <a:ext cx="119063" cy="581025"/>
              </a:xfrm>
              <a:custGeom>
                <a:avLst/>
                <a:gdLst>
                  <a:gd name="T0" fmla="*/ 0 w 224"/>
                  <a:gd name="T1" fmla="*/ 1095 h 1095"/>
                  <a:gd name="T2" fmla="*/ 78 w 224"/>
                  <a:gd name="T3" fmla="*/ 1040 h 1095"/>
                  <a:gd name="T4" fmla="*/ 147 w 224"/>
                  <a:gd name="T5" fmla="*/ 970 h 1095"/>
                  <a:gd name="T6" fmla="*/ 198 w 224"/>
                  <a:gd name="T7" fmla="*/ 888 h 1095"/>
                  <a:gd name="T8" fmla="*/ 224 w 224"/>
                  <a:gd name="T9" fmla="*/ 798 h 1095"/>
                  <a:gd name="T10" fmla="*/ 215 w 224"/>
                  <a:gd name="T11" fmla="*/ 689 h 1095"/>
                  <a:gd name="T12" fmla="*/ 176 w 224"/>
                  <a:gd name="T13" fmla="*/ 583 h 1095"/>
                  <a:gd name="T14" fmla="*/ 93 w 224"/>
                  <a:gd name="T15" fmla="*/ 370 h 1095"/>
                  <a:gd name="T16" fmla="*/ 71 w 224"/>
                  <a:gd name="T17" fmla="*/ 185 h 1095"/>
                  <a:gd name="T18" fmla="*/ 77 w 224"/>
                  <a:gd name="T19" fmla="*/ 0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1095">
                    <a:moveTo>
                      <a:pt x="0" y="1095"/>
                    </a:moveTo>
                    <a:lnTo>
                      <a:pt x="78" y="1040"/>
                    </a:lnTo>
                    <a:lnTo>
                      <a:pt x="147" y="970"/>
                    </a:lnTo>
                    <a:lnTo>
                      <a:pt x="198" y="888"/>
                    </a:lnTo>
                    <a:lnTo>
                      <a:pt x="224" y="798"/>
                    </a:lnTo>
                    <a:lnTo>
                      <a:pt x="215" y="689"/>
                    </a:lnTo>
                    <a:lnTo>
                      <a:pt x="176" y="583"/>
                    </a:lnTo>
                    <a:lnTo>
                      <a:pt x="93" y="370"/>
                    </a:lnTo>
                    <a:lnTo>
                      <a:pt x="71" y="185"/>
                    </a:lnTo>
                    <a:lnTo>
                      <a:pt x="7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8" name="Freeform 70">
                <a:extLst>
                  <a:ext uri="{FF2B5EF4-FFF2-40B4-BE49-F238E27FC236}">
                    <a16:creationId xmlns:a16="http://schemas.microsoft.com/office/drawing/2014/main" id="{DC5938C1-EB88-E684-5CA3-7A3A9686547E}"/>
                  </a:ext>
                </a:extLst>
              </p:cNvPr>
              <p:cNvSpPr>
                <a:spLocks/>
              </p:cNvSpPr>
              <p:nvPr/>
            </p:nvSpPr>
            <p:spPr bwMode="auto">
              <a:xfrm>
                <a:off x="3198813" y="2719388"/>
                <a:ext cx="123825" cy="587375"/>
              </a:xfrm>
              <a:custGeom>
                <a:avLst/>
                <a:gdLst>
                  <a:gd name="T0" fmla="*/ 0 w 232"/>
                  <a:gd name="T1" fmla="*/ 1105 h 1105"/>
                  <a:gd name="T2" fmla="*/ 80 w 232"/>
                  <a:gd name="T3" fmla="*/ 966 h 1105"/>
                  <a:gd name="T4" fmla="*/ 139 w 232"/>
                  <a:gd name="T5" fmla="*/ 816 h 1105"/>
                  <a:gd name="T6" fmla="*/ 232 w 232"/>
                  <a:gd name="T7" fmla="*/ 424 h 1105"/>
                  <a:gd name="T8" fmla="*/ 214 w 232"/>
                  <a:gd name="T9" fmla="*/ 363 h 1105"/>
                  <a:gd name="T10" fmla="*/ 176 w 232"/>
                  <a:gd name="T11" fmla="*/ 307 h 1105"/>
                  <a:gd name="T12" fmla="*/ 116 w 232"/>
                  <a:gd name="T13" fmla="*/ 190 h 1105"/>
                  <a:gd name="T14" fmla="*/ 134 w 232"/>
                  <a:gd name="T15" fmla="*/ 87 h 1105"/>
                  <a:gd name="T16" fmla="*/ 194 w 232"/>
                  <a:gd name="T17"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105">
                    <a:moveTo>
                      <a:pt x="0" y="1105"/>
                    </a:moveTo>
                    <a:lnTo>
                      <a:pt x="80" y="966"/>
                    </a:lnTo>
                    <a:lnTo>
                      <a:pt x="139" y="816"/>
                    </a:lnTo>
                    <a:lnTo>
                      <a:pt x="232" y="424"/>
                    </a:lnTo>
                    <a:lnTo>
                      <a:pt x="214" y="363"/>
                    </a:lnTo>
                    <a:lnTo>
                      <a:pt x="176" y="307"/>
                    </a:lnTo>
                    <a:lnTo>
                      <a:pt x="116" y="190"/>
                    </a:lnTo>
                    <a:lnTo>
                      <a:pt x="134" y="87"/>
                    </a:lnTo>
                    <a:lnTo>
                      <a:pt x="194"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9" name="Freeform 71">
                <a:extLst>
                  <a:ext uri="{FF2B5EF4-FFF2-40B4-BE49-F238E27FC236}">
                    <a16:creationId xmlns:a16="http://schemas.microsoft.com/office/drawing/2014/main" id="{F3A11F15-18F5-BC07-4E05-B31AFF36686D}"/>
                  </a:ext>
                </a:extLst>
              </p:cNvPr>
              <p:cNvSpPr>
                <a:spLocks/>
              </p:cNvSpPr>
              <p:nvPr/>
            </p:nvSpPr>
            <p:spPr bwMode="auto">
              <a:xfrm>
                <a:off x="3182938" y="2822575"/>
                <a:ext cx="28575" cy="485775"/>
              </a:xfrm>
              <a:custGeom>
                <a:avLst/>
                <a:gdLst>
                  <a:gd name="T0" fmla="*/ 39 w 54"/>
                  <a:gd name="T1" fmla="*/ 915 h 915"/>
                  <a:gd name="T2" fmla="*/ 31 w 54"/>
                  <a:gd name="T3" fmla="*/ 663 h 915"/>
                  <a:gd name="T4" fmla="*/ 46 w 54"/>
                  <a:gd name="T5" fmla="*/ 489 h 915"/>
                  <a:gd name="T6" fmla="*/ 54 w 54"/>
                  <a:gd name="T7" fmla="*/ 316 h 915"/>
                  <a:gd name="T8" fmla="*/ 37 w 54"/>
                  <a:gd name="T9" fmla="*/ 156 h 915"/>
                  <a:gd name="T10" fmla="*/ 0 w 54"/>
                  <a:gd name="T11" fmla="*/ 0 h 915"/>
                </a:gdLst>
                <a:ahLst/>
                <a:cxnLst>
                  <a:cxn ang="0">
                    <a:pos x="T0" y="T1"/>
                  </a:cxn>
                  <a:cxn ang="0">
                    <a:pos x="T2" y="T3"/>
                  </a:cxn>
                  <a:cxn ang="0">
                    <a:pos x="T4" y="T5"/>
                  </a:cxn>
                  <a:cxn ang="0">
                    <a:pos x="T6" y="T7"/>
                  </a:cxn>
                  <a:cxn ang="0">
                    <a:pos x="T8" y="T9"/>
                  </a:cxn>
                  <a:cxn ang="0">
                    <a:pos x="T10" y="T11"/>
                  </a:cxn>
                </a:cxnLst>
                <a:rect l="0" t="0" r="r" b="b"/>
                <a:pathLst>
                  <a:path w="54" h="915">
                    <a:moveTo>
                      <a:pt x="39" y="915"/>
                    </a:moveTo>
                    <a:lnTo>
                      <a:pt x="31" y="663"/>
                    </a:lnTo>
                    <a:lnTo>
                      <a:pt x="46" y="489"/>
                    </a:lnTo>
                    <a:lnTo>
                      <a:pt x="54" y="316"/>
                    </a:lnTo>
                    <a:lnTo>
                      <a:pt x="37" y="156"/>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0" name="Freeform 72">
                <a:extLst>
                  <a:ext uri="{FF2B5EF4-FFF2-40B4-BE49-F238E27FC236}">
                    <a16:creationId xmlns:a16="http://schemas.microsoft.com/office/drawing/2014/main" id="{6A35FEDF-6EC1-8697-7DF9-340310F881B1}"/>
                  </a:ext>
                </a:extLst>
              </p:cNvPr>
              <p:cNvSpPr>
                <a:spLocks/>
              </p:cNvSpPr>
              <p:nvPr/>
            </p:nvSpPr>
            <p:spPr bwMode="auto">
              <a:xfrm>
                <a:off x="2581276" y="2624138"/>
                <a:ext cx="139700" cy="512763"/>
              </a:xfrm>
              <a:custGeom>
                <a:avLst/>
                <a:gdLst>
                  <a:gd name="T0" fmla="*/ 0 w 263"/>
                  <a:gd name="T1" fmla="*/ 964 h 964"/>
                  <a:gd name="T2" fmla="*/ 158 w 263"/>
                  <a:gd name="T3" fmla="*/ 861 h 964"/>
                  <a:gd name="T4" fmla="*/ 263 w 263"/>
                  <a:gd name="T5" fmla="*/ 716 h 964"/>
                  <a:gd name="T6" fmla="*/ 259 w 263"/>
                  <a:gd name="T7" fmla="*/ 658 h 964"/>
                  <a:gd name="T8" fmla="*/ 223 w 263"/>
                  <a:gd name="T9" fmla="*/ 602 h 964"/>
                  <a:gd name="T10" fmla="*/ 139 w 263"/>
                  <a:gd name="T11" fmla="*/ 491 h 964"/>
                  <a:gd name="T12" fmla="*/ 65 w 263"/>
                  <a:gd name="T13" fmla="*/ 346 h 964"/>
                  <a:gd name="T14" fmla="*/ 23 w 263"/>
                  <a:gd name="T15" fmla="*/ 193 h 964"/>
                  <a:gd name="T16" fmla="*/ 31 w 263"/>
                  <a:gd name="T17" fmla="*/ 138 h 964"/>
                  <a:gd name="T18" fmla="*/ 53 w 263"/>
                  <a:gd name="T19" fmla="*/ 84 h 964"/>
                  <a:gd name="T20" fmla="*/ 131 w 263"/>
                  <a:gd name="T21"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964">
                    <a:moveTo>
                      <a:pt x="0" y="964"/>
                    </a:moveTo>
                    <a:lnTo>
                      <a:pt x="158" y="861"/>
                    </a:lnTo>
                    <a:lnTo>
                      <a:pt x="263" y="716"/>
                    </a:lnTo>
                    <a:lnTo>
                      <a:pt x="259" y="658"/>
                    </a:lnTo>
                    <a:lnTo>
                      <a:pt x="223" y="602"/>
                    </a:lnTo>
                    <a:lnTo>
                      <a:pt x="139" y="491"/>
                    </a:lnTo>
                    <a:lnTo>
                      <a:pt x="65" y="346"/>
                    </a:lnTo>
                    <a:lnTo>
                      <a:pt x="23" y="193"/>
                    </a:lnTo>
                    <a:lnTo>
                      <a:pt x="31" y="138"/>
                    </a:lnTo>
                    <a:lnTo>
                      <a:pt x="53" y="84"/>
                    </a:lnTo>
                    <a:lnTo>
                      <a:pt x="1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1" name="Freeform 73">
                <a:extLst>
                  <a:ext uri="{FF2B5EF4-FFF2-40B4-BE49-F238E27FC236}">
                    <a16:creationId xmlns:a16="http://schemas.microsoft.com/office/drawing/2014/main" id="{6DC3D101-911A-B694-120A-7BEE564EA016}"/>
                  </a:ext>
                </a:extLst>
              </p:cNvPr>
              <p:cNvSpPr>
                <a:spLocks/>
              </p:cNvSpPr>
              <p:nvPr/>
            </p:nvSpPr>
            <p:spPr bwMode="auto">
              <a:xfrm>
                <a:off x="3313113" y="2770188"/>
                <a:ext cx="152400" cy="593725"/>
              </a:xfrm>
              <a:custGeom>
                <a:avLst/>
                <a:gdLst>
                  <a:gd name="T0" fmla="*/ 0 w 286"/>
                  <a:gd name="T1" fmla="*/ 1118 h 1118"/>
                  <a:gd name="T2" fmla="*/ 108 w 286"/>
                  <a:gd name="T3" fmla="*/ 866 h 1118"/>
                  <a:gd name="T4" fmla="*/ 156 w 286"/>
                  <a:gd name="T5" fmla="*/ 796 h 1118"/>
                  <a:gd name="T6" fmla="*/ 212 w 286"/>
                  <a:gd name="T7" fmla="*/ 731 h 1118"/>
                  <a:gd name="T8" fmla="*/ 286 w 286"/>
                  <a:gd name="T9" fmla="*/ 586 h 1118"/>
                  <a:gd name="T10" fmla="*/ 276 w 286"/>
                  <a:gd name="T11" fmla="*/ 501 h 1118"/>
                  <a:gd name="T12" fmla="*/ 242 w 286"/>
                  <a:gd name="T13" fmla="*/ 418 h 1118"/>
                  <a:gd name="T14" fmla="*/ 170 w 286"/>
                  <a:gd name="T15" fmla="*/ 252 h 1118"/>
                  <a:gd name="T16" fmla="*/ 154 w 286"/>
                  <a:gd name="T17"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118">
                    <a:moveTo>
                      <a:pt x="0" y="1118"/>
                    </a:moveTo>
                    <a:lnTo>
                      <a:pt x="108" y="866"/>
                    </a:lnTo>
                    <a:lnTo>
                      <a:pt x="156" y="796"/>
                    </a:lnTo>
                    <a:lnTo>
                      <a:pt x="212" y="731"/>
                    </a:lnTo>
                    <a:lnTo>
                      <a:pt x="286" y="586"/>
                    </a:lnTo>
                    <a:lnTo>
                      <a:pt x="276" y="501"/>
                    </a:lnTo>
                    <a:lnTo>
                      <a:pt x="242" y="418"/>
                    </a:lnTo>
                    <a:lnTo>
                      <a:pt x="170" y="252"/>
                    </a:lnTo>
                    <a:lnTo>
                      <a:pt x="154"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2" name="Freeform 74">
                <a:extLst>
                  <a:ext uri="{FF2B5EF4-FFF2-40B4-BE49-F238E27FC236}">
                    <a16:creationId xmlns:a16="http://schemas.microsoft.com/office/drawing/2014/main" id="{49FBBDEC-A5F1-0571-7045-7DC0A4C6BF7A}"/>
                  </a:ext>
                </a:extLst>
              </p:cNvPr>
              <p:cNvSpPr>
                <a:spLocks/>
              </p:cNvSpPr>
              <p:nvPr/>
            </p:nvSpPr>
            <p:spPr bwMode="auto">
              <a:xfrm>
                <a:off x="3305176" y="2835275"/>
                <a:ext cx="111125" cy="522288"/>
              </a:xfrm>
              <a:custGeom>
                <a:avLst/>
                <a:gdLst>
                  <a:gd name="T0" fmla="*/ 0 w 209"/>
                  <a:gd name="T1" fmla="*/ 983 h 983"/>
                  <a:gd name="T2" fmla="*/ 4 w 209"/>
                  <a:gd name="T3" fmla="*/ 850 h 983"/>
                  <a:gd name="T4" fmla="*/ 39 w 209"/>
                  <a:gd name="T5" fmla="*/ 721 h 983"/>
                  <a:gd name="T6" fmla="*/ 82 w 209"/>
                  <a:gd name="T7" fmla="*/ 648 h 983"/>
                  <a:gd name="T8" fmla="*/ 139 w 209"/>
                  <a:gd name="T9" fmla="*/ 580 h 983"/>
                  <a:gd name="T10" fmla="*/ 209 w 209"/>
                  <a:gd name="T11" fmla="*/ 433 h 983"/>
                  <a:gd name="T12" fmla="*/ 193 w 209"/>
                  <a:gd name="T13" fmla="*/ 317 h 983"/>
                  <a:gd name="T14" fmla="*/ 153 w 209"/>
                  <a:gd name="T15" fmla="*/ 206 h 983"/>
                  <a:gd name="T16" fmla="*/ 31 w 209"/>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983">
                    <a:moveTo>
                      <a:pt x="0" y="983"/>
                    </a:moveTo>
                    <a:lnTo>
                      <a:pt x="4" y="850"/>
                    </a:lnTo>
                    <a:lnTo>
                      <a:pt x="39" y="721"/>
                    </a:lnTo>
                    <a:lnTo>
                      <a:pt x="82" y="648"/>
                    </a:lnTo>
                    <a:lnTo>
                      <a:pt x="139" y="580"/>
                    </a:lnTo>
                    <a:lnTo>
                      <a:pt x="209" y="433"/>
                    </a:lnTo>
                    <a:lnTo>
                      <a:pt x="193" y="317"/>
                    </a:lnTo>
                    <a:lnTo>
                      <a:pt x="153" y="206"/>
                    </a:lnTo>
                    <a:lnTo>
                      <a:pt x="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3" name="Freeform 75">
                <a:extLst>
                  <a:ext uri="{FF2B5EF4-FFF2-40B4-BE49-F238E27FC236}">
                    <a16:creationId xmlns:a16="http://schemas.microsoft.com/office/drawing/2014/main" id="{3269377A-207F-BD8C-A9E1-60784B57787D}"/>
                  </a:ext>
                </a:extLst>
              </p:cNvPr>
              <p:cNvSpPr>
                <a:spLocks/>
              </p:cNvSpPr>
              <p:nvPr/>
            </p:nvSpPr>
            <p:spPr bwMode="auto">
              <a:xfrm>
                <a:off x="2417763" y="2625725"/>
                <a:ext cx="139700" cy="512763"/>
              </a:xfrm>
              <a:custGeom>
                <a:avLst/>
                <a:gdLst>
                  <a:gd name="T0" fmla="*/ 0 w 263"/>
                  <a:gd name="T1" fmla="*/ 965 h 965"/>
                  <a:gd name="T2" fmla="*/ 158 w 263"/>
                  <a:gd name="T3" fmla="*/ 862 h 965"/>
                  <a:gd name="T4" fmla="*/ 263 w 263"/>
                  <a:gd name="T5" fmla="*/ 717 h 965"/>
                  <a:gd name="T6" fmla="*/ 259 w 263"/>
                  <a:gd name="T7" fmla="*/ 658 h 965"/>
                  <a:gd name="T8" fmla="*/ 223 w 263"/>
                  <a:gd name="T9" fmla="*/ 603 h 965"/>
                  <a:gd name="T10" fmla="*/ 139 w 263"/>
                  <a:gd name="T11" fmla="*/ 492 h 965"/>
                  <a:gd name="T12" fmla="*/ 65 w 263"/>
                  <a:gd name="T13" fmla="*/ 347 h 965"/>
                  <a:gd name="T14" fmla="*/ 23 w 263"/>
                  <a:gd name="T15" fmla="*/ 194 h 965"/>
                  <a:gd name="T16" fmla="*/ 31 w 263"/>
                  <a:gd name="T17" fmla="*/ 138 h 965"/>
                  <a:gd name="T18" fmla="*/ 53 w 263"/>
                  <a:gd name="T19" fmla="*/ 85 h 965"/>
                  <a:gd name="T20" fmla="*/ 131 w 263"/>
                  <a:gd name="T21"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965">
                    <a:moveTo>
                      <a:pt x="0" y="965"/>
                    </a:moveTo>
                    <a:lnTo>
                      <a:pt x="158" y="862"/>
                    </a:lnTo>
                    <a:lnTo>
                      <a:pt x="263" y="717"/>
                    </a:lnTo>
                    <a:lnTo>
                      <a:pt x="259" y="658"/>
                    </a:lnTo>
                    <a:lnTo>
                      <a:pt x="223" y="603"/>
                    </a:lnTo>
                    <a:lnTo>
                      <a:pt x="139" y="492"/>
                    </a:lnTo>
                    <a:lnTo>
                      <a:pt x="65" y="347"/>
                    </a:lnTo>
                    <a:lnTo>
                      <a:pt x="23" y="194"/>
                    </a:lnTo>
                    <a:lnTo>
                      <a:pt x="31" y="138"/>
                    </a:lnTo>
                    <a:lnTo>
                      <a:pt x="53" y="85"/>
                    </a:lnTo>
                    <a:lnTo>
                      <a:pt x="1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4" name="Freeform 76">
                <a:extLst>
                  <a:ext uri="{FF2B5EF4-FFF2-40B4-BE49-F238E27FC236}">
                    <a16:creationId xmlns:a16="http://schemas.microsoft.com/office/drawing/2014/main" id="{A6A12416-2C79-7B3D-0622-91B1F1DB7AAC}"/>
                  </a:ext>
                </a:extLst>
              </p:cNvPr>
              <p:cNvSpPr>
                <a:spLocks/>
              </p:cNvSpPr>
              <p:nvPr/>
            </p:nvSpPr>
            <p:spPr bwMode="auto">
              <a:xfrm>
                <a:off x="2425701" y="2540000"/>
                <a:ext cx="152400" cy="593725"/>
              </a:xfrm>
              <a:custGeom>
                <a:avLst/>
                <a:gdLst>
                  <a:gd name="T0" fmla="*/ 0 w 286"/>
                  <a:gd name="T1" fmla="*/ 1118 h 1118"/>
                  <a:gd name="T2" fmla="*/ 109 w 286"/>
                  <a:gd name="T3" fmla="*/ 866 h 1118"/>
                  <a:gd name="T4" fmla="*/ 157 w 286"/>
                  <a:gd name="T5" fmla="*/ 797 h 1118"/>
                  <a:gd name="T6" fmla="*/ 213 w 286"/>
                  <a:gd name="T7" fmla="*/ 731 h 1118"/>
                  <a:gd name="T8" fmla="*/ 286 w 286"/>
                  <a:gd name="T9" fmla="*/ 586 h 1118"/>
                  <a:gd name="T10" fmla="*/ 277 w 286"/>
                  <a:gd name="T11" fmla="*/ 501 h 1118"/>
                  <a:gd name="T12" fmla="*/ 243 w 286"/>
                  <a:gd name="T13" fmla="*/ 419 h 1118"/>
                  <a:gd name="T14" fmla="*/ 170 w 286"/>
                  <a:gd name="T15" fmla="*/ 253 h 1118"/>
                  <a:gd name="T16" fmla="*/ 155 w 286"/>
                  <a:gd name="T17"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118">
                    <a:moveTo>
                      <a:pt x="0" y="1118"/>
                    </a:moveTo>
                    <a:lnTo>
                      <a:pt x="109" y="866"/>
                    </a:lnTo>
                    <a:lnTo>
                      <a:pt x="157" y="797"/>
                    </a:lnTo>
                    <a:lnTo>
                      <a:pt x="213" y="731"/>
                    </a:lnTo>
                    <a:lnTo>
                      <a:pt x="286" y="586"/>
                    </a:lnTo>
                    <a:lnTo>
                      <a:pt x="277" y="501"/>
                    </a:lnTo>
                    <a:lnTo>
                      <a:pt x="243" y="419"/>
                    </a:lnTo>
                    <a:lnTo>
                      <a:pt x="170" y="253"/>
                    </a:lnTo>
                    <a:lnTo>
                      <a:pt x="15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5" name="Freeform 77">
                <a:extLst>
                  <a:ext uri="{FF2B5EF4-FFF2-40B4-BE49-F238E27FC236}">
                    <a16:creationId xmlns:a16="http://schemas.microsoft.com/office/drawing/2014/main" id="{8BFA13DD-1B87-1D8D-587C-B647EC90B893}"/>
                  </a:ext>
                </a:extLst>
              </p:cNvPr>
              <p:cNvSpPr>
                <a:spLocks/>
              </p:cNvSpPr>
              <p:nvPr/>
            </p:nvSpPr>
            <p:spPr bwMode="auto">
              <a:xfrm>
                <a:off x="2417763" y="2605088"/>
                <a:ext cx="111125" cy="522288"/>
              </a:xfrm>
              <a:custGeom>
                <a:avLst/>
                <a:gdLst>
                  <a:gd name="T0" fmla="*/ 0 w 209"/>
                  <a:gd name="T1" fmla="*/ 983 h 983"/>
                  <a:gd name="T2" fmla="*/ 4 w 209"/>
                  <a:gd name="T3" fmla="*/ 850 h 983"/>
                  <a:gd name="T4" fmla="*/ 39 w 209"/>
                  <a:gd name="T5" fmla="*/ 721 h 983"/>
                  <a:gd name="T6" fmla="*/ 82 w 209"/>
                  <a:gd name="T7" fmla="*/ 648 h 983"/>
                  <a:gd name="T8" fmla="*/ 139 w 209"/>
                  <a:gd name="T9" fmla="*/ 580 h 983"/>
                  <a:gd name="T10" fmla="*/ 209 w 209"/>
                  <a:gd name="T11" fmla="*/ 433 h 983"/>
                  <a:gd name="T12" fmla="*/ 193 w 209"/>
                  <a:gd name="T13" fmla="*/ 317 h 983"/>
                  <a:gd name="T14" fmla="*/ 153 w 209"/>
                  <a:gd name="T15" fmla="*/ 206 h 983"/>
                  <a:gd name="T16" fmla="*/ 31 w 209"/>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983">
                    <a:moveTo>
                      <a:pt x="0" y="983"/>
                    </a:moveTo>
                    <a:lnTo>
                      <a:pt x="4" y="850"/>
                    </a:lnTo>
                    <a:lnTo>
                      <a:pt x="39" y="721"/>
                    </a:lnTo>
                    <a:lnTo>
                      <a:pt x="82" y="648"/>
                    </a:lnTo>
                    <a:lnTo>
                      <a:pt x="139" y="580"/>
                    </a:lnTo>
                    <a:lnTo>
                      <a:pt x="209" y="433"/>
                    </a:lnTo>
                    <a:lnTo>
                      <a:pt x="193" y="317"/>
                    </a:lnTo>
                    <a:lnTo>
                      <a:pt x="153" y="206"/>
                    </a:lnTo>
                    <a:lnTo>
                      <a:pt x="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6" name="Freeform 78">
                <a:extLst>
                  <a:ext uri="{FF2B5EF4-FFF2-40B4-BE49-F238E27FC236}">
                    <a16:creationId xmlns:a16="http://schemas.microsoft.com/office/drawing/2014/main" id="{792084EF-3839-3D4E-A167-810E0B198218}"/>
                  </a:ext>
                </a:extLst>
              </p:cNvPr>
              <p:cNvSpPr>
                <a:spLocks/>
              </p:cNvSpPr>
              <p:nvPr/>
            </p:nvSpPr>
            <p:spPr bwMode="auto">
              <a:xfrm>
                <a:off x="2730501" y="2681288"/>
                <a:ext cx="138113" cy="512763"/>
              </a:xfrm>
              <a:custGeom>
                <a:avLst/>
                <a:gdLst>
                  <a:gd name="T0" fmla="*/ 0 w 262"/>
                  <a:gd name="T1" fmla="*/ 965 h 965"/>
                  <a:gd name="T2" fmla="*/ 158 w 262"/>
                  <a:gd name="T3" fmla="*/ 862 h 965"/>
                  <a:gd name="T4" fmla="*/ 262 w 262"/>
                  <a:gd name="T5" fmla="*/ 717 h 965"/>
                  <a:gd name="T6" fmla="*/ 258 w 262"/>
                  <a:gd name="T7" fmla="*/ 658 h 965"/>
                  <a:gd name="T8" fmla="*/ 223 w 262"/>
                  <a:gd name="T9" fmla="*/ 603 h 965"/>
                  <a:gd name="T10" fmla="*/ 139 w 262"/>
                  <a:gd name="T11" fmla="*/ 492 h 965"/>
                  <a:gd name="T12" fmla="*/ 65 w 262"/>
                  <a:gd name="T13" fmla="*/ 346 h 965"/>
                  <a:gd name="T14" fmla="*/ 23 w 262"/>
                  <a:gd name="T15" fmla="*/ 194 h 965"/>
                  <a:gd name="T16" fmla="*/ 30 w 262"/>
                  <a:gd name="T17" fmla="*/ 138 h 965"/>
                  <a:gd name="T18" fmla="*/ 53 w 262"/>
                  <a:gd name="T19" fmla="*/ 84 h 965"/>
                  <a:gd name="T20" fmla="*/ 131 w 262"/>
                  <a:gd name="T21"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965">
                    <a:moveTo>
                      <a:pt x="0" y="965"/>
                    </a:moveTo>
                    <a:lnTo>
                      <a:pt x="158" y="862"/>
                    </a:lnTo>
                    <a:lnTo>
                      <a:pt x="262" y="717"/>
                    </a:lnTo>
                    <a:lnTo>
                      <a:pt x="258" y="658"/>
                    </a:lnTo>
                    <a:lnTo>
                      <a:pt x="223" y="603"/>
                    </a:lnTo>
                    <a:lnTo>
                      <a:pt x="139" y="492"/>
                    </a:lnTo>
                    <a:lnTo>
                      <a:pt x="65" y="346"/>
                    </a:lnTo>
                    <a:lnTo>
                      <a:pt x="23" y="194"/>
                    </a:lnTo>
                    <a:lnTo>
                      <a:pt x="30" y="138"/>
                    </a:lnTo>
                    <a:lnTo>
                      <a:pt x="53" y="84"/>
                    </a:lnTo>
                    <a:lnTo>
                      <a:pt x="1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7" name="Freeform 79">
                <a:extLst>
                  <a:ext uri="{FF2B5EF4-FFF2-40B4-BE49-F238E27FC236}">
                    <a16:creationId xmlns:a16="http://schemas.microsoft.com/office/drawing/2014/main" id="{C575F6B0-4FFF-77C1-A21F-B2FE37B1A83D}"/>
                  </a:ext>
                </a:extLst>
              </p:cNvPr>
              <p:cNvSpPr>
                <a:spLocks/>
              </p:cNvSpPr>
              <p:nvPr/>
            </p:nvSpPr>
            <p:spPr bwMode="auto">
              <a:xfrm>
                <a:off x="2738438" y="2595563"/>
                <a:ext cx="150813" cy="593725"/>
              </a:xfrm>
              <a:custGeom>
                <a:avLst/>
                <a:gdLst>
                  <a:gd name="T0" fmla="*/ 0 w 286"/>
                  <a:gd name="T1" fmla="*/ 1118 h 1118"/>
                  <a:gd name="T2" fmla="*/ 108 w 286"/>
                  <a:gd name="T3" fmla="*/ 865 h 1118"/>
                  <a:gd name="T4" fmla="*/ 157 w 286"/>
                  <a:gd name="T5" fmla="*/ 796 h 1118"/>
                  <a:gd name="T6" fmla="*/ 213 w 286"/>
                  <a:gd name="T7" fmla="*/ 730 h 1118"/>
                  <a:gd name="T8" fmla="*/ 286 w 286"/>
                  <a:gd name="T9" fmla="*/ 586 h 1118"/>
                  <a:gd name="T10" fmla="*/ 277 w 286"/>
                  <a:gd name="T11" fmla="*/ 501 h 1118"/>
                  <a:gd name="T12" fmla="*/ 242 w 286"/>
                  <a:gd name="T13" fmla="*/ 418 h 1118"/>
                  <a:gd name="T14" fmla="*/ 170 w 286"/>
                  <a:gd name="T15" fmla="*/ 252 h 1118"/>
                  <a:gd name="T16" fmla="*/ 155 w 286"/>
                  <a:gd name="T17"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118">
                    <a:moveTo>
                      <a:pt x="0" y="1118"/>
                    </a:moveTo>
                    <a:lnTo>
                      <a:pt x="108" y="865"/>
                    </a:lnTo>
                    <a:lnTo>
                      <a:pt x="157" y="796"/>
                    </a:lnTo>
                    <a:lnTo>
                      <a:pt x="213" y="730"/>
                    </a:lnTo>
                    <a:lnTo>
                      <a:pt x="286" y="586"/>
                    </a:lnTo>
                    <a:lnTo>
                      <a:pt x="277" y="501"/>
                    </a:lnTo>
                    <a:lnTo>
                      <a:pt x="242" y="418"/>
                    </a:lnTo>
                    <a:lnTo>
                      <a:pt x="170" y="252"/>
                    </a:lnTo>
                    <a:lnTo>
                      <a:pt x="15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8" name="Freeform 80">
                <a:extLst>
                  <a:ext uri="{FF2B5EF4-FFF2-40B4-BE49-F238E27FC236}">
                    <a16:creationId xmlns:a16="http://schemas.microsoft.com/office/drawing/2014/main" id="{29069F6F-4DC5-0AF4-02F0-7BFCC7B69BB8}"/>
                  </a:ext>
                </a:extLst>
              </p:cNvPr>
              <p:cNvSpPr>
                <a:spLocks/>
              </p:cNvSpPr>
              <p:nvPr/>
            </p:nvSpPr>
            <p:spPr bwMode="auto">
              <a:xfrm>
                <a:off x="2730501" y="2660650"/>
                <a:ext cx="109538" cy="520700"/>
              </a:xfrm>
              <a:custGeom>
                <a:avLst/>
                <a:gdLst>
                  <a:gd name="T0" fmla="*/ 0 w 208"/>
                  <a:gd name="T1" fmla="*/ 982 h 982"/>
                  <a:gd name="T2" fmla="*/ 4 w 208"/>
                  <a:gd name="T3" fmla="*/ 850 h 982"/>
                  <a:gd name="T4" fmla="*/ 38 w 208"/>
                  <a:gd name="T5" fmla="*/ 721 h 982"/>
                  <a:gd name="T6" fmla="*/ 82 w 208"/>
                  <a:gd name="T7" fmla="*/ 648 h 982"/>
                  <a:gd name="T8" fmla="*/ 139 w 208"/>
                  <a:gd name="T9" fmla="*/ 579 h 982"/>
                  <a:gd name="T10" fmla="*/ 208 w 208"/>
                  <a:gd name="T11" fmla="*/ 432 h 982"/>
                  <a:gd name="T12" fmla="*/ 192 w 208"/>
                  <a:gd name="T13" fmla="*/ 317 h 982"/>
                  <a:gd name="T14" fmla="*/ 152 w 208"/>
                  <a:gd name="T15" fmla="*/ 205 h 982"/>
                  <a:gd name="T16" fmla="*/ 30 w 208"/>
                  <a:gd name="T1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982">
                    <a:moveTo>
                      <a:pt x="0" y="982"/>
                    </a:moveTo>
                    <a:lnTo>
                      <a:pt x="4" y="850"/>
                    </a:lnTo>
                    <a:lnTo>
                      <a:pt x="38" y="721"/>
                    </a:lnTo>
                    <a:lnTo>
                      <a:pt x="82" y="648"/>
                    </a:lnTo>
                    <a:lnTo>
                      <a:pt x="139" y="579"/>
                    </a:lnTo>
                    <a:lnTo>
                      <a:pt x="208" y="432"/>
                    </a:lnTo>
                    <a:lnTo>
                      <a:pt x="192" y="317"/>
                    </a:lnTo>
                    <a:lnTo>
                      <a:pt x="152" y="205"/>
                    </a:lnTo>
                    <a:lnTo>
                      <a:pt x="3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9" name="Freeform 81">
                <a:extLst>
                  <a:ext uri="{FF2B5EF4-FFF2-40B4-BE49-F238E27FC236}">
                    <a16:creationId xmlns:a16="http://schemas.microsoft.com/office/drawing/2014/main" id="{AA0ABA6C-9088-2074-6ED2-9E43672C1DF1}"/>
                  </a:ext>
                </a:extLst>
              </p:cNvPr>
              <p:cNvSpPr>
                <a:spLocks/>
              </p:cNvSpPr>
              <p:nvPr/>
            </p:nvSpPr>
            <p:spPr bwMode="auto">
              <a:xfrm>
                <a:off x="2965451" y="2698750"/>
                <a:ext cx="82550" cy="515938"/>
              </a:xfrm>
              <a:custGeom>
                <a:avLst/>
                <a:gdLst>
                  <a:gd name="T0" fmla="*/ 39 w 155"/>
                  <a:gd name="T1" fmla="*/ 969 h 969"/>
                  <a:gd name="T2" fmla="*/ 23 w 155"/>
                  <a:gd name="T3" fmla="*/ 699 h 969"/>
                  <a:gd name="T4" fmla="*/ 1 w 155"/>
                  <a:gd name="T5" fmla="*/ 607 h 969"/>
                  <a:gd name="T6" fmla="*/ 0 w 155"/>
                  <a:gd name="T7" fmla="*/ 518 h 969"/>
                  <a:gd name="T8" fmla="*/ 34 w 155"/>
                  <a:gd name="T9" fmla="*/ 477 h 969"/>
                  <a:gd name="T10" fmla="*/ 83 w 155"/>
                  <a:gd name="T11" fmla="*/ 446 h 969"/>
                  <a:gd name="T12" fmla="*/ 130 w 155"/>
                  <a:gd name="T13" fmla="*/ 413 h 969"/>
                  <a:gd name="T14" fmla="*/ 155 w 155"/>
                  <a:gd name="T15" fmla="*/ 370 h 969"/>
                  <a:gd name="T16" fmla="*/ 152 w 155"/>
                  <a:gd name="T17" fmla="*/ 282 h 969"/>
                  <a:gd name="T18" fmla="*/ 128 w 155"/>
                  <a:gd name="T19" fmla="*/ 195 h 969"/>
                  <a:gd name="T20" fmla="*/ 69 w 155"/>
                  <a:gd name="T21" fmla="*/ 22 h 969"/>
                  <a:gd name="T22" fmla="*/ 68 w 155"/>
                  <a:gd name="T23" fmla="*/ 6 h 969"/>
                  <a:gd name="T24" fmla="*/ 69 w 155"/>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969">
                    <a:moveTo>
                      <a:pt x="39" y="969"/>
                    </a:moveTo>
                    <a:lnTo>
                      <a:pt x="23" y="699"/>
                    </a:lnTo>
                    <a:lnTo>
                      <a:pt x="1" y="607"/>
                    </a:lnTo>
                    <a:lnTo>
                      <a:pt x="0" y="518"/>
                    </a:lnTo>
                    <a:lnTo>
                      <a:pt x="34" y="477"/>
                    </a:lnTo>
                    <a:lnTo>
                      <a:pt x="83" y="446"/>
                    </a:lnTo>
                    <a:lnTo>
                      <a:pt x="130" y="413"/>
                    </a:lnTo>
                    <a:lnTo>
                      <a:pt x="155" y="370"/>
                    </a:lnTo>
                    <a:lnTo>
                      <a:pt x="152" y="282"/>
                    </a:lnTo>
                    <a:lnTo>
                      <a:pt x="128" y="195"/>
                    </a:lnTo>
                    <a:lnTo>
                      <a:pt x="69" y="22"/>
                    </a:lnTo>
                    <a:lnTo>
                      <a:pt x="68" y="6"/>
                    </a:lnTo>
                    <a:lnTo>
                      <a:pt x="6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0" name="Freeform 82">
                <a:extLst>
                  <a:ext uri="{FF2B5EF4-FFF2-40B4-BE49-F238E27FC236}">
                    <a16:creationId xmlns:a16="http://schemas.microsoft.com/office/drawing/2014/main" id="{0B1DF821-F587-01C6-283E-B4C0B9ED09AB}"/>
                  </a:ext>
                </a:extLst>
              </p:cNvPr>
              <p:cNvSpPr>
                <a:spLocks/>
              </p:cNvSpPr>
              <p:nvPr/>
            </p:nvSpPr>
            <p:spPr bwMode="auto">
              <a:xfrm>
                <a:off x="2928938" y="2701925"/>
                <a:ext cx="179388" cy="519113"/>
              </a:xfrm>
              <a:custGeom>
                <a:avLst/>
                <a:gdLst>
                  <a:gd name="T0" fmla="*/ 101 w 340"/>
                  <a:gd name="T1" fmla="*/ 979 h 979"/>
                  <a:gd name="T2" fmla="*/ 178 w 340"/>
                  <a:gd name="T3" fmla="*/ 866 h 979"/>
                  <a:gd name="T4" fmla="*/ 194 w 340"/>
                  <a:gd name="T5" fmla="*/ 731 h 979"/>
                  <a:gd name="T6" fmla="*/ 151 w 340"/>
                  <a:gd name="T7" fmla="*/ 643 h 979"/>
                  <a:gd name="T8" fmla="*/ 79 w 340"/>
                  <a:gd name="T9" fmla="*/ 564 h 979"/>
                  <a:gd name="T10" fmla="*/ 0 w 340"/>
                  <a:gd name="T11" fmla="*/ 397 h 979"/>
                  <a:gd name="T12" fmla="*/ 48 w 340"/>
                  <a:gd name="T13" fmla="*/ 277 h 979"/>
                  <a:gd name="T14" fmla="*/ 130 w 340"/>
                  <a:gd name="T15" fmla="*/ 172 h 979"/>
                  <a:gd name="T16" fmla="*/ 232 w 340"/>
                  <a:gd name="T17" fmla="*/ 81 h 979"/>
                  <a:gd name="T18" fmla="*/ 340 w 340"/>
                  <a:gd name="T19" fmla="*/ 0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979">
                    <a:moveTo>
                      <a:pt x="101" y="979"/>
                    </a:moveTo>
                    <a:lnTo>
                      <a:pt x="178" y="866"/>
                    </a:lnTo>
                    <a:lnTo>
                      <a:pt x="194" y="731"/>
                    </a:lnTo>
                    <a:lnTo>
                      <a:pt x="151" y="643"/>
                    </a:lnTo>
                    <a:lnTo>
                      <a:pt x="79" y="564"/>
                    </a:lnTo>
                    <a:lnTo>
                      <a:pt x="0" y="397"/>
                    </a:lnTo>
                    <a:lnTo>
                      <a:pt x="48" y="277"/>
                    </a:lnTo>
                    <a:lnTo>
                      <a:pt x="130" y="172"/>
                    </a:lnTo>
                    <a:lnTo>
                      <a:pt x="232" y="81"/>
                    </a:lnTo>
                    <a:lnTo>
                      <a:pt x="3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1" name="Freeform 83">
                <a:extLst>
                  <a:ext uri="{FF2B5EF4-FFF2-40B4-BE49-F238E27FC236}">
                    <a16:creationId xmlns:a16="http://schemas.microsoft.com/office/drawing/2014/main" id="{ACB88118-F50E-D843-7332-A07A00CED78B}"/>
                  </a:ext>
                </a:extLst>
              </p:cNvPr>
              <p:cNvSpPr>
                <a:spLocks/>
              </p:cNvSpPr>
              <p:nvPr/>
            </p:nvSpPr>
            <p:spPr bwMode="auto">
              <a:xfrm>
                <a:off x="2932113" y="2711450"/>
                <a:ext cx="90488" cy="512763"/>
              </a:xfrm>
              <a:custGeom>
                <a:avLst/>
                <a:gdLst>
                  <a:gd name="T0" fmla="*/ 70 w 170"/>
                  <a:gd name="T1" fmla="*/ 965 h 965"/>
                  <a:gd name="T2" fmla="*/ 67 w 170"/>
                  <a:gd name="T3" fmla="*/ 960 h 965"/>
                  <a:gd name="T4" fmla="*/ 62 w 170"/>
                  <a:gd name="T5" fmla="*/ 943 h 965"/>
                  <a:gd name="T6" fmla="*/ 19 w 170"/>
                  <a:gd name="T7" fmla="*/ 817 h 965"/>
                  <a:gd name="T8" fmla="*/ 0 w 170"/>
                  <a:gd name="T9" fmla="*/ 690 h 965"/>
                  <a:gd name="T10" fmla="*/ 24 w 170"/>
                  <a:gd name="T11" fmla="*/ 590 h 965"/>
                  <a:gd name="T12" fmla="*/ 63 w 170"/>
                  <a:gd name="T13" fmla="*/ 493 h 965"/>
                  <a:gd name="T14" fmla="*/ 139 w 170"/>
                  <a:gd name="T15" fmla="*/ 298 h 965"/>
                  <a:gd name="T16" fmla="*/ 170 w 170"/>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965">
                    <a:moveTo>
                      <a:pt x="70" y="965"/>
                    </a:moveTo>
                    <a:lnTo>
                      <a:pt x="67" y="960"/>
                    </a:lnTo>
                    <a:lnTo>
                      <a:pt x="62" y="943"/>
                    </a:lnTo>
                    <a:lnTo>
                      <a:pt x="19" y="817"/>
                    </a:lnTo>
                    <a:lnTo>
                      <a:pt x="0" y="690"/>
                    </a:lnTo>
                    <a:lnTo>
                      <a:pt x="24" y="590"/>
                    </a:lnTo>
                    <a:lnTo>
                      <a:pt x="63" y="493"/>
                    </a:lnTo>
                    <a:lnTo>
                      <a:pt x="139" y="298"/>
                    </a:lnTo>
                    <a:lnTo>
                      <a:pt x="17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2" name="Freeform 84">
                <a:extLst>
                  <a:ext uri="{FF2B5EF4-FFF2-40B4-BE49-F238E27FC236}">
                    <a16:creationId xmlns:a16="http://schemas.microsoft.com/office/drawing/2014/main" id="{F957B03B-9E96-8FD7-F00E-8B6A3015C79C}"/>
                  </a:ext>
                </a:extLst>
              </p:cNvPr>
              <p:cNvSpPr>
                <a:spLocks/>
              </p:cNvSpPr>
              <p:nvPr/>
            </p:nvSpPr>
            <p:spPr bwMode="auto">
              <a:xfrm>
                <a:off x="3105151" y="2747963"/>
                <a:ext cx="82550" cy="514350"/>
              </a:xfrm>
              <a:custGeom>
                <a:avLst/>
                <a:gdLst>
                  <a:gd name="T0" fmla="*/ 38 w 154"/>
                  <a:gd name="T1" fmla="*/ 969 h 969"/>
                  <a:gd name="T2" fmla="*/ 23 w 154"/>
                  <a:gd name="T3" fmla="*/ 699 h 969"/>
                  <a:gd name="T4" fmla="*/ 1 w 154"/>
                  <a:gd name="T5" fmla="*/ 607 h 969"/>
                  <a:gd name="T6" fmla="*/ 0 w 154"/>
                  <a:gd name="T7" fmla="*/ 519 h 969"/>
                  <a:gd name="T8" fmla="*/ 34 w 154"/>
                  <a:gd name="T9" fmla="*/ 477 h 969"/>
                  <a:gd name="T10" fmla="*/ 83 w 154"/>
                  <a:gd name="T11" fmla="*/ 446 h 969"/>
                  <a:gd name="T12" fmla="*/ 130 w 154"/>
                  <a:gd name="T13" fmla="*/ 414 h 969"/>
                  <a:gd name="T14" fmla="*/ 154 w 154"/>
                  <a:gd name="T15" fmla="*/ 370 h 969"/>
                  <a:gd name="T16" fmla="*/ 152 w 154"/>
                  <a:gd name="T17" fmla="*/ 282 h 969"/>
                  <a:gd name="T18" fmla="*/ 128 w 154"/>
                  <a:gd name="T19" fmla="*/ 195 h 969"/>
                  <a:gd name="T20" fmla="*/ 69 w 154"/>
                  <a:gd name="T21" fmla="*/ 23 h 969"/>
                  <a:gd name="T22" fmla="*/ 68 w 154"/>
                  <a:gd name="T23" fmla="*/ 6 h 969"/>
                  <a:gd name="T24" fmla="*/ 69 w 154"/>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969">
                    <a:moveTo>
                      <a:pt x="38" y="969"/>
                    </a:moveTo>
                    <a:lnTo>
                      <a:pt x="23" y="699"/>
                    </a:lnTo>
                    <a:lnTo>
                      <a:pt x="1" y="607"/>
                    </a:lnTo>
                    <a:lnTo>
                      <a:pt x="0" y="519"/>
                    </a:lnTo>
                    <a:lnTo>
                      <a:pt x="34" y="477"/>
                    </a:lnTo>
                    <a:lnTo>
                      <a:pt x="83" y="446"/>
                    </a:lnTo>
                    <a:lnTo>
                      <a:pt x="130" y="414"/>
                    </a:lnTo>
                    <a:lnTo>
                      <a:pt x="154" y="370"/>
                    </a:lnTo>
                    <a:lnTo>
                      <a:pt x="152" y="282"/>
                    </a:lnTo>
                    <a:lnTo>
                      <a:pt x="128" y="195"/>
                    </a:lnTo>
                    <a:lnTo>
                      <a:pt x="69" y="23"/>
                    </a:lnTo>
                    <a:lnTo>
                      <a:pt x="68" y="6"/>
                    </a:lnTo>
                    <a:lnTo>
                      <a:pt x="6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3" name="Freeform 85">
                <a:extLst>
                  <a:ext uri="{FF2B5EF4-FFF2-40B4-BE49-F238E27FC236}">
                    <a16:creationId xmlns:a16="http://schemas.microsoft.com/office/drawing/2014/main" id="{CA310B56-50DF-FBC6-9266-C6634929D957}"/>
                  </a:ext>
                </a:extLst>
              </p:cNvPr>
              <p:cNvSpPr>
                <a:spLocks/>
              </p:cNvSpPr>
              <p:nvPr/>
            </p:nvSpPr>
            <p:spPr bwMode="auto">
              <a:xfrm>
                <a:off x="3068638" y="2749550"/>
                <a:ext cx="179388" cy="520700"/>
              </a:xfrm>
              <a:custGeom>
                <a:avLst/>
                <a:gdLst>
                  <a:gd name="T0" fmla="*/ 101 w 340"/>
                  <a:gd name="T1" fmla="*/ 978 h 978"/>
                  <a:gd name="T2" fmla="*/ 178 w 340"/>
                  <a:gd name="T3" fmla="*/ 865 h 978"/>
                  <a:gd name="T4" fmla="*/ 193 w 340"/>
                  <a:gd name="T5" fmla="*/ 730 h 978"/>
                  <a:gd name="T6" fmla="*/ 150 w 340"/>
                  <a:gd name="T7" fmla="*/ 642 h 978"/>
                  <a:gd name="T8" fmla="*/ 79 w 340"/>
                  <a:gd name="T9" fmla="*/ 563 h 978"/>
                  <a:gd name="T10" fmla="*/ 0 w 340"/>
                  <a:gd name="T11" fmla="*/ 396 h 978"/>
                  <a:gd name="T12" fmla="*/ 48 w 340"/>
                  <a:gd name="T13" fmla="*/ 276 h 978"/>
                  <a:gd name="T14" fmla="*/ 130 w 340"/>
                  <a:gd name="T15" fmla="*/ 172 h 978"/>
                  <a:gd name="T16" fmla="*/ 232 w 340"/>
                  <a:gd name="T17" fmla="*/ 80 h 978"/>
                  <a:gd name="T18" fmla="*/ 340 w 340"/>
                  <a:gd name="T19"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978">
                    <a:moveTo>
                      <a:pt x="101" y="978"/>
                    </a:moveTo>
                    <a:lnTo>
                      <a:pt x="178" y="865"/>
                    </a:lnTo>
                    <a:lnTo>
                      <a:pt x="193" y="730"/>
                    </a:lnTo>
                    <a:lnTo>
                      <a:pt x="150" y="642"/>
                    </a:lnTo>
                    <a:lnTo>
                      <a:pt x="79" y="563"/>
                    </a:lnTo>
                    <a:lnTo>
                      <a:pt x="0" y="396"/>
                    </a:lnTo>
                    <a:lnTo>
                      <a:pt x="48" y="276"/>
                    </a:lnTo>
                    <a:lnTo>
                      <a:pt x="130" y="172"/>
                    </a:lnTo>
                    <a:lnTo>
                      <a:pt x="232" y="80"/>
                    </a:lnTo>
                    <a:lnTo>
                      <a:pt x="3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4" name="Freeform 86">
                <a:extLst>
                  <a:ext uri="{FF2B5EF4-FFF2-40B4-BE49-F238E27FC236}">
                    <a16:creationId xmlns:a16="http://schemas.microsoft.com/office/drawing/2014/main" id="{8FA82C1A-FC67-7E5B-8F9A-999C6EC97814}"/>
                  </a:ext>
                </a:extLst>
              </p:cNvPr>
              <p:cNvSpPr>
                <a:spLocks/>
              </p:cNvSpPr>
              <p:nvPr/>
            </p:nvSpPr>
            <p:spPr bwMode="auto">
              <a:xfrm>
                <a:off x="3071813" y="2759075"/>
                <a:ext cx="90488" cy="512763"/>
              </a:xfrm>
              <a:custGeom>
                <a:avLst/>
                <a:gdLst>
                  <a:gd name="T0" fmla="*/ 69 w 170"/>
                  <a:gd name="T1" fmla="*/ 964 h 964"/>
                  <a:gd name="T2" fmla="*/ 67 w 170"/>
                  <a:gd name="T3" fmla="*/ 959 h 964"/>
                  <a:gd name="T4" fmla="*/ 62 w 170"/>
                  <a:gd name="T5" fmla="*/ 942 h 964"/>
                  <a:gd name="T6" fmla="*/ 19 w 170"/>
                  <a:gd name="T7" fmla="*/ 816 h 964"/>
                  <a:gd name="T8" fmla="*/ 0 w 170"/>
                  <a:gd name="T9" fmla="*/ 689 h 964"/>
                  <a:gd name="T10" fmla="*/ 24 w 170"/>
                  <a:gd name="T11" fmla="*/ 589 h 964"/>
                  <a:gd name="T12" fmla="*/ 63 w 170"/>
                  <a:gd name="T13" fmla="*/ 492 h 964"/>
                  <a:gd name="T14" fmla="*/ 139 w 170"/>
                  <a:gd name="T15" fmla="*/ 297 h 964"/>
                  <a:gd name="T16" fmla="*/ 170 w 170"/>
                  <a:gd name="T17"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964">
                    <a:moveTo>
                      <a:pt x="69" y="964"/>
                    </a:moveTo>
                    <a:lnTo>
                      <a:pt x="67" y="959"/>
                    </a:lnTo>
                    <a:lnTo>
                      <a:pt x="62" y="942"/>
                    </a:lnTo>
                    <a:lnTo>
                      <a:pt x="19" y="816"/>
                    </a:lnTo>
                    <a:lnTo>
                      <a:pt x="0" y="689"/>
                    </a:lnTo>
                    <a:lnTo>
                      <a:pt x="24" y="589"/>
                    </a:lnTo>
                    <a:lnTo>
                      <a:pt x="63" y="492"/>
                    </a:lnTo>
                    <a:lnTo>
                      <a:pt x="139" y="297"/>
                    </a:lnTo>
                    <a:lnTo>
                      <a:pt x="17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5" name="Freeform 87">
                <a:extLst>
                  <a:ext uri="{FF2B5EF4-FFF2-40B4-BE49-F238E27FC236}">
                    <a16:creationId xmlns:a16="http://schemas.microsoft.com/office/drawing/2014/main" id="{E0BF9E30-E4D2-3C9C-03F5-732D0B3A6AA6}"/>
                  </a:ext>
                </a:extLst>
              </p:cNvPr>
              <p:cNvSpPr>
                <a:spLocks/>
              </p:cNvSpPr>
              <p:nvPr/>
            </p:nvSpPr>
            <p:spPr bwMode="auto">
              <a:xfrm>
                <a:off x="3268663" y="2841625"/>
                <a:ext cx="184150" cy="596900"/>
              </a:xfrm>
              <a:custGeom>
                <a:avLst/>
                <a:gdLst>
                  <a:gd name="T0" fmla="*/ 345 w 345"/>
                  <a:gd name="T1" fmla="*/ 1123 h 1123"/>
                  <a:gd name="T2" fmla="*/ 122 w 345"/>
                  <a:gd name="T3" fmla="*/ 849 h 1123"/>
                  <a:gd name="T4" fmla="*/ 43 w 345"/>
                  <a:gd name="T5" fmla="*/ 692 h 1123"/>
                  <a:gd name="T6" fmla="*/ 0 w 345"/>
                  <a:gd name="T7" fmla="*/ 526 h 1123"/>
                  <a:gd name="T8" fmla="*/ 5 w 345"/>
                  <a:gd name="T9" fmla="*/ 383 h 1123"/>
                  <a:gd name="T10" fmla="*/ 47 w 345"/>
                  <a:gd name="T11" fmla="*/ 243 h 1123"/>
                  <a:gd name="T12" fmla="*/ 119 w 345"/>
                  <a:gd name="T13" fmla="*/ 112 h 1123"/>
                  <a:gd name="T14" fmla="*/ 212 w 345"/>
                  <a:gd name="T15" fmla="*/ 0 h 1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1123">
                    <a:moveTo>
                      <a:pt x="345" y="1123"/>
                    </a:moveTo>
                    <a:lnTo>
                      <a:pt x="122" y="849"/>
                    </a:lnTo>
                    <a:lnTo>
                      <a:pt x="43" y="692"/>
                    </a:lnTo>
                    <a:lnTo>
                      <a:pt x="0" y="526"/>
                    </a:lnTo>
                    <a:lnTo>
                      <a:pt x="5" y="383"/>
                    </a:lnTo>
                    <a:lnTo>
                      <a:pt x="47" y="243"/>
                    </a:lnTo>
                    <a:lnTo>
                      <a:pt x="119" y="112"/>
                    </a:lnTo>
                    <a:lnTo>
                      <a:pt x="212"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6" name="Freeform 88">
                <a:extLst>
                  <a:ext uri="{FF2B5EF4-FFF2-40B4-BE49-F238E27FC236}">
                    <a16:creationId xmlns:a16="http://schemas.microsoft.com/office/drawing/2014/main" id="{BB86672A-090A-0317-329F-66B1A7DF14E8}"/>
                  </a:ext>
                </a:extLst>
              </p:cNvPr>
              <p:cNvSpPr>
                <a:spLocks/>
              </p:cNvSpPr>
              <p:nvPr/>
            </p:nvSpPr>
            <p:spPr bwMode="auto">
              <a:xfrm>
                <a:off x="3263901" y="2832100"/>
                <a:ext cx="179388" cy="614363"/>
              </a:xfrm>
              <a:custGeom>
                <a:avLst/>
                <a:gdLst>
                  <a:gd name="T0" fmla="*/ 334 w 338"/>
                  <a:gd name="T1" fmla="*/ 1156 h 1158"/>
                  <a:gd name="T2" fmla="*/ 338 w 338"/>
                  <a:gd name="T3" fmla="*/ 1158 h 1158"/>
                  <a:gd name="T4" fmla="*/ 335 w 338"/>
                  <a:gd name="T5" fmla="*/ 1136 h 1158"/>
                  <a:gd name="T6" fmla="*/ 329 w 338"/>
                  <a:gd name="T7" fmla="*/ 1104 h 1158"/>
                  <a:gd name="T8" fmla="*/ 323 w 338"/>
                  <a:gd name="T9" fmla="*/ 1078 h 1158"/>
                  <a:gd name="T10" fmla="*/ 235 w 338"/>
                  <a:gd name="T11" fmla="*/ 810 h 1158"/>
                  <a:gd name="T12" fmla="*/ 156 w 338"/>
                  <a:gd name="T13" fmla="*/ 539 h 1158"/>
                  <a:gd name="T14" fmla="*/ 152 w 338"/>
                  <a:gd name="T15" fmla="*/ 484 h 1158"/>
                  <a:gd name="T16" fmla="*/ 158 w 338"/>
                  <a:gd name="T17" fmla="*/ 428 h 1158"/>
                  <a:gd name="T18" fmla="*/ 156 w 338"/>
                  <a:gd name="T19" fmla="*/ 318 h 1158"/>
                  <a:gd name="T20" fmla="*/ 89 w 338"/>
                  <a:gd name="T21" fmla="*/ 154 h 1158"/>
                  <a:gd name="T22" fmla="*/ 0 w 338"/>
                  <a:gd name="T2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1158">
                    <a:moveTo>
                      <a:pt x="334" y="1156"/>
                    </a:moveTo>
                    <a:lnTo>
                      <a:pt x="338" y="1158"/>
                    </a:lnTo>
                    <a:lnTo>
                      <a:pt x="335" y="1136"/>
                    </a:lnTo>
                    <a:lnTo>
                      <a:pt x="329" y="1104"/>
                    </a:lnTo>
                    <a:lnTo>
                      <a:pt x="323" y="1078"/>
                    </a:lnTo>
                    <a:lnTo>
                      <a:pt x="235" y="810"/>
                    </a:lnTo>
                    <a:lnTo>
                      <a:pt x="156" y="539"/>
                    </a:lnTo>
                    <a:lnTo>
                      <a:pt x="152" y="484"/>
                    </a:lnTo>
                    <a:lnTo>
                      <a:pt x="158" y="428"/>
                    </a:lnTo>
                    <a:lnTo>
                      <a:pt x="156" y="318"/>
                    </a:lnTo>
                    <a:lnTo>
                      <a:pt x="89" y="154"/>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7" name="Freeform 89">
                <a:extLst>
                  <a:ext uri="{FF2B5EF4-FFF2-40B4-BE49-F238E27FC236}">
                    <a16:creationId xmlns:a16="http://schemas.microsoft.com/office/drawing/2014/main" id="{34A74B8C-6314-094C-964C-BF7E4928B46A}"/>
                  </a:ext>
                </a:extLst>
              </p:cNvPr>
              <p:cNvSpPr>
                <a:spLocks/>
              </p:cNvSpPr>
              <p:nvPr/>
            </p:nvSpPr>
            <p:spPr bwMode="auto">
              <a:xfrm>
                <a:off x="3152776" y="2757488"/>
                <a:ext cx="103188" cy="512763"/>
              </a:xfrm>
              <a:custGeom>
                <a:avLst/>
                <a:gdLst>
                  <a:gd name="T0" fmla="*/ 0 w 194"/>
                  <a:gd name="T1" fmla="*/ 964 h 964"/>
                  <a:gd name="T2" fmla="*/ 130 w 194"/>
                  <a:gd name="T3" fmla="*/ 778 h 964"/>
                  <a:gd name="T4" fmla="*/ 194 w 194"/>
                  <a:gd name="T5" fmla="*/ 563 h 964"/>
                  <a:gd name="T6" fmla="*/ 177 w 194"/>
                  <a:gd name="T7" fmla="*/ 466 h 964"/>
                  <a:gd name="T8" fmla="*/ 132 w 194"/>
                  <a:gd name="T9" fmla="*/ 373 h 964"/>
                  <a:gd name="T10" fmla="*/ 47 w 194"/>
                  <a:gd name="T11" fmla="*/ 184 h 964"/>
                  <a:gd name="T12" fmla="*/ 45 w 194"/>
                  <a:gd name="T13" fmla="*/ 81 h 964"/>
                  <a:gd name="T14" fmla="*/ 61 w 194"/>
                  <a:gd name="T15" fmla="*/ 34 h 964"/>
                  <a:gd name="T16" fmla="*/ 93 w 194"/>
                  <a:gd name="T17"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964">
                    <a:moveTo>
                      <a:pt x="0" y="964"/>
                    </a:moveTo>
                    <a:lnTo>
                      <a:pt x="130" y="778"/>
                    </a:lnTo>
                    <a:lnTo>
                      <a:pt x="194" y="563"/>
                    </a:lnTo>
                    <a:lnTo>
                      <a:pt x="177" y="466"/>
                    </a:lnTo>
                    <a:lnTo>
                      <a:pt x="132" y="373"/>
                    </a:lnTo>
                    <a:lnTo>
                      <a:pt x="47" y="184"/>
                    </a:lnTo>
                    <a:lnTo>
                      <a:pt x="45" y="81"/>
                    </a:lnTo>
                    <a:lnTo>
                      <a:pt x="61" y="34"/>
                    </a:lnTo>
                    <a:lnTo>
                      <a:pt x="9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grpSp>
          <p:nvGrpSpPr>
            <p:cNvPr id="49" name="Group 48">
              <a:extLst>
                <a:ext uri="{FF2B5EF4-FFF2-40B4-BE49-F238E27FC236}">
                  <a16:creationId xmlns:a16="http://schemas.microsoft.com/office/drawing/2014/main" id="{F897C47A-2461-C202-4D89-4DA4AAAED715}"/>
                </a:ext>
              </a:extLst>
            </p:cNvPr>
            <p:cNvGrpSpPr/>
            <p:nvPr/>
          </p:nvGrpSpPr>
          <p:grpSpPr>
            <a:xfrm>
              <a:off x="6108700" y="3409934"/>
              <a:ext cx="45719" cy="1600200"/>
              <a:chOff x="6108701" y="2308225"/>
              <a:chExt cx="0" cy="1739901"/>
            </a:xfrm>
          </p:grpSpPr>
          <p:sp>
            <p:nvSpPr>
              <p:cNvPr id="50" name="Line 91">
                <a:extLst>
                  <a:ext uri="{FF2B5EF4-FFF2-40B4-BE49-F238E27FC236}">
                    <a16:creationId xmlns:a16="http://schemas.microsoft.com/office/drawing/2014/main" id="{D5593625-7469-9B17-21FF-73AC2074164F}"/>
                  </a:ext>
                </a:extLst>
              </p:cNvPr>
              <p:cNvSpPr>
                <a:spLocks noChangeShapeType="1"/>
              </p:cNvSpPr>
              <p:nvPr/>
            </p:nvSpPr>
            <p:spPr bwMode="auto">
              <a:xfrm>
                <a:off x="6108701" y="2308225"/>
                <a:ext cx="0" cy="160338"/>
              </a:xfrm>
              <a:prstGeom prst="line">
                <a:avLst/>
              </a:prstGeom>
              <a:noFill/>
              <a:ln w="15875">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1" name="Line 92">
                <a:extLst>
                  <a:ext uri="{FF2B5EF4-FFF2-40B4-BE49-F238E27FC236}">
                    <a16:creationId xmlns:a16="http://schemas.microsoft.com/office/drawing/2014/main" id="{AEF4AB52-4026-9329-6405-F75D5133FC7A}"/>
                  </a:ext>
                </a:extLst>
              </p:cNvPr>
              <p:cNvSpPr>
                <a:spLocks noChangeShapeType="1"/>
              </p:cNvSpPr>
              <p:nvPr/>
            </p:nvSpPr>
            <p:spPr bwMode="auto">
              <a:xfrm>
                <a:off x="6108701" y="2500313"/>
                <a:ext cx="0" cy="31750"/>
              </a:xfrm>
              <a:prstGeom prst="line">
                <a:avLst/>
              </a:prstGeom>
              <a:noFill/>
              <a:ln w="15875">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2" name="Line 93">
                <a:extLst>
                  <a:ext uri="{FF2B5EF4-FFF2-40B4-BE49-F238E27FC236}">
                    <a16:creationId xmlns:a16="http://schemas.microsoft.com/office/drawing/2014/main" id="{6482A757-8548-C52D-E260-B22BB7239509}"/>
                  </a:ext>
                </a:extLst>
              </p:cNvPr>
              <p:cNvSpPr>
                <a:spLocks noChangeShapeType="1"/>
              </p:cNvSpPr>
              <p:nvPr/>
            </p:nvSpPr>
            <p:spPr bwMode="auto">
              <a:xfrm>
                <a:off x="6108701" y="2563813"/>
                <a:ext cx="0" cy="160338"/>
              </a:xfrm>
              <a:prstGeom prst="line">
                <a:avLst/>
              </a:prstGeom>
              <a:noFill/>
              <a:ln w="15875">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3" name="Line 94">
                <a:extLst>
                  <a:ext uri="{FF2B5EF4-FFF2-40B4-BE49-F238E27FC236}">
                    <a16:creationId xmlns:a16="http://schemas.microsoft.com/office/drawing/2014/main" id="{E622DFF0-181A-F0A9-DF1A-F9ACD3790E52}"/>
                  </a:ext>
                </a:extLst>
              </p:cNvPr>
              <p:cNvSpPr>
                <a:spLocks noChangeShapeType="1"/>
              </p:cNvSpPr>
              <p:nvPr/>
            </p:nvSpPr>
            <p:spPr bwMode="auto">
              <a:xfrm>
                <a:off x="6108701" y="2757488"/>
                <a:ext cx="0" cy="31750"/>
              </a:xfrm>
              <a:prstGeom prst="line">
                <a:avLst/>
              </a:prstGeom>
              <a:noFill/>
              <a:ln w="15875">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4" name="Line 95">
                <a:extLst>
                  <a:ext uri="{FF2B5EF4-FFF2-40B4-BE49-F238E27FC236}">
                    <a16:creationId xmlns:a16="http://schemas.microsoft.com/office/drawing/2014/main" id="{29465916-07BE-93A4-E483-37D887FEFE36}"/>
                  </a:ext>
                </a:extLst>
              </p:cNvPr>
              <p:cNvSpPr>
                <a:spLocks noChangeShapeType="1"/>
              </p:cNvSpPr>
              <p:nvPr/>
            </p:nvSpPr>
            <p:spPr bwMode="auto">
              <a:xfrm>
                <a:off x="6108701" y="2820988"/>
                <a:ext cx="0" cy="160338"/>
              </a:xfrm>
              <a:prstGeom prst="line">
                <a:avLst/>
              </a:prstGeom>
              <a:noFill/>
              <a:ln w="15875">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5" name="Line 96">
                <a:extLst>
                  <a:ext uri="{FF2B5EF4-FFF2-40B4-BE49-F238E27FC236}">
                    <a16:creationId xmlns:a16="http://schemas.microsoft.com/office/drawing/2014/main" id="{AADD0DC4-286C-E46F-84BC-E06D5D3E0029}"/>
                  </a:ext>
                </a:extLst>
              </p:cNvPr>
              <p:cNvSpPr>
                <a:spLocks noChangeShapeType="1"/>
              </p:cNvSpPr>
              <p:nvPr/>
            </p:nvSpPr>
            <p:spPr bwMode="auto">
              <a:xfrm>
                <a:off x="6108701" y="3013075"/>
                <a:ext cx="0" cy="31750"/>
              </a:xfrm>
              <a:prstGeom prst="line">
                <a:avLst/>
              </a:prstGeom>
              <a:noFill/>
              <a:ln w="15875">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6" name="Line 97">
                <a:extLst>
                  <a:ext uri="{FF2B5EF4-FFF2-40B4-BE49-F238E27FC236}">
                    <a16:creationId xmlns:a16="http://schemas.microsoft.com/office/drawing/2014/main" id="{FFF0803A-93B4-243E-FC2A-3F6C0A61AAB8}"/>
                  </a:ext>
                </a:extLst>
              </p:cNvPr>
              <p:cNvSpPr>
                <a:spLocks noChangeShapeType="1"/>
              </p:cNvSpPr>
              <p:nvPr/>
            </p:nvSpPr>
            <p:spPr bwMode="auto">
              <a:xfrm>
                <a:off x="6108701" y="3076575"/>
                <a:ext cx="0" cy="160338"/>
              </a:xfrm>
              <a:prstGeom prst="line">
                <a:avLst/>
              </a:prstGeom>
              <a:noFill/>
              <a:ln w="15875">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7" name="Line 98">
                <a:extLst>
                  <a:ext uri="{FF2B5EF4-FFF2-40B4-BE49-F238E27FC236}">
                    <a16:creationId xmlns:a16="http://schemas.microsoft.com/office/drawing/2014/main" id="{7B30ED5B-F8ED-B85E-E1D2-36AB32A805BB}"/>
                  </a:ext>
                </a:extLst>
              </p:cNvPr>
              <p:cNvSpPr>
                <a:spLocks noChangeShapeType="1"/>
              </p:cNvSpPr>
              <p:nvPr/>
            </p:nvSpPr>
            <p:spPr bwMode="auto">
              <a:xfrm>
                <a:off x="6108701" y="3268663"/>
                <a:ext cx="0" cy="31750"/>
              </a:xfrm>
              <a:prstGeom prst="line">
                <a:avLst/>
              </a:prstGeom>
              <a:noFill/>
              <a:ln w="15875">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8" name="Line 99">
                <a:extLst>
                  <a:ext uri="{FF2B5EF4-FFF2-40B4-BE49-F238E27FC236}">
                    <a16:creationId xmlns:a16="http://schemas.microsoft.com/office/drawing/2014/main" id="{E85C3C48-96EC-4C0E-AF29-540BE5B9990E}"/>
                  </a:ext>
                </a:extLst>
              </p:cNvPr>
              <p:cNvSpPr>
                <a:spLocks noChangeShapeType="1"/>
              </p:cNvSpPr>
              <p:nvPr/>
            </p:nvSpPr>
            <p:spPr bwMode="auto">
              <a:xfrm>
                <a:off x="6108701" y="3332163"/>
                <a:ext cx="0" cy="160338"/>
              </a:xfrm>
              <a:prstGeom prst="line">
                <a:avLst/>
              </a:prstGeom>
              <a:noFill/>
              <a:ln w="15875">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9" name="Line 100">
                <a:extLst>
                  <a:ext uri="{FF2B5EF4-FFF2-40B4-BE49-F238E27FC236}">
                    <a16:creationId xmlns:a16="http://schemas.microsoft.com/office/drawing/2014/main" id="{D710000E-90BB-1C1B-7290-81FEC3267987}"/>
                  </a:ext>
                </a:extLst>
              </p:cNvPr>
              <p:cNvSpPr>
                <a:spLocks noChangeShapeType="1"/>
              </p:cNvSpPr>
              <p:nvPr/>
            </p:nvSpPr>
            <p:spPr bwMode="auto">
              <a:xfrm>
                <a:off x="6108701" y="3525838"/>
                <a:ext cx="0" cy="31750"/>
              </a:xfrm>
              <a:prstGeom prst="line">
                <a:avLst/>
              </a:prstGeom>
              <a:noFill/>
              <a:ln w="15875">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0" name="Line 101">
                <a:extLst>
                  <a:ext uri="{FF2B5EF4-FFF2-40B4-BE49-F238E27FC236}">
                    <a16:creationId xmlns:a16="http://schemas.microsoft.com/office/drawing/2014/main" id="{D0E4DAEC-9773-2E3C-1565-AC51A5ECE18D}"/>
                  </a:ext>
                </a:extLst>
              </p:cNvPr>
              <p:cNvSpPr>
                <a:spLocks noChangeShapeType="1"/>
              </p:cNvSpPr>
              <p:nvPr/>
            </p:nvSpPr>
            <p:spPr bwMode="auto">
              <a:xfrm>
                <a:off x="6108701" y="3589338"/>
                <a:ext cx="0" cy="158750"/>
              </a:xfrm>
              <a:prstGeom prst="line">
                <a:avLst/>
              </a:prstGeom>
              <a:noFill/>
              <a:ln w="15875">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1" name="Line 102">
                <a:extLst>
                  <a:ext uri="{FF2B5EF4-FFF2-40B4-BE49-F238E27FC236}">
                    <a16:creationId xmlns:a16="http://schemas.microsoft.com/office/drawing/2014/main" id="{54C57174-1A9A-5469-BEBB-F6F2A2E56A16}"/>
                  </a:ext>
                </a:extLst>
              </p:cNvPr>
              <p:cNvSpPr>
                <a:spLocks noChangeShapeType="1"/>
              </p:cNvSpPr>
              <p:nvPr/>
            </p:nvSpPr>
            <p:spPr bwMode="auto">
              <a:xfrm>
                <a:off x="6108701" y="3781425"/>
                <a:ext cx="0" cy="31750"/>
              </a:xfrm>
              <a:prstGeom prst="line">
                <a:avLst/>
              </a:prstGeom>
              <a:noFill/>
              <a:ln w="15875">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2" name="Line 103">
                <a:extLst>
                  <a:ext uri="{FF2B5EF4-FFF2-40B4-BE49-F238E27FC236}">
                    <a16:creationId xmlns:a16="http://schemas.microsoft.com/office/drawing/2014/main" id="{9283E7E0-2AE6-66D8-1A94-1AA1696CD5FC}"/>
                  </a:ext>
                </a:extLst>
              </p:cNvPr>
              <p:cNvSpPr>
                <a:spLocks noChangeShapeType="1"/>
              </p:cNvSpPr>
              <p:nvPr/>
            </p:nvSpPr>
            <p:spPr bwMode="auto">
              <a:xfrm>
                <a:off x="6108701" y="3844925"/>
                <a:ext cx="0" cy="160338"/>
              </a:xfrm>
              <a:prstGeom prst="line">
                <a:avLst/>
              </a:prstGeom>
              <a:noFill/>
              <a:ln w="15875">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3" name="Line 104">
                <a:extLst>
                  <a:ext uri="{FF2B5EF4-FFF2-40B4-BE49-F238E27FC236}">
                    <a16:creationId xmlns:a16="http://schemas.microsoft.com/office/drawing/2014/main" id="{1CC50B6A-B69E-4687-60A1-EC8A11330E00}"/>
                  </a:ext>
                </a:extLst>
              </p:cNvPr>
              <p:cNvSpPr>
                <a:spLocks noChangeShapeType="1"/>
              </p:cNvSpPr>
              <p:nvPr/>
            </p:nvSpPr>
            <p:spPr bwMode="auto">
              <a:xfrm>
                <a:off x="6108701" y="4037013"/>
                <a:ext cx="0" cy="11113"/>
              </a:xfrm>
              <a:prstGeom prst="line">
                <a:avLst/>
              </a:prstGeom>
              <a:noFill/>
              <a:ln w="15875">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grpSp>
          <p:nvGrpSpPr>
            <p:cNvPr id="64" name="Group 63">
              <a:extLst>
                <a:ext uri="{FF2B5EF4-FFF2-40B4-BE49-F238E27FC236}">
                  <a16:creationId xmlns:a16="http://schemas.microsoft.com/office/drawing/2014/main" id="{109E065B-22F8-E2AA-2DC7-FFD20ED3EDCD}"/>
                </a:ext>
              </a:extLst>
            </p:cNvPr>
            <p:cNvGrpSpPr/>
            <p:nvPr/>
          </p:nvGrpSpPr>
          <p:grpSpPr>
            <a:xfrm>
              <a:off x="7119937" y="2920855"/>
              <a:ext cx="64634" cy="2447496"/>
              <a:chOff x="7119938" y="2308225"/>
              <a:chExt cx="0" cy="2144713"/>
            </a:xfrm>
          </p:grpSpPr>
          <p:sp>
            <p:nvSpPr>
              <p:cNvPr id="65" name="Line 105">
                <a:extLst>
                  <a:ext uri="{FF2B5EF4-FFF2-40B4-BE49-F238E27FC236}">
                    <a16:creationId xmlns:a16="http://schemas.microsoft.com/office/drawing/2014/main" id="{355F58CC-C8BC-75E8-CAC1-DBA2B8F8F1A1}"/>
                  </a:ext>
                </a:extLst>
              </p:cNvPr>
              <p:cNvSpPr>
                <a:spLocks noChangeShapeType="1"/>
              </p:cNvSpPr>
              <p:nvPr/>
            </p:nvSpPr>
            <p:spPr bwMode="auto">
              <a:xfrm>
                <a:off x="7119938" y="2308225"/>
                <a:ext cx="0" cy="160338"/>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6" name="Line 106">
                <a:extLst>
                  <a:ext uri="{FF2B5EF4-FFF2-40B4-BE49-F238E27FC236}">
                    <a16:creationId xmlns:a16="http://schemas.microsoft.com/office/drawing/2014/main" id="{5695D3AD-42FB-99B2-0A7A-B2733EFD28B7}"/>
                  </a:ext>
                </a:extLst>
              </p:cNvPr>
              <p:cNvSpPr>
                <a:spLocks noChangeShapeType="1"/>
              </p:cNvSpPr>
              <p:nvPr/>
            </p:nvSpPr>
            <p:spPr bwMode="auto">
              <a:xfrm>
                <a:off x="7119938" y="2500313"/>
                <a:ext cx="0" cy="3175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7" name="Line 107">
                <a:extLst>
                  <a:ext uri="{FF2B5EF4-FFF2-40B4-BE49-F238E27FC236}">
                    <a16:creationId xmlns:a16="http://schemas.microsoft.com/office/drawing/2014/main" id="{A99DA5F6-2FBF-C6F1-3188-DAE1576635C0}"/>
                  </a:ext>
                </a:extLst>
              </p:cNvPr>
              <p:cNvSpPr>
                <a:spLocks noChangeShapeType="1"/>
              </p:cNvSpPr>
              <p:nvPr/>
            </p:nvSpPr>
            <p:spPr bwMode="auto">
              <a:xfrm>
                <a:off x="7119938" y="2563813"/>
                <a:ext cx="0" cy="160338"/>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8" name="Line 108">
                <a:extLst>
                  <a:ext uri="{FF2B5EF4-FFF2-40B4-BE49-F238E27FC236}">
                    <a16:creationId xmlns:a16="http://schemas.microsoft.com/office/drawing/2014/main" id="{4C3B80CA-99E0-2FEA-6B5C-ADCA99B39F31}"/>
                  </a:ext>
                </a:extLst>
              </p:cNvPr>
              <p:cNvSpPr>
                <a:spLocks noChangeShapeType="1"/>
              </p:cNvSpPr>
              <p:nvPr/>
            </p:nvSpPr>
            <p:spPr bwMode="auto">
              <a:xfrm>
                <a:off x="7119938" y="2757488"/>
                <a:ext cx="0" cy="3175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9" name="Line 109">
                <a:extLst>
                  <a:ext uri="{FF2B5EF4-FFF2-40B4-BE49-F238E27FC236}">
                    <a16:creationId xmlns:a16="http://schemas.microsoft.com/office/drawing/2014/main" id="{161E20FF-FDB8-E38B-5C40-4A40B89C6948}"/>
                  </a:ext>
                </a:extLst>
              </p:cNvPr>
              <p:cNvSpPr>
                <a:spLocks noChangeShapeType="1"/>
              </p:cNvSpPr>
              <p:nvPr/>
            </p:nvSpPr>
            <p:spPr bwMode="auto">
              <a:xfrm>
                <a:off x="7119938" y="2820988"/>
                <a:ext cx="0" cy="160338"/>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70" name="Line 110">
                <a:extLst>
                  <a:ext uri="{FF2B5EF4-FFF2-40B4-BE49-F238E27FC236}">
                    <a16:creationId xmlns:a16="http://schemas.microsoft.com/office/drawing/2014/main" id="{C26F16A9-4D32-0537-C792-BE10CAE82C17}"/>
                  </a:ext>
                </a:extLst>
              </p:cNvPr>
              <p:cNvSpPr>
                <a:spLocks noChangeShapeType="1"/>
              </p:cNvSpPr>
              <p:nvPr/>
            </p:nvSpPr>
            <p:spPr bwMode="auto">
              <a:xfrm>
                <a:off x="7119938" y="3013075"/>
                <a:ext cx="0" cy="3175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71" name="Line 111">
                <a:extLst>
                  <a:ext uri="{FF2B5EF4-FFF2-40B4-BE49-F238E27FC236}">
                    <a16:creationId xmlns:a16="http://schemas.microsoft.com/office/drawing/2014/main" id="{001D848A-A4D4-9CC4-084D-511923C89197}"/>
                  </a:ext>
                </a:extLst>
              </p:cNvPr>
              <p:cNvSpPr>
                <a:spLocks noChangeShapeType="1"/>
              </p:cNvSpPr>
              <p:nvPr/>
            </p:nvSpPr>
            <p:spPr bwMode="auto">
              <a:xfrm>
                <a:off x="7119938" y="3076575"/>
                <a:ext cx="0" cy="160338"/>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72" name="Line 112">
                <a:extLst>
                  <a:ext uri="{FF2B5EF4-FFF2-40B4-BE49-F238E27FC236}">
                    <a16:creationId xmlns:a16="http://schemas.microsoft.com/office/drawing/2014/main" id="{405A0B30-6078-E9C2-6342-CEED8572B307}"/>
                  </a:ext>
                </a:extLst>
              </p:cNvPr>
              <p:cNvSpPr>
                <a:spLocks noChangeShapeType="1"/>
              </p:cNvSpPr>
              <p:nvPr/>
            </p:nvSpPr>
            <p:spPr bwMode="auto">
              <a:xfrm>
                <a:off x="7119938" y="3268663"/>
                <a:ext cx="0" cy="3175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73" name="Line 113">
                <a:extLst>
                  <a:ext uri="{FF2B5EF4-FFF2-40B4-BE49-F238E27FC236}">
                    <a16:creationId xmlns:a16="http://schemas.microsoft.com/office/drawing/2014/main" id="{E0E41B02-6CF6-306A-FA3C-0691200605D6}"/>
                  </a:ext>
                </a:extLst>
              </p:cNvPr>
              <p:cNvSpPr>
                <a:spLocks noChangeShapeType="1"/>
              </p:cNvSpPr>
              <p:nvPr/>
            </p:nvSpPr>
            <p:spPr bwMode="auto">
              <a:xfrm>
                <a:off x="7119938" y="3332163"/>
                <a:ext cx="0" cy="160338"/>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74" name="Line 114">
                <a:extLst>
                  <a:ext uri="{FF2B5EF4-FFF2-40B4-BE49-F238E27FC236}">
                    <a16:creationId xmlns:a16="http://schemas.microsoft.com/office/drawing/2014/main" id="{74BE8AF6-B58F-93B7-8272-B3EF9BFCC98E}"/>
                  </a:ext>
                </a:extLst>
              </p:cNvPr>
              <p:cNvSpPr>
                <a:spLocks noChangeShapeType="1"/>
              </p:cNvSpPr>
              <p:nvPr/>
            </p:nvSpPr>
            <p:spPr bwMode="auto">
              <a:xfrm>
                <a:off x="7119938" y="3525838"/>
                <a:ext cx="0" cy="3175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75" name="Line 115">
                <a:extLst>
                  <a:ext uri="{FF2B5EF4-FFF2-40B4-BE49-F238E27FC236}">
                    <a16:creationId xmlns:a16="http://schemas.microsoft.com/office/drawing/2014/main" id="{98726BF0-76A8-8319-3B5A-4B92F9433925}"/>
                  </a:ext>
                </a:extLst>
              </p:cNvPr>
              <p:cNvSpPr>
                <a:spLocks noChangeShapeType="1"/>
              </p:cNvSpPr>
              <p:nvPr/>
            </p:nvSpPr>
            <p:spPr bwMode="auto">
              <a:xfrm>
                <a:off x="7119938" y="3589338"/>
                <a:ext cx="0" cy="15875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76" name="Line 116">
                <a:extLst>
                  <a:ext uri="{FF2B5EF4-FFF2-40B4-BE49-F238E27FC236}">
                    <a16:creationId xmlns:a16="http://schemas.microsoft.com/office/drawing/2014/main" id="{3BB1A5B2-4FA0-778D-70E3-CF8122177130}"/>
                  </a:ext>
                </a:extLst>
              </p:cNvPr>
              <p:cNvSpPr>
                <a:spLocks noChangeShapeType="1"/>
              </p:cNvSpPr>
              <p:nvPr/>
            </p:nvSpPr>
            <p:spPr bwMode="auto">
              <a:xfrm>
                <a:off x="7119938" y="3781425"/>
                <a:ext cx="0" cy="3175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77" name="Line 117">
                <a:extLst>
                  <a:ext uri="{FF2B5EF4-FFF2-40B4-BE49-F238E27FC236}">
                    <a16:creationId xmlns:a16="http://schemas.microsoft.com/office/drawing/2014/main" id="{4D40BB8F-CDDD-AACC-A906-644797981A62}"/>
                  </a:ext>
                </a:extLst>
              </p:cNvPr>
              <p:cNvSpPr>
                <a:spLocks noChangeShapeType="1"/>
              </p:cNvSpPr>
              <p:nvPr/>
            </p:nvSpPr>
            <p:spPr bwMode="auto">
              <a:xfrm>
                <a:off x="7119938" y="3844925"/>
                <a:ext cx="0" cy="160338"/>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78" name="Line 118">
                <a:extLst>
                  <a:ext uri="{FF2B5EF4-FFF2-40B4-BE49-F238E27FC236}">
                    <a16:creationId xmlns:a16="http://schemas.microsoft.com/office/drawing/2014/main" id="{BD31D0E5-337B-DA00-CEB3-1DCAC1927B04}"/>
                  </a:ext>
                </a:extLst>
              </p:cNvPr>
              <p:cNvSpPr>
                <a:spLocks noChangeShapeType="1"/>
              </p:cNvSpPr>
              <p:nvPr/>
            </p:nvSpPr>
            <p:spPr bwMode="auto">
              <a:xfrm>
                <a:off x="7119938" y="4037013"/>
                <a:ext cx="0" cy="3175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79" name="Line 119">
                <a:extLst>
                  <a:ext uri="{FF2B5EF4-FFF2-40B4-BE49-F238E27FC236}">
                    <a16:creationId xmlns:a16="http://schemas.microsoft.com/office/drawing/2014/main" id="{E0E80654-9225-2BF5-A43D-1E4371715E48}"/>
                  </a:ext>
                </a:extLst>
              </p:cNvPr>
              <p:cNvSpPr>
                <a:spLocks noChangeShapeType="1"/>
              </p:cNvSpPr>
              <p:nvPr/>
            </p:nvSpPr>
            <p:spPr bwMode="auto">
              <a:xfrm>
                <a:off x="7119938" y="4100513"/>
                <a:ext cx="0" cy="160338"/>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0" name="Line 120">
                <a:extLst>
                  <a:ext uri="{FF2B5EF4-FFF2-40B4-BE49-F238E27FC236}">
                    <a16:creationId xmlns:a16="http://schemas.microsoft.com/office/drawing/2014/main" id="{6C99F3C0-DE2A-FD3C-A16F-9F746731F2E3}"/>
                  </a:ext>
                </a:extLst>
              </p:cNvPr>
              <p:cNvSpPr>
                <a:spLocks noChangeShapeType="1"/>
              </p:cNvSpPr>
              <p:nvPr/>
            </p:nvSpPr>
            <p:spPr bwMode="auto">
              <a:xfrm>
                <a:off x="7119938" y="4292600"/>
                <a:ext cx="0" cy="33338"/>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1" name="Line 121">
                <a:extLst>
                  <a:ext uri="{FF2B5EF4-FFF2-40B4-BE49-F238E27FC236}">
                    <a16:creationId xmlns:a16="http://schemas.microsoft.com/office/drawing/2014/main" id="{A69DF4EF-C8E0-B760-9249-670B360B237C}"/>
                  </a:ext>
                </a:extLst>
              </p:cNvPr>
              <p:cNvSpPr>
                <a:spLocks noChangeShapeType="1"/>
              </p:cNvSpPr>
              <p:nvPr/>
            </p:nvSpPr>
            <p:spPr bwMode="auto">
              <a:xfrm>
                <a:off x="7119938" y="4357688"/>
                <a:ext cx="0" cy="9525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82" name="Line 123">
              <a:extLst>
                <a:ext uri="{FF2B5EF4-FFF2-40B4-BE49-F238E27FC236}">
                  <a16:creationId xmlns:a16="http://schemas.microsoft.com/office/drawing/2014/main" id="{941B9947-77FD-BD7D-2A13-00C2F7DC85FB}"/>
                </a:ext>
              </a:extLst>
            </p:cNvPr>
            <p:cNvSpPr>
              <a:spLocks noChangeShapeType="1"/>
            </p:cNvSpPr>
            <p:nvPr/>
          </p:nvSpPr>
          <p:spPr bwMode="auto">
            <a:xfrm>
              <a:off x="3435351" y="4368226"/>
              <a:ext cx="614363" cy="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4" name="Freeform 9">
              <a:extLst>
                <a:ext uri="{FF2B5EF4-FFF2-40B4-BE49-F238E27FC236}">
                  <a16:creationId xmlns:a16="http://schemas.microsoft.com/office/drawing/2014/main" id="{7E01B64D-499F-F287-CE59-839866E80E1D}"/>
                </a:ext>
              </a:extLst>
            </p:cNvPr>
            <p:cNvSpPr>
              <a:spLocks/>
            </p:cNvSpPr>
            <p:nvPr/>
          </p:nvSpPr>
          <p:spPr bwMode="auto">
            <a:xfrm>
              <a:off x="5659438" y="4644451"/>
              <a:ext cx="87313" cy="73025"/>
            </a:xfrm>
            <a:custGeom>
              <a:avLst/>
              <a:gdLst>
                <a:gd name="T0" fmla="*/ 82 w 163"/>
                <a:gd name="T1" fmla="*/ 136 h 136"/>
                <a:gd name="T2" fmla="*/ 163 w 163"/>
                <a:gd name="T3" fmla="*/ 0 h 136"/>
                <a:gd name="T4" fmla="*/ 0 w 163"/>
                <a:gd name="T5" fmla="*/ 0 h 136"/>
                <a:gd name="T6" fmla="*/ 82 w 163"/>
                <a:gd name="T7" fmla="*/ 136 h 136"/>
              </a:gdLst>
              <a:ahLst/>
              <a:cxnLst>
                <a:cxn ang="0">
                  <a:pos x="T0" y="T1"/>
                </a:cxn>
                <a:cxn ang="0">
                  <a:pos x="T2" y="T3"/>
                </a:cxn>
                <a:cxn ang="0">
                  <a:pos x="T4" y="T5"/>
                </a:cxn>
                <a:cxn ang="0">
                  <a:pos x="T6" y="T7"/>
                </a:cxn>
              </a:cxnLst>
              <a:rect l="0" t="0" r="r" b="b"/>
              <a:pathLst>
                <a:path w="163" h="136">
                  <a:moveTo>
                    <a:pt x="82" y="136"/>
                  </a:moveTo>
                  <a:lnTo>
                    <a:pt x="163" y="0"/>
                  </a:lnTo>
                  <a:lnTo>
                    <a:pt x="0" y="0"/>
                  </a:lnTo>
                  <a:lnTo>
                    <a:pt x="82" y="136"/>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5" name="Line 10">
              <a:extLst>
                <a:ext uri="{FF2B5EF4-FFF2-40B4-BE49-F238E27FC236}">
                  <a16:creationId xmlns:a16="http://schemas.microsoft.com/office/drawing/2014/main" id="{E6E756CC-3955-D3D9-7C89-A67369FDB38C}"/>
                </a:ext>
              </a:extLst>
            </p:cNvPr>
            <p:cNvSpPr>
              <a:spLocks noChangeShapeType="1"/>
            </p:cNvSpPr>
            <p:nvPr/>
          </p:nvSpPr>
          <p:spPr bwMode="auto">
            <a:xfrm flipH="1">
              <a:off x="5668963" y="4717476"/>
              <a:ext cx="34925" cy="1270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6" name="Line 11">
              <a:extLst>
                <a:ext uri="{FF2B5EF4-FFF2-40B4-BE49-F238E27FC236}">
                  <a16:creationId xmlns:a16="http://schemas.microsoft.com/office/drawing/2014/main" id="{F4FE3631-5A07-84EC-5D87-FA4F0659442F}"/>
                </a:ext>
              </a:extLst>
            </p:cNvPr>
            <p:cNvSpPr>
              <a:spLocks noChangeShapeType="1"/>
            </p:cNvSpPr>
            <p:nvPr/>
          </p:nvSpPr>
          <p:spPr bwMode="auto">
            <a:xfrm>
              <a:off x="5668963" y="4730176"/>
              <a:ext cx="73025" cy="20638"/>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7" name="Line 12">
              <a:extLst>
                <a:ext uri="{FF2B5EF4-FFF2-40B4-BE49-F238E27FC236}">
                  <a16:creationId xmlns:a16="http://schemas.microsoft.com/office/drawing/2014/main" id="{9D395F78-8978-14F1-C8A2-81CD302C0EA3}"/>
                </a:ext>
              </a:extLst>
            </p:cNvPr>
            <p:cNvSpPr>
              <a:spLocks noChangeShapeType="1"/>
            </p:cNvSpPr>
            <p:nvPr/>
          </p:nvSpPr>
          <p:spPr bwMode="auto">
            <a:xfrm flipH="1">
              <a:off x="5689601" y="4750813"/>
              <a:ext cx="52388" cy="1270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8" name="Line 13">
              <a:extLst>
                <a:ext uri="{FF2B5EF4-FFF2-40B4-BE49-F238E27FC236}">
                  <a16:creationId xmlns:a16="http://schemas.microsoft.com/office/drawing/2014/main" id="{BE230A5C-F2CE-69F9-B3A3-71D3C78CB403}"/>
                </a:ext>
              </a:extLst>
            </p:cNvPr>
            <p:cNvSpPr>
              <a:spLocks noChangeShapeType="1"/>
            </p:cNvSpPr>
            <p:nvPr/>
          </p:nvSpPr>
          <p:spPr bwMode="auto">
            <a:xfrm>
              <a:off x="5689601" y="4763513"/>
              <a:ext cx="31750" cy="17463"/>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9" name="Line 14">
              <a:extLst>
                <a:ext uri="{FF2B5EF4-FFF2-40B4-BE49-F238E27FC236}">
                  <a16:creationId xmlns:a16="http://schemas.microsoft.com/office/drawing/2014/main" id="{66915E86-6FE9-148B-BCC6-491E10024C7E}"/>
                </a:ext>
              </a:extLst>
            </p:cNvPr>
            <p:cNvSpPr>
              <a:spLocks noChangeShapeType="1"/>
            </p:cNvSpPr>
            <p:nvPr/>
          </p:nvSpPr>
          <p:spPr bwMode="auto">
            <a:xfrm flipH="1">
              <a:off x="5703888" y="4780976"/>
              <a:ext cx="17463" cy="26988"/>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90" name="Line 15">
              <a:extLst>
                <a:ext uri="{FF2B5EF4-FFF2-40B4-BE49-F238E27FC236}">
                  <a16:creationId xmlns:a16="http://schemas.microsoft.com/office/drawing/2014/main" id="{D4DBE53B-E346-D562-D6FC-5F535EB908E8}"/>
                </a:ext>
              </a:extLst>
            </p:cNvPr>
            <p:cNvSpPr>
              <a:spLocks noChangeShapeType="1"/>
            </p:cNvSpPr>
            <p:nvPr/>
          </p:nvSpPr>
          <p:spPr bwMode="auto">
            <a:xfrm>
              <a:off x="5703888" y="4807963"/>
              <a:ext cx="3175" cy="42863"/>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91" name="TextBox 90">
              <a:extLst>
                <a:ext uri="{FF2B5EF4-FFF2-40B4-BE49-F238E27FC236}">
                  <a16:creationId xmlns:a16="http://schemas.microsoft.com/office/drawing/2014/main" id="{A2C31C28-D173-4885-41C1-024AF318E48C}"/>
                </a:ext>
              </a:extLst>
            </p:cNvPr>
            <p:cNvSpPr txBox="1"/>
            <p:nvPr/>
          </p:nvSpPr>
          <p:spPr>
            <a:xfrm>
              <a:off x="3449535" y="4041735"/>
              <a:ext cx="800219" cy="338554"/>
            </a:xfrm>
            <a:prstGeom prst="rect">
              <a:avLst/>
            </a:prstGeom>
            <a:noFill/>
          </p:spPr>
          <p:txBody>
            <a:bodyPr wrap="none" rtlCol="0">
              <a:spAutoFit/>
            </a:bodyPr>
            <a:lstStyle/>
            <a:p>
              <a:r>
                <a:rPr lang="en-US" sz="1600">
                  <a:solidFill>
                    <a:srgbClr val="0000FF"/>
                  </a:solidFill>
                  <a:latin typeface="+mj-lt"/>
                </a:rPr>
                <a:t>OHWM</a:t>
              </a:r>
            </a:p>
          </p:txBody>
        </p:sp>
        <p:sp>
          <p:nvSpPr>
            <p:cNvPr id="92" name="TextBox 91">
              <a:extLst>
                <a:ext uri="{FF2B5EF4-FFF2-40B4-BE49-F238E27FC236}">
                  <a16:creationId xmlns:a16="http://schemas.microsoft.com/office/drawing/2014/main" id="{62EA411E-2436-DC73-096C-B9038CE89826}"/>
                </a:ext>
              </a:extLst>
            </p:cNvPr>
            <p:cNvSpPr txBox="1"/>
            <p:nvPr/>
          </p:nvSpPr>
          <p:spPr>
            <a:xfrm>
              <a:off x="5592336" y="5220297"/>
              <a:ext cx="503664" cy="338554"/>
            </a:xfrm>
            <a:prstGeom prst="rect">
              <a:avLst/>
            </a:prstGeom>
            <a:noFill/>
          </p:spPr>
          <p:txBody>
            <a:bodyPr wrap="none" rtlCol="0">
              <a:spAutoFit/>
            </a:bodyPr>
            <a:lstStyle/>
            <a:p>
              <a:r>
                <a:rPr lang="en-US" sz="1600">
                  <a:solidFill>
                    <a:srgbClr val="C00000"/>
                  </a:solidFill>
                  <a:latin typeface="+mj-lt"/>
                </a:rPr>
                <a:t>Bed</a:t>
              </a:r>
            </a:p>
          </p:txBody>
        </p:sp>
        <p:sp>
          <p:nvSpPr>
            <p:cNvPr id="93" name="TextBox 92">
              <a:extLst>
                <a:ext uri="{FF2B5EF4-FFF2-40B4-BE49-F238E27FC236}">
                  <a16:creationId xmlns:a16="http://schemas.microsoft.com/office/drawing/2014/main" id="{AF02DF02-2A8B-C8FE-E0EE-5BD2A06CF95A}"/>
                </a:ext>
              </a:extLst>
            </p:cNvPr>
            <p:cNvSpPr txBox="1"/>
            <p:nvPr/>
          </p:nvSpPr>
          <p:spPr>
            <a:xfrm rot="16200000">
              <a:off x="5895246" y="3933578"/>
              <a:ext cx="763542" cy="338554"/>
            </a:xfrm>
            <a:prstGeom prst="rect">
              <a:avLst/>
            </a:prstGeom>
            <a:noFill/>
          </p:spPr>
          <p:txBody>
            <a:bodyPr wrap="none" rtlCol="0">
              <a:spAutoFit/>
            </a:bodyPr>
            <a:lstStyle/>
            <a:p>
              <a:r>
                <a:rPr lang="en-US" sz="1600">
                  <a:solidFill>
                    <a:srgbClr val="C00000"/>
                  </a:solidFill>
                  <a:latin typeface="+mj-lt"/>
                </a:rPr>
                <a:t>Thread</a:t>
              </a:r>
            </a:p>
          </p:txBody>
        </p:sp>
        <p:sp>
          <p:nvSpPr>
            <p:cNvPr id="94" name="TextBox 93">
              <a:extLst>
                <a:ext uri="{FF2B5EF4-FFF2-40B4-BE49-F238E27FC236}">
                  <a16:creationId xmlns:a16="http://schemas.microsoft.com/office/drawing/2014/main" id="{BB13F84E-E102-F265-5348-70CB6FEC0D12}"/>
                </a:ext>
              </a:extLst>
            </p:cNvPr>
            <p:cNvSpPr txBox="1"/>
            <p:nvPr/>
          </p:nvSpPr>
          <p:spPr>
            <a:xfrm rot="16200000">
              <a:off x="6820055" y="3981421"/>
              <a:ext cx="870366" cy="338554"/>
            </a:xfrm>
            <a:prstGeom prst="rect">
              <a:avLst/>
            </a:prstGeom>
            <a:noFill/>
          </p:spPr>
          <p:txBody>
            <a:bodyPr wrap="none" rtlCol="0">
              <a:spAutoFit/>
            </a:bodyPr>
            <a:lstStyle/>
            <a:p>
              <a:r>
                <a:rPr lang="en-US" sz="1600">
                  <a:solidFill>
                    <a:srgbClr val="0000FF"/>
                  </a:solidFill>
                  <a:latin typeface="+mj-lt"/>
                </a:rPr>
                <a:t>Thalweg</a:t>
              </a:r>
            </a:p>
          </p:txBody>
        </p:sp>
        <p:sp>
          <p:nvSpPr>
            <p:cNvPr id="98" name="Freeform 7">
              <a:extLst>
                <a:ext uri="{FF2B5EF4-FFF2-40B4-BE49-F238E27FC236}">
                  <a16:creationId xmlns:a16="http://schemas.microsoft.com/office/drawing/2014/main" id="{90D1D876-1290-8798-05A3-0C0B387396B7}"/>
                </a:ext>
              </a:extLst>
            </p:cNvPr>
            <p:cNvSpPr>
              <a:spLocks noChangeAspect="1"/>
            </p:cNvSpPr>
            <p:nvPr/>
          </p:nvSpPr>
          <p:spPr bwMode="auto">
            <a:xfrm>
              <a:off x="3435350" y="4465376"/>
              <a:ext cx="5346700" cy="1190625"/>
            </a:xfrm>
            <a:custGeom>
              <a:avLst/>
              <a:gdLst>
                <a:gd name="T0" fmla="*/ 0 w 10064"/>
                <a:gd name="T1" fmla="*/ 0 h 2241"/>
                <a:gd name="T2" fmla="*/ 678 w 10064"/>
                <a:gd name="T3" fmla="*/ 279 h 2241"/>
                <a:gd name="T4" fmla="*/ 1362 w 10064"/>
                <a:gd name="T5" fmla="*/ 544 h 2241"/>
                <a:gd name="T6" fmla="*/ 2053 w 10064"/>
                <a:gd name="T7" fmla="*/ 788 h 2241"/>
                <a:gd name="T8" fmla="*/ 2753 w 10064"/>
                <a:gd name="T9" fmla="*/ 1007 h 2241"/>
                <a:gd name="T10" fmla="*/ 3244 w 10064"/>
                <a:gd name="T11" fmla="*/ 1122 h 2241"/>
                <a:gd name="T12" fmla="*/ 3743 w 10064"/>
                <a:gd name="T13" fmla="*/ 1202 h 2241"/>
                <a:gd name="T14" fmla="*/ 4244 w 10064"/>
                <a:gd name="T15" fmla="*/ 1279 h 2241"/>
                <a:gd name="T16" fmla="*/ 4739 w 10064"/>
                <a:gd name="T17" fmla="*/ 1382 h 2241"/>
                <a:gd name="T18" fmla="*/ 5109 w 10064"/>
                <a:gd name="T19" fmla="*/ 1491 h 2241"/>
                <a:gd name="T20" fmla="*/ 5473 w 10064"/>
                <a:gd name="T21" fmla="*/ 1619 h 2241"/>
                <a:gd name="T22" fmla="*/ 6195 w 10064"/>
                <a:gd name="T23" fmla="*/ 1894 h 2241"/>
                <a:gd name="T24" fmla="*/ 6301 w 10064"/>
                <a:gd name="T25" fmla="*/ 1941 h 2241"/>
                <a:gd name="T26" fmla="*/ 6406 w 10064"/>
                <a:gd name="T27" fmla="*/ 2000 h 2241"/>
                <a:gd name="T28" fmla="*/ 6614 w 10064"/>
                <a:gd name="T29" fmla="*/ 2125 h 2241"/>
                <a:gd name="T30" fmla="*/ 6719 w 10064"/>
                <a:gd name="T31" fmla="*/ 2179 h 2241"/>
                <a:gd name="T32" fmla="*/ 6824 w 10064"/>
                <a:gd name="T33" fmla="*/ 2220 h 2241"/>
                <a:gd name="T34" fmla="*/ 6933 w 10064"/>
                <a:gd name="T35" fmla="*/ 2241 h 2241"/>
                <a:gd name="T36" fmla="*/ 7043 w 10064"/>
                <a:gd name="T37" fmla="*/ 2235 h 2241"/>
                <a:gd name="T38" fmla="*/ 7195 w 10064"/>
                <a:gd name="T39" fmla="*/ 2194 h 2241"/>
                <a:gd name="T40" fmla="*/ 7338 w 10064"/>
                <a:gd name="T41" fmla="*/ 2129 h 2241"/>
                <a:gd name="T42" fmla="*/ 7474 w 10064"/>
                <a:gd name="T43" fmla="*/ 2047 h 2241"/>
                <a:gd name="T44" fmla="*/ 7605 w 10064"/>
                <a:gd name="T45" fmla="*/ 1951 h 2241"/>
                <a:gd name="T46" fmla="*/ 7859 w 10064"/>
                <a:gd name="T47" fmla="*/ 1742 h 2241"/>
                <a:gd name="T48" fmla="*/ 8115 w 10064"/>
                <a:gd name="T49" fmla="*/ 1542 h 2241"/>
                <a:gd name="T50" fmla="*/ 8736 w 10064"/>
                <a:gd name="T51" fmla="*/ 1095 h 2241"/>
                <a:gd name="T52" fmla="*/ 9343 w 10064"/>
                <a:gd name="T53" fmla="*/ 629 h 2241"/>
                <a:gd name="T54" fmla="*/ 9714 w 10064"/>
                <a:gd name="T55" fmla="*/ 327 h 2241"/>
                <a:gd name="T56" fmla="*/ 10064 w 10064"/>
                <a:gd name="T57" fmla="*/ 0 h 2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64" h="2241">
                  <a:moveTo>
                    <a:pt x="0" y="0"/>
                  </a:moveTo>
                  <a:lnTo>
                    <a:pt x="678" y="279"/>
                  </a:lnTo>
                  <a:lnTo>
                    <a:pt x="1362" y="544"/>
                  </a:lnTo>
                  <a:lnTo>
                    <a:pt x="2053" y="788"/>
                  </a:lnTo>
                  <a:lnTo>
                    <a:pt x="2753" y="1007"/>
                  </a:lnTo>
                  <a:lnTo>
                    <a:pt x="3244" y="1122"/>
                  </a:lnTo>
                  <a:lnTo>
                    <a:pt x="3743" y="1202"/>
                  </a:lnTo>
                  <a:lnTo>
                    <a:pt x="4244" y="1279"/>
                  </a:lnTo>
                  <a:lnTo>
                    <a:pt x="4739" y="1382"/>
                  </a:lnTo>
                  <a:lnTo>
                    <a:pt x="5109" y="1491"/>
                  </a:lnTo>
                  <a:lnTo>
                    <a:pt x="5473" y="1619"/>
                  </a:lnTo>
                  <a:lnTo>
                    <a:pt x="6195" y="1894"/>
                  </a:lnTo>
                  <a:lnTo>
                    <a:pt x="6301" y="1941"/>
                  </a:lnTo>
                  <a:lnTo>
                    <a:pt x="6406" y="2000"/>
                  </a:lnTo>
                  <a:lnTo>
                    <a:pt x="6614" y="2125"/>
                  </a:lnTo>
                  <a:lnTo>
                    <a:pt x="6719" y="2179"/>
                  </a:lnTo>
                  <a:lnTo>
                    <a:pt x="6824" y="2220"/>
                  </a:lnTo>
                  <a:lnTo>
                    <a:pt x="6933" y="2241"/>
                  </a:lnTo>
                  <a:lnTo>
                    <a:pt x="7043" y="2235"/>
                  </a:lnTo>
                  <a:lnTo>
                    <a:pt x="7195" y="2194"/>
                  </a:lnTo>
                  <a:lnTo>
                    <a:pt x="7338" y="2129"/>
                  </a:lnTo>
                  <a:lnTo>
                    <a:pt x="7474" y="2047"/>
                  </a:lnTo>
                  <a:lnTo>
                    <a:pt x="7605" y="1951"/>
                  </a:lnTo>
                  <a:lnTo>
                    <a:pt x="7859" y="1742"/>
                  </a:lnTo>
                  <a:lnTo>
                    <a:pt x="8115" y="1542"/>
                  </a:lnTo>
                  <a:lnTo>
                    <a:pt x="8736" y="1095"/>
                  </a:lnTo>
                  <a:lnTo>
                    <a:pt x="9343" y="629"/>
                  </a:lnTo>
                  <a:lnTo>
                    <a:pt x="9714" y="327"/>
                  </a:lnTo>
                  <a:lnTo>
                    <a:pt x="10064" y="0"/>
                  </a:lnTo>
                </a:path>
              </a:pathLst>
            </a:custGeom>
            <a:noFill/>
            <a:ln w="12700">
              <a:solidFill>
                <a:srgbClr val="A50021"/>
              </a:solidFill>
              <a:prstDash val="solid"/>
              <a:round/>
              <a:headEnd type="stealth" w="med" len="lg"/>
              <a:tailEnd type="stealth" w="med" len="lg"/>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01" name="Line 16">
              <a:extLst>
                <a:ext uri="{FF2B5EF4-FFF2-40B4-BE49-F238E27FC236}">
                  <a16:creationId xmlns:a16="http://schemas.microsoft.com/office/drawing/2014/main" id="{F2CDF5C9-5ABD-7DD9-E23F-F5886EFE6F42}"/>
                </a:ext>
              </a:extLst>
            </p:cNvPr>
            <p:cNvSpPr>
              <a:spLocks noChangeShapeType="1"/>
            </p:cNvSpPr>
            <p:nvPr/>
          </p:nvSpPr>
          <p:spPr bwMode="auto">
            <a:xfrm flipV="1">
              <a:off x="3439021" y="4387328"/>
              <a:ext cx="0" cy="216933"/>
            </a:xfrm>
            <a:prstGeom prst="line">
              <a:avLst/>
            </a:prstGeom>
            <a:noFill/>
            <a:ln w="31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nvGrpSpPr>
            <p:cNvPr id="48" name="Group 47">
              <a:extLst>
                <a:ext uri="{FF2B5EF4-FFF2-40B4-BE49-F238E27FC236}">
                  <a16:creationId xmlns:a16="http://schemas.microsoft.com/office/drawing/2014/main" id="{72878CAD-E575-FDA6-8E25-9F6FE61F37D2}"/>
                </a:ext>
              </a:extLst>
            </p:cNvPr>
            <p:cNvGrpSpPr/>
            <p:nvPr/>
          </p:nvGrpSpPr>
          <p:grpSpPr>
            <a:xfrm>
              <a:off x="5826760" y="4430411"/>
              <a:ext cx="1143000" cy="1143000"/>
              <a:chOff x="9279453" y="4698712"/>
              <a:chExt cx="1143000" cy="1143000"/>
            </a:xfrm>
          </p:grpSpPr>
          <p:sp>
            <p:nvSpPr>
              <p:cNvPr id="4105" name="Circle: Hollow 4104">
                <a:extLst>
                  <a:ext uri="{FF2B5EF4-FFF2-40B4-BE49-F238E27FC236}">
                    <a16:creationId xmlns:a16="http://schemas.microsoft.com/office/drawing/2014/main" id="{26212452-EB0B-9B28-EF69-8D994AE20A05}"/>
                  </a:ext>
                </a:extLst>
              </p:cNvPr>
              <p:cNvSpPr/>
              <p:nvPr/>
            </p:nvSpPr>
            <p:spPr>
              <a:xfrm rot="888283">
                <a:off x="9443459" y="4776071"/>
                <a:ext cx="879249" cy="985268"/>
              </a:xfrm>
              <a:prstGeom prst="donut">
                <a:avLst>
                  <a:gd name="adj" fmla="val 31913"/>
                </a:avLst>
              </a:prstGeom>
              <a:ln>
                <a:noFill/>
              </a:ln>
              <a:scene3d>
                <a:camera prst="isometricBottomDown"/>
                <a:lightRig rig="threePt" dir="t"/>
              </a:scene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pic>
            <p:nvPicPr>
              <p:cNvPr id="4106" name="Picture 4" descr="Old tire clean simple vector silhouette black | Premium AI-generated vector">
                <a:extLst>
                  <a:ext uri="{FF2B5EF4-FFF2-40B4-BE49-F238E27FC236}">
                    <a16:creationId xmlns:a16="http://schemas.microsoft.com/office/drawing/2014/main" id="{1F7BC974-BB88-038E-37F9-45235C800D4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88283">
                <a:off x="9279453" y="4698712"/>
                <a:ext cx="1143000" cy="1143000"/>
              </a:xfrm>
              <a:prstGeom prst="rect">
                <a:avLst/>
              </a:prstGeom>
              <a:noFill/>
              <a:scene3d>
                <a:camera prst="isometricBottomDown"/>
                <a:lightRig rig="threePt" dir="t"/>
              </a:scene3d>
              <a:extLst>
                <a:ext uri="{909E8E84-426E-40DD-AFC4-6F175D3DCCD1}">
                  <a14:hiddenFill xmlns:a14="http://schemas.microsoft.com/office/drawing/2010/main">
                    <a:solidFill>
                      <a:srgbClr val="FFFFFF"/>
                    </a:solidFill>
                  </a14:hiddenFill>
                </a:ext>
              </a:extLst>
            </p:spPr>
          </p:pic>
        </p:grpSp>
        <p:grpSp>
          <p:nvGrpSpPr>
            <p:cNvPr id="103" name="Group 102">
              <a:extLst>
                <a:ext uri="{FF2B5EF4-FFF2-40B4-BE49-F238E27FC236}">
                  <a16:creationId xmlns:a16="http://schemas.microsoft.com/office/drawing/2014/main" id="{D93EE136-8FD2-B7FF-D3A7-226A3B0DC72E}"/>
                </a:ext>
              </a:extLst>
            </p:cNvPr>
            <p:cNvGrpSpPr/>
            <p:nvPr/>
          </p:nvGrpSpPr>
          <p:grpSpPr>
            <a:xfrm>
              <a:off x="8620557" y="3364525"/>
              <a:ext cx="1475509" cy="1005688"/>
              <a:chOff x="8662903" y="4299597"/>
              <a:chExt cx="1475509" cy="1005688"/>
            </a:xfrm>
          </p:grpSpPr>
          <p:grpSp>
            <p:nvGrpSpPr>
              <p:cNvPr id="104" name="Group 103">
                <a:extLst>
                  <a:ext uri="{FF2B5EF4-FFF2-40B4-BE49-F238E27FC236}">
                    <a16:creationId xmlns:a16="http://schemas.microsoft.com/office/drawing/2014/main" id="{F9DC1DB7-34F3-6CD0-4227-864954C5C328}"/>
                  </a:ext>
                </a:extLst>
              </p:cNvPr>
              <p:cNvGrpSpPr/>
              <p:nvPr/>
            </p:nvGrpSpPr>
            <p:grpSpPr>
              <a:xfrm rot="378945">
                <a:off x="8662903" y="4354126"/>
                <a:ext cx="1475509" cy="951159"/>
                <a:chOff x="8624524" y="4459720"/>
                <a:chExt cx="1356285" cy="951159"/>
              </a:xfrm>
            </p:grpSpPr>
            <p:sp>
              <p:nvSpPr>
                <p:cNvPr id="108" name="Freeform: Shape 107">
                  <a:extLst>
                    <a:ext uri="{FF2B5EF4-FFF2-40B4-BE49-F238E27FC236}">
                      <a16:creationId xmlns:a16="http://schemas.microsoft.com/office/drawing/2014/main" id="{76DE9A36-742B-9B52-3B22-7054DFEEC4F4}"/>
                    </a:ext>
                  </a:extLst>
                </p:cNvPr>
                <p:cNvSpPr/>
                <p:nvPr/>
              </p:nvSpPr>
              <p:spPr>
                <a:xfrm rot="21391055">
                  <a:off x="8643671" y="4459720"/>
                  <a:ext cx="1337138" cy="951159"/>
                </a:xfrm>
                <a:custGeom>
                  <a:avLst/>
                  <a:gdLst>
                    <a:gd name="connsiteX0" fmla="*/ 0 w 1281998"/>
                    <a:gd name="connsiteY0" fmla="*/ 275699 h 840881"/>
                    <a:gd name="connsiteX1" fmla="*/ 4595 w 1281998"/>
                    <a:gd name="connsiteY1" fmla="*/ 680057 h 840881"/>
                    <a:gd name="connsiteX2" fmla="*/ 27570 w 1281998"/>
                    <a:gd name="connsiteY2" fmla="*/ 840881 h 840881"/>
                    <a:gd name="connsiteX3" fmla="*/ 349218 w 1281998"/>
                    <a:gd name="connsiteY3" fmla="*/ 620322 h 840881"/>
                    <a:gd name="connsiteX4" fmla="*/ 385978 w 1281998"/>
                    <a:gd name="connsiteY4" fmla="*/ 606537 h 840881"/>
                    <a:gd name="connsiteX5" fmla="*/ 790336 w 1281998"/>
                    <a:gd name="connsiteY5" fmla="*/ 514638 h 840881"/>
                    <a:gd name="connsiteX6" fmla="*/ 831690 w 1281998"/>
                    <a:gd name="connsiteY6" fmla="*/ 510043 h 840881"/>
                    <a:gd name="connsiteX7" fmla="*/ 1111984 w 1281998"/>
                    <a:gd name="connsiteY7" fmla="*/ 487068 h 840881"/>
                    <a:gd name="connsiteX8" fmla="*/ 1148744 w 1281998"/>
                    <a:gd name="connsiteY8" fmla="*/ 454903 h 840881"/>
                    <a:gd name="connsiteX9" fmla="*/ 1199288 w 1281998"/>
                    <a:gd name="connsiteY9" fmla="*/ 418143 h 840881"/>
                    <a:gd name="connsiteX10" fmla="*/ 1217668 w 1281998"/>
                    <a:gd name="connsiteY10" fmla="*/ 404358 h 840881"/>
                    <a:gd name="connsiteX11" fmla="*/ 1281998 w 1281998"/>
                    <a:gd name="connsiteY11" fmla="*/ 55140 h 840881"/>
                    <a:gd name="connsiteX12" fmla="*/ 1047654 w 1281998"/>
                    <a:gd name="connsiteY12" fmla="*/ 0 h 840881"/>
                    <a:gd name="connsiteX13" fmla="*/ 748981 w 1281998"/>
                    <a:gd name="connsiteY13" fmla="*/ 91900 h 840881"/>
                    <a:gd name="connsiteX14" fmla="*/ 381383 w 1281998"/>
                    <a:gd name="connsiteY14" fmla="*/ 234344 h 840881"/>
                    <a:gd name="connsiteX15" fmla="*/ 0 w 1281998"/>
                    <a:gd name="connsiteY15" fmla="*/ 275699 h 84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1998" h="840881">
                      <a:moveTo>
                        <a:pt x="0" y="275699"/>
                      </a:moveTo>
                      <a:cubicBezTo>
                        <a:pt x="1532" y="410485"/>
                        <a:pt x="3063" y="545271"/>
                        <a:pt x="4595" y="680057"/>
                      </a:cubicBezTo>
                      <a:lnTo>
                        <a:pt x="27570" y="840881"/>
                      </a:lnTo>
                      <a:lnTo>
                        <a:pt x="349218" y="620322"/>
                      </a:lnTo>
                      <a:lnTo>
                        <a:pt x="385978" y="606537"/>
                      </a:lnTo>
                      <a:lnTo>
                        <a:pt x="790336" y="514638"/>
                      </a:lnTo>
                      <a:lnTo>
                        <a:pt x="831690" y="510043"/>
                      </a:lnTo>
                      <a:lnTo>
                        <a:pt x="1111984" y="487068"/>
                      </a:lnTo>
                      <a:cubicBezTo>
                        <a:pt x="1124237" y="476346"/>
                        <a:pt x="1135965" y="464992"/>
                        <a:pt x="1148744" y="454903"/>
                      </a:cubicBezTo>
                      <a:cubicBezTo>
                        <a:pt x="1165095" y="441994"/>
                        <a:pt x="1182489" y="430463"/>
                        <a:pt x="1199288" y="418143"/>
                      </a:cubicBezTo>
                      <a:cubicBezTo>
                        <a:pt x="1205464" y="413614"/>
                        <a:pt x="1211541" y="408953"/>
                        <a:pt x="1217668" y="404358"/>
                      </a:cubicBezTo>
                      <a:lnTo>
                        <a:pt x="1281998" y="55140"/>
                      </a:lnTo>
                      <a:lnTo>
                        <a:pt x="1047654" y="0"/>
                      </a:lnTo>
                      <a:lnTo>
                        <a:pt x="748981" y="91900"/>
                      </a:lnTo>
                      <a:lnTo>
                        <a:pt x="381383" y="234344"/>
                      </a:lnTo>
                      <a:lnTo>
                        <a:pt x="0" y="275699"/>
                      </a:lnTo>
                      <a:close/>
                    </a:path>
                  </a:pathLst>
                </a:custGeom>
                <a:solidFill>
                  <a:schemeClr val="accent6">
                    <a:lumMod val="60000"/>
                    <a:lumOff val="4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09" name="Group 108">
                  <a:extLst>
                    <a:ext uri="{FF2B5EF4-FFF2-40B4-BE49-F238E27FC236}">
                      <a16:creationId xmlns:a16="http://schemas.microsoft.com/office/drawing/2014/main" id="{67769C0F-21BA-619C-336B-59F47FB37D86}"/>
                    </a:ext>
                  </a:extLst>
                </p:cNvPr>
                <p:cNvGrpSpPr/>
                <p:nvPr/>
              </p:nvGrpSpPr>
              <p:grpSpPr>
                <a:xfrm rot="21184909">
                  <a:off x="8624524" y="4487775"/>
                  <a:ext cx="1304925" cy="849313"/>
                  <a:chOff x="8797926" y="2428875"/>
                  <a:chExt cx="1304925" cy="849313"/>
                </a:xfrm>
              </p:grpSpPr>
              <p:grpSp>
                <p:nvGrpSpPr>
                  <p:cNvPr id="110" name="Group 109">
                    <a:extLst>
                      <a:ext uri="{FF2B5EF4-FFF2-40B4-BE49-F238E27FC236}">
                        <a16:creationId xmlns:a16="http://schemas.microsoft.com/office/drawing/2014/main" id="{F6490B43-FD4A-451F-FC06-C8C776173671}"/>
                      </a:ext>
                    </a:extLst>
                  </p:cNvPr>
                  <p:cNvGrpSpPr/>
                  <p:nvPr/>
                </p:nvGrpSpPr>
                <p:grpSpPr>
                  <a:xfrm>
                    <a:off x="8797926" y="2428875"/>
                    <a:ext cx="1304925" cy="849313"/>
                    <a:chOff x="8797926" y="2428875"/>
                    <a:chExt cx="1304925" cy="849313"/>
                  </a:xfrm>
                </p:grpSpPr>
                <p:sp>
                  <p:nvSpPr>
                    <p:cNvPr id="112" name="Freeform 19">
                      <a:extLst>
                        <a:ext uri="{FF2B5EF4-FFF2-40B4-BE49-F238E27FC236}">
                          <a16:creationId xmlns:a16="http://schemas.microsoft.com/office/drawing/2014/main" id="{B7806B98-20CB-C321-888F-2E371F1A57CB}"/>
                        </a:ext>
                      </a:extLst>
                    </p:cNvPr>
                    <p:cNvSpPr>
                      <a:spLocks/>
                    </p:cNvSpPr>
                    <p:nvPr/>
                  </p:nvSpPr>
                  <p:spPr bwMode="auto">
                    <a:xfrm>
                      <a:off x="9907588" y="2439988"/>
                      <a:ext cx="190500" cy="596900"/>
                    </a:xfrm>
                    <a:custGeom>
                      <a:avLst/>
                      <a:gdLst>
                        <a:gd name="T0" fmla="*/ 0 w 359"/>
                        <a:gd name="T1" fmla="*/ 1123 h 1123"/>
                        <a:gd name="T2" fmla="*/ 231 w 359"/>
                        <a:gd name="T3" fmla="*/ 850 h 1123"/>
                        <a:gd name="T4" fmla="*/ 314 w 359"/>
                        <a:gd name="T5" fmla="*/ 693 h 1123"/>
                        <a:gd name="T6" fmla="*/ 359 w 359"/>
                        <a:gd name="T7" fmla="*/ 526 h 1123"/>
                        <a:gd name="T8" fmla="*/ 353 w 359"/>
                        <a:gd name="T9" fmla="*/ 382 h 1123"/>
                        <a:gd name="T10" fmla="*/ 309 w 359"/>
                        <a:gd name="T11" fmla="*/ 241 h 1123"/>
                        <a:gd name="T12" fmla="*/ 234 w 359"/>
                        <a:gd name="T13" fmla="*/ 111 h 1123"/>
                        <a:gd name="T14" fmla="*/ 139 w 359"/>
                        <a:gd name="T15" fmla="*/ 0 h 1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9" h="1123">
                          <a:moveTo>
                            <a:pt x="0" y="1123"/>
                          </a:moveTo>
                          <a:lnTo>
                            <a:pt x="231" y="850"/>
                          </a:lnTo>
                          <a:lnTo>
                            <a:pt x="314" y="693"/>
                          </a:lnTo>
                          <a:lnTo>
                            <a:pt x="359" y="526"/>
                          </a:lnTo>
                          <a:lnTo>
                            <a:pt x="353" y="382"/>
                          </a:lnTo>
                          <a:lnTo>
                            <a:pt x="309" y="241"/>
                          </a:lnTo>
                          <a:lnTo>
                            <a:pt x="234" y="111"/>
                          </a:lnTo>
                          <a:lnTo>
                            <a:pt x="13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13" name="Freeform 20">
                      <a:extLst>
                        <a:ext uri="{FF2B5EF4-FFF2-40B4-BE49-F238E27FC236}">
                          <a16:creationId xmlns:a16="http://schemas.microsoft.com/office/drawing/2014/main" id="{1701C189-9E9D-5B28-DAA5-32BCEB0BB611}"/>
                        </a:ext>
                      </a:extLst>
                    </p:cNvPr>
                    <p:cNvSpPr>
                      <a:spLocks/>
                    </p:cNvSpPr>
                    <p:nvPr/>
                  </p:nvSpPr>
                  <p:spPr bwMode="auto">
                    <a:xfrm>
                      <a:off x="9917113" y="2428875"/>
                      <a:ext cx="185738" cy="615950"/>
                    </a:xfrm>
                    <a:custGeom>
                      <a:avLst/>
                      <a:gdLst>
                        <a:gd name="T0" fmla="*/ 4 w 351"/>
                        <a:gd name="T1" fmla="*/ 1156 h 1157"/>
                        <a:gd name="T2" fmla="*/ 0 w 351"/>
                        <a:gd name="T3" fmla="*/ 1157 h 1157"/>
                        <a:gd name="T4" fmla="*/ 3 w 351"/>
                        <a:gd name="T5" fmla="*/ 1135 h 1157"/>
                        <a:gd name="T6" fmla="*/ 9 w 351"/>
                        <a:gd name="T7" fmla="*/ 1104 h 1157"/>
                        <a:gd name="T8" fmla="*/ 15 w 351"/>
                        <a:gd name="T9" fmla="*/ 1078 h 1157"/>
                        <a:gd name="T10" fmla="*/ 107 w 351"/>
                        <a:gd name="T11" fmla="*/ 810 h 1157"/>
                        <a:gd name="T12" fmla="*/ 189 w 351"/>
                        <a:gd name="T13" fmla="*/ 539 h 1157"/>
                        <a:gd name="T14" fmla="*/ 193 w 351"/>
                        <a:gd name="T15" fmla="*/ 484 h 1157"/>
                        <a:gd name="T16" fmla="*/ 187 w 351"/>
                        <a:gd name="T17" fmla="*/ 428 h 1157"/>
                        <a:gd name="T18" fmla="*/ 189 w 351"/>
                        <a:gd name="T19" fmla="*/ 318 h 1157"/>
                        <a:gd name="T20" fmla="*/ 258 w 351"/>
                        <a:gd name="T21" fmla="*/ 154 h 1157"/>
                        <a:gd name="T22" fmla="*/ 351 w 351"/>
                        <a:gd name="T2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1" h="1157">
                          <a:moveTo>
                            <a:pt x="4" y="1156"/>
                          </a:moveTo>
                          <a:lnTo>
                            <a:pt x="0" y="1157"/>
                          </a:lnTo>
                          <a:lnTo>
                            <a:pt x="3" y="1135"/>
                          </a:lnTo>
                          <a:lnTo>
                            <a:pt x="9" y="1104"/>
                          </a:lnTo>
                          <a:lnTo>
                            <a:pt x="15" y="1078"/>
                          </a:lnTo>
                          <a:lnTo>
                            <a:pt x="107" y="810"/>
                          </a:lnTo>
                          <a:lnTo>
                            <a:pt x="189" y="539"/>
                          </a:lnTo>
                          <a:lnTo>
                            <a:pt x="193" y="484"/>
                          </a:lnTo>
                          <a:lnTo>
                            <a:pt x="187" y="428"/>
                          </a:lnTo>
                          <a:lnTo>
                            <a:pt x="189" y="318"/>
                          </a:lnTo>
                          <a:lnTo>
                            <a:pt x="258" y="154"/>
                          </a:lnTo>
                          <a:lnTo>
                            <a:pt x="35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14" name="Freeform 21">
                      <a:extLst>
                        <a:ext uri="{FF2B5EF4-FFF2-40B4-BE49-F238E27FC236}">
                          <a16:creationId xmlns:a16="http://schemas.microsoft.com/office/drawing/2014/main" id="{2D62749C-D3EF-8551-FFBD-EDCE844C0667}"/>
                        </a:ext>
                      </a:extLst>
                    </p:cNvPr>
                    <p:cNvSpPr>
                      <a:spLocks/>
                    </p:cNvSpPr>
                    <p:nvPr/>
                  </p:nvSpPr>
                  <p:spPr bwMode="auto">
                    <a:xfrm>
                      <a:off x="9515476" y="2565400"/>
                      <a:ext cx="106363" cy="512763"/>
                    </a:xfrm>
                    <a:custGeom>
                      <a:avLst/>
                      <a:gdLst>
                        <a:gd name="T0" fmla="*/ 201 w 201"/>
                        <a:gd name="T1" fmla="*/ 965 h 965"/>
                        <a:gd name="T2" fmla="*/ 66 w 201"/>
                        <a:gd name="T3" fmla="*/ 779 h 965"/>
                        <a:gd name="T4" fmla="*/ 21 w 201"/>
                        <a:gd name="T5" fmla="*/ 674 h 965"/>
                        <a:gd name="T6" fmla="*/ 0 w 201"/>
                        <a:gd name="T7" fmla="*/ 564 h 965"/>
                        <a:gd name="T8" fmla="*/ 17 w 201"/>
                        <a:gd name="T9" fmla="*/ 466 h 965"/>
                        <a:gd name="T10" fmla="*/ 64 w 201"/>
                        <a:gd name="T11" fmla="*/ 374 h 965"/>
                        <a:gd name="T12" fmla="*/ 153 w 201"/>
                        <a:gd name="T13" fmla="*/ 185 h 965"/>
                        <a:gd name="T14" fmla="*/ 154 w 201"/>
                        <a:gd name="T15" fmla="*/ 81 h 965"/>
                        <a:gd name="T16" fmla="*/ 137 w 201"/>
                        <a:gd name="T17" fmla="*/ 34 h 965"/>
                        <a:gd name="T18" fmla="*/ 104 w 201"/>
                        <a:gd name="T19"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965">
                          <a:moveTo>
                            <a:pt x="201" y="965"/>
                          </a:moveTo>
                          <a:lnTo>
                            <a:pt x="66" y="779"/>
                          </a:lnTo>
                          <a:lnTo>
                            <a:pt x="21" y="674"/>
                          </a:lnTo>
                          <a:lnTo>
                            <a:pt x="0" y="564"/>
                          </a:lnTo>
                          <a:lnTo>
                            <a:pt x="17" y="466"/>
                          </a:lnTo>
                          <a:lnTo>
                            <a:pt x="64" y="374"/>
                          </a:lnTo>
                          <a:lnTo>
                            <a:pt x="153" y="185"/>
                          </a:lnTo>
                          <a:lnTo>
                            <a:pt x="154" y="81"/>
                          </a:lnTo>
                          <a:lnTo>
                            <a:pt x="137" y="34"/>
                          </a:lnTo>
                          <a:lnTo>
                            <a:pt x="104"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15" name="Freeform 22">
                      <a:extLst>
                        <a:ext uri="{FF2B5EF4-FFF2-40B4-BE49-F238E27FC236}">
                          <a16:creationId xmlns:a16="http://schemas.microsoft.com/office/drawing/2014/main" id="{A33FA3A5-E6FA-1AFD-C726-118DFBA198EC}"/>
                        </a:ext>
                      </a:extLst>
                    </p:cNvPr>
                    <p:cNvSpPr>
                      <a:spLocks/>
                    </p:cNvSpPr>
                    <p:nvPr/>
                  </p:nvSpPr>
                  <p:spPr bwMode="auto">
                    <a:xfrm>
                      <a:off x="9469438" y="2611438"/>
                      <a:ext cx="146050" cy="457200"/>
                    </a:xfrm>
                    <a:custGeom>
                      <a:avLst/>
                      <a:gdLst>
                        <a:gd name="T0" fmla="*/ 271 w 273"/>
                        <a:gd name="T1" fmla="*/ 861 h 861"/>
                        <a:gd name="T2" fmla="*/ 266 w 273"/>
                        <a:gd name="T3" fmla="*/ 853 h 861"/>
                        <a:gd name="T4" fmla="*/ 263 w 273"/>
                        <a:gd name="T5" fmla="*/ 829 h 861"/>
                        <a:gd name="T6" fmla="*/ 273 w 273"/>
                        <a:gd name="T7" fmla="*/ 721 h 861"/>
                        <a:gd name="T8" fmla="*/ 263 w 273"/>
                        <a:gd name="T9" fmla="*/ 618 h 861"/>
                        <a:gd name="T10" fmla="*/ 208 w 273"/>
                        <a:gd name="T11" fmla="*/ 539 h 861"/>
                        <a:gd name="T12" fmla="*/ 138 w 273"/>
                        <a:gd name="T13" fmla="*/ 471 h 861"/>
                        <a:gd name="T14" fmla="*/ 70 w 273"/>
                        <a:gd name="T15" fmla="*/ 401 h 861"/>
                        <a:gd name="T16" fmla="*/ 22 w 273"/>
                        <a:gd name="T17" fmla="*/ 320 h 861"/>
                        <a:gd name="T18" fmla="*/ 3 w 273"/>
                        <a:gd name="T19" fmla="*/ 241 h 861"/>
                        <a:gd name="T20" fmla="*/ 0 w 273"/>
                        <a:gd name="T21" fmla="*/ 159 h 861"/>
                        <a:gd name="T22" fmla="*/ 38 w 273"/>
                        <a:gd name="T23"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861">
                          <a:moveTo>
                            <a:pt x="271" y="861"/>
                          </a:moveTo>
                          <a:lnTo>
                            <a:pt x="266" y="853"/>
                          </a:lnTo>
                          <a:lnTo>
                            <a:pt x="263" y="829"/>
                          </a:lnTo>
                          <a:lnTo>
                            <a:pt x="273" y="721"/>
                          </a:lnTo>
                          <a:lnTo>
                            <a:pt x="263" y="618"/>
                          </a:lnTo>
                          <a:lnTo>
                            <a:pt x="208" y="539"/>
                          </a:lnTo>
                          <a:lnTo>
                            <a:pt x="138" y="471"/>
                          </a:lnTo>
                          <a:lnTo>
                            <a:pt x="70" y="401"/>
                          </a:lnTo>
                          <a:lnTo>
                            <a:pt x="22" y="320"/>
                          </a:lnTo>
                          <a:lnTo>
                            <a:pt x="3" y="241"/>
                          </a:lnTo>
                          <a:lnTo>
                            <a:pt x="0" y="159"/>
                          </a:lnTo>
                          <a:lnTo>
                            <a:pt x="38"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16" name="Freeform 23">
                      <a:extLst>
                        <a:ext uri="{FF2B5EF4-FFF2-40B4-BE49-F238E27FC236}">
                          <a16:creationId xmlns:a16="http://schemas.microsoft.com/office/drawing/2014/main" id="{E86A3517-D3BA-3D9C-722B-1E78BE146C6B}"/>
                        </a:ext>
                      </a:extLst>
                    </p:cNvPr>
                    <p:cNvSpPr>
                      <a:spLocks/>
                    </p:cNvSpPr>
                    <p:nvPr/>
                  </p:nvSpPr>
                  <p:spPr bwMode="auto">
                    <a:xfrm>
                      <a:off x="9831388" y="2516188"/>
                      <a:ext cx="85725" cy="514350"/>
                    </a:xfrm>
                    <a:custGeom>
                      <a:avLst/>
                      <a:gdLst>
                        <a:gd name="T0" fmla="*/ 121 w 161"/>
                        <a:gd name="T1" fmla="*/ 969 h 969"/>
                        <a:gd name="T2" fmla="*/ 137 w 161"/>
                        <a:gd name="T3" fmla="*/ 698 h 969"/>
                        <a:gd name="T4" fmla="*/ 159 w 161"/>
                        <a:gd name="T5" fmla="*/ 607 h 969"/>
                        <a:gd name="T6" fmla="*/ 161 w 161"/>
                        <a:gd name="T7" fmla="*/ 518 h 969"/>
                        <a:gd name="T8" fmla="*/ 125 w 161"/>
                        <a:gd name="T9" fmla="*/ 477 h 969"/>
                        <a:gd name="T10" fmla="*/ 74 w 161"/>
                        <a:gd name="T11" fmla="*/ 445 h 969"/>
                        <a:gd name="T12" fmla="*/ 26 w 161"/>
                        <a:gd name="T13" fmla="*/ 414 h 969"/>
                        <a:gd name="T14" fmla="*/ 0 w 161"/>
                        <a:gd name="T15" fmla="*/ 369 h 969"/>
                        <a:gd name="T16" fmla="*/ 3 w 161"/>
                        <a:gd name="T17" fmla="*/ 281 h 969"/>
                        <a:gd name="T18" fmla="*/ 27 w 161"/>
                        <a:gd name="T19" fmla="*/ 195 h 969"/>
                        <a:gd name="T20" fmla="*/ 88 w 161"/>
                        <a:gd name="T21" fmla="*/ 22 h 969"/>
                        <a:gd name="T22" fmla="*/ 90 w 161"/>
                        <a:gd name="T23" fmla="*/ 5 h 969"/>
                        <a:gd name="T24" fmla="*/ 88 w 161"/>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969">
                          <a:moveTo>
                            <a:pt x="121" y="969"/>
                          </a:moveTo>
                          <a:lnTo>
                            <a:pt x="137" y="698"/>
                          </a:lnTo>
                          <a:lnTo>
                            <a:pt x="159" y="607"/>
                          </a:lnTo>
                          <a:lnTo>
                            <a:pt x="161" y="518"/>
                          </a:lnTo>
                          <a:lnTo>
                            <a:pt x="125" y="477"/>
                          </a:lnTo>
                          <a:lnTo>
                            <a:pt x="74" y="445"/>
                          </a:lnTo>
                          <a:lnTo>
                            <a:pt x="26" y="414"/>
                          </a:lnTo>
                          <a:lnTo>
                            <a:pt x="0" y="369"/>
                          </a:lnTo>
                          <a:lnTo>
                            <a:pt x="3" y="281"/>
                          </a:lnTo>
                          <a:lnTo>
                            <a:pt x="27" y="195"/>
                          </a:lnTo>
                          <a:lnTo>
                            <a:pt x="88" y="22"/>
                          </a:lnTo>
                          <a:lnTo>
                            <a:pt x="90" y="5"/>
                          </a:lnTo>
                          <a:lnTo>
                            <a:pt x="88"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17" name="Freeform 24">
                      <a:extLst>
                        <a:ext uri="{FF2B5EF4-FFF2-40B4-BE49-F238E27FC236}">
                          <a16:creationId xmlns:a16="http://schemas.microsoft.com/office/drawing/2014/main" id="{0BBD6EE2-0F5E-CA71-5012-7BF04DF95A5E}"/>
                        </a:ext>
                      </a:extLst>
                    </p:cNvPr>
                    <p:cNvSpPr>
                      <a:spLocks/>
                    </p:cNvSpPr>
                    <p:nvPr/>
                  </p:nvSpPr>
                  <p:spPr bwMode="auto">
                    <a:xfrm>
                      <a:off x="9767888" y="2517775"/>
                      <a:ext cx="187325" cy="519113"/>
                    </a:xfrm>
                    <a:custGeom>
                      <a:avLst/>
                      <a:gdLst>
                        <a:gd name="T0" fmla="*/ 250 w 354"/>
                        <a:gd name="T1" fmla="*/ 978 h 978"/>
                        <a:gd name="T2" fmla="*/ 204 w 354"/>
                        <a:gd name="T3" fmla="*/ 928 h 978"/>
                        <a:gd name="T4" fmla="*/ 170 w 354"/>
                        <a:gd name="T5" fmla="*/ 866 h 978"/>
                        <a:gd name="T6" fmla="*/ 153 w 354"/>
                        <a:gd name="T7" fmla="*/ 730 h 978"/>
                        <a:gd name="T8" fmla="*/ 198 w 354"/>
                        <a:gd name="T9" fmla="*/ 642 h 978"/>
                        <a:gd name="T10" fmla="*/ 272 w 354"/>
                        <a:gd name="T11" fmla="*/ 563 h 978"/>
                        <a:gd name="T12" fmla="*/ 337 w 354"/>
                        <a:gd name="T13" fmla="*/ 485 h 978"/>
                        <a:gd name="T14" fmla="*/ 354 w 354"/>
                        <a:gd name="T15" fmla="*/ 397 h 978"/>
                        <a:gd name="T16" fmla="*/ 304 w 354"/>
                        <a:gd name="T17" fmla="*/ 276 h 978"/>
                        <a:gd name="T18" fmla="*/ 219 w 354"/>
                        <a:gd name="T19" fmla="*/ 171 h 978"/>
                        <a:gd name="T20" fmla="*/ 112 w 354"/>
                        <a:gd name="T21" fmla="*/ 80 h 978"/>
                        <a:gd name="T22" fmla="*/ 0 w 354"/>
                        <a:gd name="T23"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4" h="978">
                          <a:moveTo>
                            <a:pt x="250" y="978"/>
                          </a:moveTo>
                          <a:lnTo>
                            <a:pt x="204" y="928"/>
                          </a:lnTo>
                          <a:lnTo>
                            <a:pt x="170" y="866"/>
                          </a:lnTo>
                          <a:lnTo>
                            <a:pt x="153" y="730"/>
                          </a:lnTo>
                          <a:lnTo>
                            <a:pt x="198" y="642"/>
                          </a:lnTo>
                          <a:lnTo>
                            <a:pt x="272" y="563"/>
                          </a:lnTo>
                          <a:lnTo>
                            <a:pt x="337" y="485"/>
                          </a:lnTo>
                          <a:lnTo>
                            <a:pt x="354" y="397"/>
                          </a:lnTo>
                          <a:lnTo>
                            <a:pt x="304" y="276"/>
                          </a:lnTo>
                          <a:lnTo>
                            <a:pt x="219" y="171"/>
                          </a:lnTo>
                          <a:lnTo>
                            <a:pt x="112" y="80"/>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18" name="Freeform 25">
                      <a:extLst>
                        <a:ext uri="{FF2B5EF4-FFF2-40B4-BE49-F238E27FC236}">
                          <a16:creationId xmlns:a16="http://schemas.microsoft.com/office/drawing/2014/main" id="{EEF3FC66-B24F-FFF0-A1A9-2105AD9B8249}"/>
                        </a:ext>
                      </a:extLst>
                    </p:cNvPr>
                    <p:cNvSpPr>
                      <a:spLocks/>
                    </p:cNvSpPr>
                    <p:nvPr/>
                  </p:nvSpPr>
                  <p:spPr bwMode="auto">
                    <a:xfrm>
                      <a:off x="9856788" y="2527300"/>
                      <a:ext cx="93663" cy="512763"/>
                    </a:xfrm>
                    <a:custGeom>
                      <a:avLst/>
                      <a:gdLst>
                        <a:gd name="T0" fmla="*/ 105 w 177"/>
                        <a:gd name="T1" fmla="*/ 965 h 965"/>
                        <a:gd name="T2" fmla="*/ 107 w 177"/>
                        <a:gd name="T3" fmla="*/ 959 h 965"/>
                        <a:gd name="T4" fmla="*/ 113 w 177"/>
                        <a:gd name="T5" fmla="*/ 942 h 965"/>
                        <a:gd name="T6" fmla="*/ 157 w 177"/>
                        <a:gd name="T7" fmla="*/ 817 h 965"/>
                        <a:gd name="T8" fmla="*/ 177 w 177"/>
                        <a:gd name="T9" fmla="*/ 690 h 965"/>
                        <a:gd name="T10" fmla="*/ 152 w 177"/>
                        <a:gd name="T11" fmla="*/ 589 h 965"/>
                        <a:gd name="T12" fmla="*/ 111 w 177"/>
                        <a:gd name="T13" fmla="*/ 493 h 965"/>
                        <a:gd name="T14" fmla="*/ 32 w 177"/>
                        <a:gd name="T15" fmla="*/ 298 h 965"/>
                        <a:gd name="T16" fmla="*/ 0 w 177"/>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965">
                          <a:moveTo>
                            <a:pt x="105" y="965"/>
                          </a:moveTo>
                          <a:lnTo>
                            <a:pt x="107" y="959"/>
                          </a:lnTo>
                          <a:lnTo>
                            <a:pt x="113" y="942"/>
                          </a:lnTo>
                          <a:lnTo>
                            <a:pt x="157" y="817"/>
                          </a:lnTo>
                          <a:lnTo>
                            <a:pt x="177" y="690"/>
                          </a:lnTo>
                          <a:lnTo>
                            <a:pt x="152" y="589"/>
                          </a:lnTo>
                          <a:lnTo>
                            <a:pt x="111" y="493"/>
                          </a:lnTo>
                          <a:lnTo>
                            <a:pt x="32" y="298"/>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19" name="Freeform 26">
                      <a:extLst>
                        <a:ext uri="{FF2B5EF4-FFF2-40B4-BE49-F238E27FC236}">
                          <a16:creationId xmlns:a16="http://schemas.microsoft.com/office/drawing/2014/main" id="{6EA9D355-9C7F-19B4-CECA-F6A99C4F7EDE}"/>
                        </a:ext>
                      </a:extLst>
                    </p:cNvPr>
                    <p:cNvSpPr>
                      <a:spLocks/>
                    </p:cNvSpPr>
                    <p:nvPr/>
                  </p:nvSpPr>
                  <p:spPr bwMode="auto">
                    <a:xfrm>
                      <a:off x="9121776" y="2570163"/>
                      <a:ext cx="123825" cy="582613"/>
                    </a:xfrm>
                    <a:custGeom>
                      <a:avLst/>
                      <a:gdLst>
                        <a:gd name="T0" fmla="*/ 233 w 233"/>
                        <a:gd name="T1" fmla="*/ 1096 h 1096"/>
                        <a:gd name="T2" fmla="*/ 153 w 233"/>
                        <a:gd name="T3" fmla="*/ 1041 h 1096"/>
                        <a:gd name="T4" fmla="*/ 82 w 233"/>
                        <a:gd name="T5" fmla="*/ 971 h 1096"/>
                        <a:gd name="T6" fmla="*/ 28 w 233"/>
                        <a:gd name="T7" fmla="*/ 889 h 1096"/>
                        <a:gd name="T8" fmla="*/ 0 w 233"/>
                        <a:gd name="T9" fmla="*/ 798 h 1096"/>
                        <a:gd name="T10" fmla="*/ 9 w 233"/>
                        <a:gd name="T11" fmla="*/ 689 h 1096"/>
                        <a:gd name="T12" fmla="*/ 51 w 233"/>
                        <a:gd name="T13" fmla="*/ 584 h 1096"/>
                        <a:gd name="T14" fmla="*/ 137 w 233"/>
                        <a:gd name="T15" fmla="*/ 370 h 1096"/>
                        <a:gd name="T16" fmla="*/ 160 w 233"/>
                        <a:gd name="T17" fmla="*/ 186 h 1096"/>
                        <a:gd name="T18" fmla="*/ 153 w 233"/>
                        <a:gd name="T19"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096">
                          <a:moveTo>
                            <a:pt x="233" y="1096"/>
                          </a:moveTo>
                          <a:lnTo>
                            <a:pt x="153" y="1041"/>
                          </a:lnTo>
                          <a:lnTo>
                            <a:pt x="82" y="971"/>
                          </a:lnTo>
                          <a:lnTo>
                            <a:pt x="28" y="889"/>
                          </a:lnTo>
                          <a:lnTo>
                            <a:pt x="0" y="798"/>
                          </a:lnTo>
                          <a:lnTo>
                            <a:pt x="9" y="689"/>
                          </a:lnTo>
                          <a:lnTo>
                            <a:pt x="51" y="584"/>
                          </a:lnTo>
                          <a:lnTo>
                            <a:pt x="137" y="370"/>
                          </a:lnTo>
                          <a:lnTo>
                            <a:pt x="160" y="186"/>
                          </a:lnTo>
                          <a:lnTo>
                            <a:pt x="15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0" name="Freeform 27">
                      <a:extLst>
                        <a:ext uri="{FF2B5EF4-FFF2-40B4-BE49-F238E27FC236}">
                          <a16:creationId xmlns:a16="http://schemas.microsoft.com/office/drawing/2014/main" id="{665BE314-6739-3EFE-A1E6-B348CC83CC37}"/>
                        </a:ext>
                      </a:extLst>
                    </p:cNvPr>
                    <p:cNvSpPr>
                      <a:spLocks/>
                    </p:cNvSpPr>
                    <p:nvPr/>
                  </p:nvSpPr>
                  <p:spPr bwMode="auto">
                    <a:xfrm>
                      <a:off x="9121776" y="2554288"/>
                      <a:ext cx="128588" cy="585788"/>
                    </a:xfrm>
                    <a:custGeom>
                      <a:avLst/>
                      <a:gdLst>
                        <a:gd name="T0" fmla="*/ 241 w 241"/>
                        <a:gd name="T1" fmla="*/ 1104 h 1104"/>
                        <a:gd name="T2" fmla="*/ 159 w 241"/>
                        <a:gd name="T3" fmla="*/ 965 h 1104"/>
                        <a:gd name="T4" fmla="*/ 97 w 241"/>
                        <a:gd name="T5" fmla="*/ 816 h 1104"/>
                        <a:gd name="T6" fmla="*/ 30 w 241"/>
                        <a:gd name="T7" fmla="*/ 622 h 1104"/>
                        <a:gd name="T8" fmla="*/ 0 w 241"/>
                        <a:gd name="T9" fmla="*/ 424 h 1104"/>
                        <a:gd name="T10" fmla="*/ 19 w 241"/>
                        <a:gd name="T11" fmla="*/ 362 h 1104"/>
                        <a:gd name="T12" fmla="*/ 59 w 241"/>
                        <a:gd name="T13" fmla="*/ 306 h 1104"/>
                        <a:gd name="T14" fmla="*/ 121 w 241"/>
                        <a:gd name="T15" fmla="*/ 189 h 1104"/>
                        <a:gd name="T16" fmla="*/ 102 w 241"/>
                        <a:gd name="T17" fmla="*/ 86 h 1104"/>
                        <a:gd name="T18" fmla="*/ 40 w 241"/>
                        <a:gd name="T19"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104">
                          <a:moveTo>
                            <a:pt x="241" y="1104"/>
                          </a:moveTo>
                          <a:lnTo>
                            <a:pt x="159" y="965"/>
                          </a:lnTo>
                          <a:lnTo>
                            <a:pt x="97" y="816"/>
                          </a:lnTo>
                          <a:lnTo>
                            <a:pt x="30" y="622"/>
                          </a:lnTo>
                          <a:lnTo>
                            <a:pt x="0" y="424"/>
                          </a:lnTo>
                          <a:lnTo>
                            <a:pt x="19" y="362"/>
                          </a:lnTo>
                          <a:lnTo>
                            <a:pt x="59" y="306"/>
                          </a:lnTo>
                          <a:lnTo>
                            <a:pt x="121" y="189"/>
                          </a:lnTo>
                          <a:lnTo>
                            <a:pt x="102" y="86"/>
                          </a:lnTo>
                          <a:lnTo>
                            <a:pt x="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1" name="Freeform 28">
                      <a:extLst>
                        <a:ext uri="{FF2B5EF4-FFF2-40B4-BE49-F238E27FC236}">
                          <a16:creationId xmlns:a16="http://schemas.microsoft.com/office/drawing/2014/main" id="{A6374DB8-819C-2C4B-C8B4-03D3E06BAA0B}"/>
                        </a:ext>
                      </a:extLst>
                    </p:cNvPr>
                    <p:cNvSpPr>
                      <a:spLocks/>
                    </p:cNvSpPr>
                    <p:nvPr/>
                  </p:nvSpPr>
                  <p:spPr bwMode="auto">
                    <a:xfrm>
                      <a:off x="9237663" y="2657475"/>
                      <a:ext cx="30163" cy="485775"/>
                    </a:xfrm>
                    <a:custGeom>
                      <a:avLst/>
                      <a:gdLst>
                        <a:gd name="T0" fmla="*/ 16 w 57"/>
                        <a:gd name="T1" fmla="*/ 915 h 915"/>
                        <a:gd name="T2" fmla="*/ 24 w 57"/>
                        <a:gd name="T3" fmla="*/ 662 h 915"/>
                        <a:gd name="T4" fmla="*/ 9 w 57"/>
                        <a:gd name="T5" fmla="*/ 489 h 915"/>
                        <a:gd name="T6" fmla="*/ 0 w 57"/>
                        <a:gd name="T7" fmla="*/ 315 h 915"/>
                        <a:gd name="T8" fmla="*/ 18 w 57"/>
                        <a:gd name="T9" fmla="*/ 155 h 915"/>
                        <a:gd name="T10" fmla="*/ 57 w 57"/>
                        <a:gd name="T11" fmla="*/ 0 h 915"/>
                      </a:gdLst>
                      <a:ahLst/>
                      <a:cxnLst>
                        <a:cxn ang="0">
                          <a:pos x="T0" y="T1"/>
                        </a:cxn>
                        <a:cxn ang="0">
                          <a:pos x="T2" y="T3"/>
                        </a:cxn>
                        <a:cxn ang="0">
                          <a:pos x="T4" y="T5"/>
                        </a:cxn>
                        <a:cxn ang="0">
                          <a:pos x="T6" y="T7"/>
                        </a:cxn>
                        <a:cxn ang="0">
                          <a:pos x="T8" y="T9"/>
                        </a:cxn>
                        <a:cxn ang="0">
                          <a:pos x="T10" y="T11"/>
                        </a:cxn>
                      </a:cxnLst>
                      <a:rect l="0" t="0" r="r" b="b"/>
                      <a:pathLst>
                        <a:path w="57" h="915">
                          <a:moveTo>
                            <a:pt x="16" y="915"/>
                          </a:moveTo>
                          <a:lnTo>
                            <a:pt x="24" y="662"/>
                          </a:lnTo>
                          <a:lnTo>
                            <a:pt x="9" y="489"/>
                          </a:lnTo>
                          <a:lnTo>
                            <a:pt x="0" y="315"/>
                          </a:lnTo>
                          <a:lnTo>
                            <a:pt x="18" y="155"/>
                          </a:lnTo>
                          <a:lnTo>
                            <a:pt x="5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2" name="Freeform 29">
                      <a:extLst>
                        <a:ext uri="{FF2B5EF4-FFF2-40B4-BE49-F238E27FC236}">
                          <a16:creationId xmlns:a16="http://schemas.microsoft.com/office/drawing/2014/main" id="{B2AB8EC3-8773-A025-9C7B-BC056611EF16}"/>
                        </a:ext>
                      </a:extLst>
                    </p:cNvPr>
                    <p:cNvSpPr>
                      <a:spLocks/>
                    </p:cNvSpPr>
                    <p:nvPr/>
                  </p:nvSpPr>
                  <p:spPr bwMode="auto">
                    <a:xfrm>
                      <a:off x="9309101" y="2595563"/>
                      <a:ext cx="146050" cy="512763"/>
                    </a:xfrm>
                    <a:custGeom>
                      <a:avLst/>
                      <a:gdLst>
                        <a:gd name="T0" fmla="*/ 274 w 274"/>
                        <a:gd name="T1" fmla="*/ 965 h 965"/>
                        <a:gd name="T2" fmla="*/ 110 w 274"/>
                        <a:gd name="T3" fmla="*/ 863 h 965"/>
                        <a:gd name="T4" fmla="*/ 43 w 274"/>
                        <a:gd name="T5" fmla="*/ 797 h 965"/>
                        <a:gd name="T6" fmla="*/ 0 w 274"/>
                        <a:gd name="T7" fmla="*/ 717 h 965"/>
                        <a:gd name="T8" fmla="*/ 5 w 274"/>
                        <a:gd name="T9" fmla="*/ 658 h 965"/>
                        <a:gd name="T10" fmla="*/ 41 w 274"/>
                        <a:gd name="T11" fmla="*/ 603 h 965"/>
                        <a:gd name="T12" fmla="*/ 129 w 274"/>
                        <a:gd name="T13" fmla="*/ 492 h 965"/>
                        <a:gd name="T14" fmla="*/ 206 w 274"/>
                        <a:gd name="T15" fmla="*/ 347 h 965"/>
                        <a:gd name="T16" fmla="*/ 250 w 274"/>
                        <a:gd name="T17" fmla="*/ 194 h 965"/>
                        <a:gd name="T18" fmla="*/ 242 w 274"/>
                        <a:gd name="T19" fmla="*/ 138 h 965"/>
                        <a:gd name="T20" fmla="*/ 218 w 274"/>
                        <a:gd name="T21" fmla="*/ 84 h 965"/>
                        <a:gd name="T22" fmla="*/ 137 w 274"/>
                        <a:gd name="T23"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965">
                          <a:moveTo>
                            <a:pt x="274" y="965"/>
                          </a:moveTo>
                          <a:lnTo>
                            <a:pt x="110" y="863"/>
                          </a:lnTo>
                          <a:lnTo>
                            <a:pt x="43" y="797"/>
                          </a:lnTo>
                          <a:lnTo>
                            <a:pt x="0" y="717"/>
                          </a:lnTo>
                          <a:lnTo>
                            <a:pt x="5" y="658"/>
                          </a:lnTo>
                          <a:lnTo>
                            <a:pt x="41" y="603"/>
                          </a:lnTo>
                          <a:lnTo>
                            <a:pt x="129" y="492"/>
                          </a:lnTo>
                          <a:lnTo>
                            <a:pt x="206" y="347"/>
                          </a:lnTo>
                          <a:lnTo>
                            <a:pt x="250" y="194"/>
                          </a:lnTo>
                          <a:lnTo>
                            <a:pt x="242" y="138"/>
                          </a:lnTo>
                          <a:lnTo>
                            <a:pt x="218" y="84"/>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3" name="Freeform 30">
                      <a:extLst>
                        <a:ext uri="{FF2B5EF4-FFF2-40B4-BE49-F238E27FC236}">
                          <a16:creationId xmlns:a16="http://schemas.microsoft.com/office/drawing/2014/main" id="{6A49E879-DC26-CFFD-A4F6-05D286A99682}"/>
                        </a:ext>
                      </a:extLst>
                    </p:cNvPr>
                    <p:cNvSpPr>
                      <a:spLocks/>
                    </p:cNvSpPr>
                    <p:nvPr/>
                  </p:nvSpPr>
                  <p:spPr bwMode="auto">
                    <a:xfrm>
                      <a:off x="9288463" y="2509838"/>
                      <a:ext cx="157163" cy="593725"/>
                    </a:xfrm>
                    <a:custGeom>
                      <a:avLst/>
                      <a:gdLst>
                        <a:gd name="T0" fmla="*/ 298 w 298"/>
                        <a:gd name="T1" fmla="*/ 1118 h 1118"/>
                        <a:gd name="T2" fmla="*/ 248 w 298"/>
                        <a:gd name="T3" fmla="*/ 989 h 1118"/>
                        <a:gd name="T4" fmla="*/ 185 w 298"/>
                        <a:gd name="T5" fmla="*/ 866 h 1118"/>
                        <a:gd name="T6" fmla="*/ 135 w 298"/>
                        <a:gd name="T7" fmla="*/ 796 h 1118"/>
                        <a:gd name="T8" fmla="*/ 77 w 298"/>
                        <a:gd name="T9" fmla="*/ 731 h 1118"/>
                        <a:gd name="T10" fmla="*/ 0 w 298"/>
                        <a:gd name="T11" fmla="*/ 586 h 1118"/>
                        <a:gd name="T12" fmla="*/ 10 w 298"/>
                        <a:gd name="T13" fmla="*/ 500 h 1118"/>
                        <a:gd name="T14" fmla="*/ 46 w 298"/>
                        <a:gd name="T15" fmla="*/ 418 h 1118"/>
                        <a:gd name="T16" fmla="*/ 121 w 298"/>
                        <a:gd name="T17" fmla="*/ 252 h 1118"/>
                        <a:gd name="T18" fmla="*/ 137 w 298"/>
                        <a:gd name="T19"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1118">
                          <a:moveTo>
                            <a:pt x="298" y="1118"/>
                          </a:moveTo>
                          <a:lnTo>
                            <a:pt x="248" y="989"/>
                          </a:lnTo>
                          <a:lnTo>
                            <a:pt x="185" y="866"/>
                          </a:lnTo>
                          <a:lnTo>
                            <a:pt x="135" y="796"/>
                          </a:lnTo>
                          <a:lnTo>
                            <a:pt x="77" y="731"/>
                          </a:lnTo>
                          <a:lnTo>
                            <a:pt x="0" y="586"/>
                          </a:lnTo>
                          <a:lnTo>
                            <a:pt x="10" y="500"/>
                          </a:lnTo>
                          <a:lnTo>
                            <a:pt x="46" y="418"/>
                          </a:lnTo>
                          <a:lnTo>
                            <a:pt x="121" y="252"/>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4" name="Freeform 31">
                      <a:extLst>
                        <a:ext uri="{FF2B5EF4-FFF2-40B4-BE49-F238E27FC236}">
                          <a16:creationId xmlns:a16="http://schemas.microsoft.com/office/drawing/2014/main" id="{570E9EDE-AA1F-C0E6-AEAB-4564ADBF5369}"/>
                        </a:ext>
                      </a:extLst>
                    </p:cNvPr>
                    <p:cNvSpPr>
                      <a:spLocks/>
                    </p:cNvSpPr>
                    <p:nvPr/>
                  </p:nvSpPr>
                  <p:spPr bwMode="auto">
                    <a:xfrm>
                      <a:off x="9339263" y="2573338"/>
                      <a:ext cx="115888" cy="522288"/>
                    </a:xfrm>
                    <a:custGeom>
                      <a:avLst/>
                      <a:gdLst>
                        <a:gd name="T0" fmla="*/ 217 w 217"/>
                        <a:gd name="T1" fmla="*/ 983 h 983"/>
                        <a:gd name="T2" fmla="*/ 213 w 217"/>
                        <a:gd name="T3" fmla="*/ 850 h 983"/>
                        <a:gd name="T4" fmla="*/ 177 w 217"/>
                        <a:gd name="T5" fmla="*/ 721 h 983"/>
                        <a:gd name="T6" fmla="*/ 131 w 217"/>
                        <a:gd name="T7" fmla="*/ 648 h 983"/>
                        <a:gd name="T8" fmla="*/ 72 w 217"/>
                        <a:gd name="T9" fmla="*/ 580 h 983"/>
                        <a:gd name="T10" fmla="*/ 0 w 217"/>
                        <a:gd name="T11" fmla="*/ 432 h 983"/>
                        <a:gd name="T12" fmla="*/ 16 w 217"/>
                        <a:gd name="T13" fmla="*/ 317 h 983"/>
                        <a:gd name="T14" fmla="*/ 58 w 217"/>
                        <a:gd name="T15" fmla="*/ 205 h 983"/>
                        <a:gd name="T16" fmla="*/ 185 w 217"/>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983">
                          <a:moveTo>
                            <a:pt x="217" y="983"/>
                          </a:moveTo>
                          <a:lnTo>
                            <a:pt x="213" y="850"/>
                          </a:lnTo>
                          <a:lnTo>
                            <a:pt x="177" y="721"/>
                          </a:lnTo>
                          <a:lnTo>
                            <a:pt x="131" y="648"/>
                          </a:lnTo>
                          <a:lnTo>
                            <a:pt x="72" y="580"/>
                          </a:lnTo>
                          <a:lnTo>
                            <a:pt x="0" y="432"/>
                          </a:lnTo>
                          <a:lnTo>
                            <a:pt x="16" y="317"/>
                          </a:lnTo>
                          <a:lnTo>
                            <a:pt x="58" y="205"/>
                          </a:lnTo>
                          <a:lnTo>
                            <a:pt x="18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5" name="Freeform 32">
                      <a:extLst>
                        <a:ext uri="{FF2B5EF4-FFF2-40B4-BE49-F238E27FC236}">
                          <a16:creationId xmlns:a16="http://schemas.microsoft.com/office/drawing/2014/main" id="{71042E0F-06AF-C29D-65D5-2F227BAC7103}"/>
                        </a:ext>
                      </a:extLst>
                    </p:cNvPr>
                    <p:cNvSpPr>
                      <a:spLocks/>
                    </p:cNvSpPr>
                    <p:nvPr/>
                  </p:nvSpPr>
                  <p:spPr bwMode="auto">
                    <a:xfrm>
                      <a:off x="9626601" y="2476500"/>
                      <a:ext cx="123825" cy="581025"/>
                    </a:xfrm>
                    <a:custGeom>
                      <a:avLst/>
                      <a:gdLst>
                        <a:gd name="T0" fmla="*/ 233 w 233"/>
                        <a:gd name="T1" fmla="*/ 1095 h 1095"/>
                        <a:gd name="T2" fmla="*/ 152 w 233"/>
                        <a:gd name="T3" fmla="*/ 1041 h 1095"/>
                        <a:gd name="T4" fmla="*/ 81 w 233"/>
                        <a:gd name="T5" fmla="*/ 971 h 1095"/>
                        <a:gd name="T6" fmla="*/ 28 w 233"/>
                        <a:gd name="T7" fmla="*/ 888 h 1095"/>
                        <a:gd name="T8" fmla="*/ 0 w 233"/>
                        <a:gd name="T9" fmla="*/ 798 h 1095"/>
                        <a:gd name="T10" fmla="*/ 9 w 233"/>
                        <a:gd name="T11" fmla="*/ 689 h 1095"/>
                        <a:gd name="T12" fmla="*/ 50 w 233"/>
                        <a:gd name="T13" fmla="*/ 583 h 1095"/>
                        <a:gd name="T14" fmla="*/ 137 w 233"/>
                        <a:gd name="T15" fmla="*/ 369 h 1095"/>
                        <a:gd name="T16" fmla="*/ 159 w 233"/>
                        <a:gd name="T17" fmla="*/ 185 h 1095"/>
                        <a:gd name="T18" fmla="*/ 153 w 233"/>
                        <a:gd name="T19" fmla="*/ 0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095">
                          <a:moveTo>
                            <a:pt x="233" y="1095"/>
                          </a:moveTo>
                          <a:lnTo>
                            <a:pt x="152" y="1041"/>
                          </a:lnTo>
                          <a:lnTo>
                            <a:pt x="81" y="971"/>
                          </a:lnTo>
                          <a:lnTo>
                            <a:pt x="28" y="888"/>
                          </a:lnTo>
                          <a:lnTo>
                            <a:pt x="0" y="798"/>
                          </a:lnTo>
                          <a:lnTo>
                            <a:pt x="9" y="689"/>
                          </a:lnTo>
                          <a:lnTo>
                            <a:pt x="50" y="583"/>
                          </a:lnTo>
                          <a:lnTo>
                            <a:pt x="137" y="369"/>
                          </a:lnTo>
                          <a:lnTo>
                            <a:pt x="159" y="185"/>
                          </a:lnTo>
                          <a:lnTo>
                            <a:pt x="15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6" name="Freeform 33">
                      <a:extLst>
                        <a:ext uri="{FF2B5EF4-FFF2-40B4-BE49-F238E27FC236}">
                          <a16:creationId xmlns:a16="http://schemas.microsoft.com/office/drawing/2014/main" id="{F034A505-FFCF-9CEF-74AF-EEC2C7733F58}"/>
                        </a:ext>
                      </a:extLst>
                    </p:cNvPr>
                    <p:cNvSpPr>
                      <a:spLocks/>
                    </p:cNvSpPr>
                    <p:nvPr/>
                  </p:nvSpPr>
                  <p:spPr bwMode="auto">
                    <a:xfrm>
                      <a:off x="9626601" y="2459038"/>
                      <a:ext cx="127000" cy="587375"/>
                    </a:xfrm>
                    <a:custGeom>
                      <a:avLst/>
                      <a:gdLst>
                        <a:gd name="T0" fmla="*/ 241 w 241"/>
                        <a:gd name="T1" fmla="*/ 1105 h 1105"/>
                        <a:gd name="T2" fmla="*/ 159 w 241"/>
                        <a:gd name="T3" fmla="*/ 966 h 1105"/>
                        <a:gd name="T4" fmla="*/ 96 w 241"/>
                        <a:gd name="T5" fmla="*/ 816 h 1105"/>
                        <a:gd name="T6" fmla="*/ 29 w 241"/>
                        <a:gd name="T7" fmla="*/ 623 h 1105"/>
                        <a:gd name="T8" fmla="*/ 0 w 241"/>
                        <a:gd name="T9" fmla="*/ 424 h 1105"/>
                        <a:gd name="T10" fmla="*/ 19 w 241"/>
                        <a:gd name="T11" fmla="*/ 363 h 1105"/>
                        <a:gd name="T12" fmla="*/ 58 w 241"/>
                        <a:gd name="T13" fmla="*/ 307 h 1105"/>
                        <a:gd name="T14" fmla="*/ 120 w 241"/>
                        <a:gd name="T15" fmla="*/ 190 h 1105"/>
                        <a:gd name="T16" fmla="*/ 102 w 241"/>
                        <a:gd name="T17" fmla="*/ 87 h 1105"/>
                        <a:gd name="T18" fmla="*/ 40 w 241"/>
                        <a:gd name="T19"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105">
                          <a:moveTo>
                            <a:pt x="241" y="1105"/>
                          </a:moveTo>
                          <a:lnTo>
                            <a:pt x="159" y="966"/>
                          </a:lnTo>
                          <a:lnTo>
                            <a:pt x="96" y="816"/>
                          </a:lnTo>
                          <a:lnTo>
                            <a:pt x="29" y="623"/>
                          </a:lnTo>
                          <a:lnTo>
                            <a:pt x="0" y="424"/>
                          </a:lnTo>
                          <a:lnTo>
                            <a:pt x="19" y="363"/>
                          </a:lnTo>
                          <a:lnTo>
                            <a:pt x="58" y="307"/>
                          </a:lnTo>
                          <a:lnTo>
                            <a:pt x="120" y="190"/>
                          </a:lnTo>
                          <a:lnTo>
                            <a:pt x="102" y="87"/>
                          </a:lnTo>
                          <a:lnTo>
                            <a:pt x="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7" name="Freeform 34">
                      <a:extLst>
                        <a:ext uri="{FF2B5EF4-FFF2-40B4-BE49-F238E27FC236}">
                          <a16:creationId xmlns:a16="http://schemas.microsoft.com/office/drawing/2014/main" id="{08A9AD99-2BB9-9220-8E13-85D397460031}"/>
                        </a:ext>
                      </a:extLst>
                    </p:cNvPr>
                    <p:cNvSpPr>
                      <a:spLocks/>
                    </p:cNvSpPr>
                    <p:nvPr/>
                  </p:nvSpPr>
                  <p:spPr bwMode="auto">
                    <a:xfrm>
                      <a:off x="9740901" y="2562225"/>
                      <a:ext cx="30163" cy="485775"/>
                    </a:xfrm>
                    <a:custGeom>
                      <a:avLst/>
                      <a:gdLst>
                        <a:gd name="T0" fmla="*/ 16 w 56"/>
                        <a:gd name="T1" fmla="*/ 915 h 915"/>
                        <a:gd name="T2" fmla="*/ 24 w 56"/>
                        <a:gd name="T3" fmla="*/ 663 h 915"/>
                        <a:gd name="T4" fmla="*/ 9 w 56"/>
                        <a:gd name="T5" fmla="*/ 489 h 915"/>
                        <a:gd name="T6" fmla="*/ 0 w 56"/>
                        <a:gd name="T7" fmla="*/ 316 h 915"/>
                        <a:gd name="T8" fmla="*/ 18 w 56"/>
                        <a:gd name="T9" fmla="*/ 156 h 915"/>
                        <a:gd name="T10" fmla="*/ 56 w 56"/>
                        <a:gd name="T11" fmla="*/ 0 h 915"/>
                      </a:gdLst>
                      <a:ahLst/>
                      <a:cxnLst>
                        <a:cxn ang="0">
                          <a:pos x="T0" y="T1"/>
                        </a:cxn>
                        <a:cxn ang="0">
                          <a:pos x="T2" y="T3"/>
                        </a:cxn>
                        <a:cxn ang="0">
                          <a:pos x="T4" y="T5"/>
                        </a:cxn>
                        <a:cxn ang="0">
                          <a:pos x="T6" y="T7"/>
                        </a:cxn>
                        <a:cxn ang="0">
                          <a:pos x="T8" y="T9"/>
                        </a:cxn>
                        <a:cxn ang="0">
                          <a:pos x="T10" y="T11"/>
                        </a:cxn>
                      </a:cxnLst>
                      <a:rect l="0" t="0" r="r" b="b"/>
                      <a:pathLst>
                        <a:path w="56" h="915">
                          <a:moveTo>
                            <a:pt x="16" y="915"/>
                          </a:moveTo>
                          <a:lnTo>
                            <a:pt x="24" y="663"/>
                          </a:lnTo>
                          <a:lnTo>
                            <a:pt x="9" y="489"/>
                          </a:lnTo>
                          <a:lnTo>
                            <a:pt x="0" y="316"/>
                          </a:lnTo>
                          <a:lnTo>
                            <a:pt x="18" y="156"/>
                          </a:lnTo>
                          <a:lnTo>
                            <a:pt x="56"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8" name="Freeform 35">
                      <a:extLst>
                        <a:ext uri="{FF2B5EF4-FFF2-40B4-BE49-F238E27FC236}">
                          <a16:creationId xmlns:a16="http://schemas.microsoft.com/office/drawing/2014/main" id="{5EB7F265-C297-E9A6-2BCF-C0E743ABC45C}"/>
                        </a:ext>
                      </a:extLst>
                    </p:cNvPr>
                    <p:cNvSpPr>
                      <a:spLocks/>
                    </p:cNvSpPr>
                    <p:nvPr/>
                  </p:nvSpPr>
                  <p:spPr bwMode="auto">
                    <a:xfrm>
                      <a:off x="8947151" y="2646363"/>
                      <a:ext cx="123825" cy="581025"/>
                    </a:xfrm>
                    <a:custGeom>
                      <a:avLst/>
                      <a:gdLst>
                        <a:gd name="T0" fmla="*/ 234 w 234"/>
                        <a:gd name="T1" fmla="*/ 1096 h 1096"/>
                        <a:gd name="T2" fmla="*/ 153 w 234"/>
                        <a:gd name="T3" fmla="*/ 1041 h 1096"/>
                        <a:gd name="T4" fmla="*/ 82 w 234"/>
                        <a:gd name="T5" fmla="*/ 971 h 1096"/>
                        <a:gd name="T6" fmla="*/ 28 w 234"/>
                        <a:gd name="T7" fmla="*/ 889 h 1096"/>
                        <a:gd name="T8" fmla="*/ 0 w 234"/>
                        <a:gd name="T9" fmla="*/ 798 h 1096"/>
                        <a:gd name="T10" fmla="*/ 9 w 234"/>
                        <a:gd name="T11" fmla="*/ 689 h 1096"/>
                        <a:gd name="T12" fmla="*/ 51 w 234"/>
                        <a:gd name="T13" fmla="*/ 583 h 1096"/>
                        <a:gd name="T14" fmla="*/ 137 w 234"/>
                        <a:gd name="T15" fmla="*/ 370 h 1096"/>
                        <a:gd name="T16" fmla="*/ 160 w 234"/>
                        <a:gd name="T17" fmla="*/ 185 h 1096"/>
                        <a:gd name="T18" fmla="*/ 153 w 234"/>
                        <a:gd name="T19"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1096">
                          <a:moveTo>
                            <a:pt x="234" y="1096"/>
                          </a:moveTo>
                          <a:lnTo>
                            <a:pt x="153" y="1041"/>
                          </a:lnTo>
                          <a:lnTo>
                            <a:pt x="82" y="971"/>
                          </a:lnTo>
                          <a:lnTo>
                            <a:pt x="28" y="889"/>
                          </a:lnTo>
                          <a:lnTo>
                            <a:pt x="0" y="798"/>
                          </a:lnTo>
                          <a:lnTo>
                            <a:pt x="9" y="689"/>
                          </a:lnTo>
                          <a:lnTo>
                            <a:pt x="51" y="583"/>
                          </a:lnTo>
                          <a:lnTo>
                            <a:pt x="137" y="370"/>
                          </a:lnTo>
                          <a:lnTo>
                            <a:pt x="160" y="185"/>
                          </a:lnTo>
                          <a:lnTo>
                            <a:pt x="15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9" name="Freeform 36">
                      <a:extLst>
                        <a:ext uri="{FF2B5EF4-FFF2-40B4-BE49-F238E27FC236}">
                          <a16:creationId xmlns:a16="http://schemas.microsoft.com/office/drawing/2014/main" id="{C2BDEE03-C21D-653F-1B77-D9DEFDE30102}"/>
                        </a:ext>
                      </a:extLst>
                    </p:cNvPr>
                    <p:cNvSpPr>
                      <a:spLocks/>
                    </p:cNvSpPr>
                    <p:nvPr/>
                  </p:nvSpPr>
                  <p:spPr bwMode="auto">
                    <a:xfrm>
                      <a:off x="8947151" y="2628900"/>
                      <a:ext cx="128588" cy="587375"/>
                    </a:xfrm>
                    <a:custGeom>
                      <a:avLst/>
                      <a:gdLst>
                        <a:gd name="T0" fmla="*/ 242 w 242"/>
                        <a:gd name="T1" fmla="*/ 1105 h 1105"/>
                        <a:gd name="T2" fmla="*/ 159 w 242"/>
                        <a:gd name="T3" fmla="*/ 966 h 1105"/>
                        <a:gd name="T4" fmla="*/ 97 w 242"/>
                        <a:gd name="T5" fmla="*/ 816 h 1105"/>
                        <a:gd name="T6" fmla="*/ 30 w 242"/>
                        <a:gd name="T7" fmla="*/ 623 h 1105"/>
                        <a:gd name="T8" fmla="*/ 0 w 242"/>
                        <a:gd name="T9" fmla="*/ 424 h 1105"/>
                        <a:gd name="T10" fmla="*/ 19 w 242"/>
                        <a:gd name="T11" fmla="*/ 363 h 1105"/>
                        <a:gd name="T12" fmla="*/ 59 w 242"/>
                        <a:gd name="T13" fmla="*/ 307 h 1105"/>
                        <a:gd name="T14" fmla="*/ 121 w 242"/>
                        <a:gd name="T15" fmla="*/ 190 h 1105"/>
                        <a:gd name="T16" fmla="*/ 102 w 242"/>
                        <a:gd name="T17" fmla="*/ 87 h 1105"/>
                        <a:gd name="T18" fmla="*/ 41 w 242"/>
                        <a:gd name="T19"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105">
                          <a:moveTo>
                            <a:pt x="242" y="1105"/>
                          </a:moveTo>
                          <a:lnTo>
                            <a:pt x="159" y="966"/>
                          </a:lnTo>
                          <a:lnTo>
                            <a:pt x="97" y="816"/>
                          </a:lnTo>
                          <a:lnTo>
                            <a:pt x="30" y="623"/>
                          </a:lnTo>
                          <a:lnTo>
                            <a:pt x="0" y="424"/>
                          </a:lnTo>
                          <a:lnTo>
                            <a:pt x="19" y="363"/>
                          </a:lnTo>
                          <a:lnTo>
                            <a:pt x="59" y="307"/>
                          </a:lnTo>
                          <a:lnTo>
                            <a:pt x="121" y="190"/>
                          </a:lnTo>
                          <a:lnTo>
                            <a:pt x="102" y="87"/>
                          </a:lnTo>
                          <a:lnTo>
                            <a:pt x="4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0" name="Freeform 37">
                      <a:extLst>
                        <a:ext uri="{FF2B5EF4-FFF2-40B4-BE49-F238E27FC236}">
                          <a16:creationId xmlns:a16="http://schemas.microsoft.com/office/drawing/2014/main" id="{AE3ED95E-1801-21D2-AB19-CACB830B52E5}"/>
                        </a:ext>
                      </a:extLst>
                    </p:cNvPr>
                    <p:cNvSpPr>
                      <a:spLocks/>
                    </p:cNvSpPr>
                    <p:nvPr/>
                  </p:nvSpPr>
                  <p:spPr bwMode="auto">
                    <a:xfrm>
                      <a:off x="9061451" y="2732088"/>
                      <a:ext cx="30163" cy="485775"/>
                    </a:xfrm>
                    <a:custGeom>
                      <a:avLst/>
                      <a:gdLst>
                        <a:gd name="T0" fmla="*/ 17 w 57"/>
                        <a:gd name="T1" fmla="*/ 915 h 915"/>
                        <a:gd name="T2" fmla="*/ 25 w 57"/>
                        <a:gd name="T3" fmla="*/ 663 h 915"/>
                        <a:gd name="T4" fmla="*/ 9 w 57"/>
                        <a:gd name="T5" fmla="*/ 489 h 915"/>
                        <a:gd name="T6" fmla="*/ 0 w 57"/>
                        <a:gd name="T7" fmla="*/ 316 h 915"/>
                        <a:gd name="T8" fmla="*/ 18 w 57"/>
                        <a:gd name="T9" fmla="*/ 156 h 915"/>
                        <a:gd name="T10" fmla="*/ 57 w 57"/>
                        <a:gd name="T11" fmla="*/ 0 h 915"/>
                      </a:gdLst>
                      <a:ahLst/>
                      <a:cxnLst>
                        <a:cxn ang="0">
                          <a:pos x="T0" y="T1"/>
                        </a:cxn>
                        <a:cxn ang="0">
                          <a:pos x="T2" y="T3"/>
                        </a:cxn>
                        <a:cxn ang="0">
                          <a:pos x="T4" y="T5"/>
                        </a:cxn>
                        <a:cxn ang="0">
                          <a:pos x="T6" y="T7"/>
                        </a:cxn>
                        <a:cxn ang="0">
                          <a:pos x="T8" y="T9"/>
                        </a:cxn>
                        <a:cxn ang="0">
                          <a:pos x="T10" y="T11"/>
                        </a:cxn>
                      </a:cxnLst>
                      <a:rect l="0" t="0" r="r" b="b"/>
                      <a:pathLst>
                        <a:path w="57" h="915">
                          <a:moveTo>
                            <a:pt x="17" y="915"/>
                          </a:moveTo>
                          <a:lnTo>
                            <a:pt x="25" y="663"/>
                          </a:lnTo>
                          <a:lnTo>
                            <a:pt x="9" y="489"/>
                          </a:lnTo>
                          <a:lnTo>
                            <a:pt x="0" y="316"/>
                          </a:lnTo>
                          <a:lnTo>
                            <a:pt x="18" y="156"/>
                          </a:lnTo>
                          <a:lnTo>
                            <a:pt x="5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1" name="Freeform 38">
                      <a:extLst>
                        <a:ext uri="{FF2B5EF4-FFF2-40B4-BE49-F238E27FC236}">
                          <a16:creationId xmlns:a16="http://schemas.microsoft.com/office/drawing/2014/main" id="{235BAF0D-5870-BCDD-1B01-10A7903C54A6}"/>
                        </a:ext>
                      </a:extLst>
                    </p:cNvPr>
                    <p:cNvSpPr>
                      <a:spLocks/>
                    </p:cNvSpPr>
                    <p:nvPr/>
                  </p:nvSpPr>
                  <p:spPr bwMode="auto">
                    <a:xfrm>
                      <a:off x="8820151" y="2765425"/>
                      <a:ext cx="144463" cy="512763"/>
                    </a:xfrm>
                    <a:custGeom>
                      <a:avLst/>
                      <a:gdLst>
                        <a:gd name="T0" fmla="*/ 274 w 274"/>
                        <a:gd name="T1" fmla="*/ 965 h 965"/>
                        <a:gd name="T2" fmla="*/ 110 w 274"/>
                        <a:gd name="T3" fmla="*/ 863 h 965"/>
                        <a:gd name="T4" fmla="*/ 43 w 274"/>
                        <a:gd name="T5" fmla="*/ 797 h 965"/>
                        <a:gd name="T6" fmla="*/ 0 w 274"/>
                        <a:gd name="T7" fmla="*/ 717 h 965"/>
                        <a:gd name="T8" fmla="*/ 5 w 274"/>
                        <a:gd name="T9" fmla="*/ 658 h 965"/>
                        <a:gd name="T10" fmla="*/ 41 w 274"/>
                        <a:gd name="T11" fmla="*/ 603 h 965"/>
                        <a:gd name="T12" fmla="*/ 129 w 274"/>
                        <a:gd name="T13" fmla="*/ 492 h 965"/>
                        <a:gd name="T14" fmla="*/ 206 w 274"/>
                        <a:gd name="T15" fmla="*/ 347 h 965"/>
                        <a:gd name="T16" fmla="*/ 250 w 274"/>
                        <a:gd name="T17" fmla="*/ 194 h 965"/>
                        <a:gd name="T18" fmla="*/ 242 w 274"/>
                        <a:gd name="T19" fmla="*/ 138 h 965"/>
                        <a:gd name="T20" fmla="*/ 218 w 274"/>
                        <a:gd name="T21" fmla="*/ 84 h 965"/>
                        <a:gd name="T22" fmla="*/ 137 w 274"/>
                        <a:gd name="T23"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965">
                          <a:moveTo>
                            <a:pt x="274" y="965"/>
                          </a:moveTo>
                          <a:lnTo>
                            <a:pt x="110" y="863"/>
                          </a:lnTo>
                          <a:lnTo>
                            <a:pt x="43" y="797"/>
                          </a:lnTo>
                          <a:lnTo>
                            <a:pt x="0" y="717"/>
                          </a:lnTo>
                          <a:lnTo>
                            <a:pt x="5" y="658"/>
                          </a:lnTo>
                          <a:lnTo>
                            <a:pt x="41" y="603"/>
                          </a:lnTo>
                          <a:lnTo>
                            <a:pt x="129" y="492"/>
                          </a:lnTo>
                          <a:lnTo>
                            <a:pt x="206" y="347"/>
                          </a:lnTo>
                          <a:lnTo>
                            <a:pt x="250" y="194"/>
                          </a:lnTo>
                          <a:lnTo>
                            <a:pt x="242" y="138"/>
                          </a:lnTo>
                          <a:lnTo>
                            <a:pt x="218" y="84"/>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2" name="Freeform 39">
                      <a:extLst>
                        <a:ext uri="{FF2B5EF4-FFF2-40B4-BE49-F238E27FC236}">
                          <a16:creationId xmlns:a16="http://schemas.microsoft.com/office/drawing/2014/main" id="{3B11D3E9-5FDF-6A1C-9AD8-589F3BE3A110}"/>
                        </a:ext>
                      </a:extLst>
                    </p:cNvPr>
                    <p:cNvSpPr>
                      <a:spLocks/>
                    </p:cNvSpPr>
                    <p:nvPr/>
                  </p:nvSpPr>
                  <p:spPr bwMode="auto">
                    <a:xfrm>
                      <a:off x="8797926" y="2679700"/>
                      <a:ext cx="158750" cy="593725"/>
                    </a:xfrm>
                    <a:custGeom>
                      <a:avLst/>
                      <a:gdLst>
                        <a:gd name="T0" fmla="*/ 298 w 298"/>
                        <a:gd name="T1" fmla="*/ 1118 h 1118"/>
                        <a:gd name="T2" fmla="*/ 248 w 298"/>
                        <a:gd name="T3" fmla="*/ 989 h 1118"/>
                        <a:gd name="T4" fmla="*/ 185 w 298"/>
                        <a:gd name="T5" fmla="*/ 866 h 1118"/>
                        <a:gd name="T6" fmla="*/ 135 w 298"/>
                        <a:gd name="T7" fmla="*/ 796 h 1118"/>
                        <a:gd name="T8" fmla="*/ 77 w 298"/>
                        <a:gd name="T9" fmla="*/ 731 h 1118"/>
                        <a:gd name="T10" fmla="*/ 0 w 298"/>
                        <a:gd name="T11" fmla="*/ 586 h 1118"/>
                        <a:gd name="T12" fmla="*/ 10 w 298"/>
                        <a:gd name="T13" fmla="*/ 501 h 1118"/>
                        <a:gd name="T14" fmla="*/ 46 w 298"/>
                        <a:gd name="T15" fmla="*/ 418 h 1118"/>
                        <a:gd name="T16" fmla="*/ 121 w 298"/>
                        <a:gd name="T17" fmla="*/ 253 h 1118"/>
                        <a:gd name="T18" fmla="*/ 137 w 298"/>
                        <a:gd name="T19"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1118">
                          <a:moveTo>
                            <a:pt x="298" y="1118"/>
                          </a:moveTo>
                          <a:lnTo>
                            <a:pt x="248" y="989"/>
                          </a:lnTo>
                          <a:lnTo>
                            <a:pt x="185" y="866"/>
                          </a:lnTo>
                          <a:lnTo>
                            <a:pt x="135" y="796"/>
                          </a:lnTo>
                          <a:lnTo>
                            <a:pt x="77" y="731"/>
                          </a:lnTo>
                          <a:lnTo>
                            <a:pt x="0" y="586"/>
                          </a:lnTo>
                          <a:lnTo>
                            <a:pt x="10" y="501"/>
                          </a:lnTo>
                          <a:lnTo>
                            <a:pt x="46" y="418"/>
                          </a:lnTo>
                          <a:lnTo>
                            <a:pt x="121" y="253"/>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3" name="Freeform 40">
                      <a:extLst>
                        <a:ext uri="{FF2B5EF4-FFF2-40B4-BE49-F238E27FC236}">
                          <a16:creationId xmlns:a16="http://schemas.microsoft.com/office/drawing/2014/main" id="{57EC1BAC-00C7-43ED-C77C-A813FDC807E1}"/>
                        </a:ext>
                      </a:extLst>
                    </p:cNvPr>
                    <p:cNvSpPr>
                      <a:spLocks/>
                    </p:cNvSpPr>
                    <p:nvPr/>
                  </p:nvSpPr>
                  <p:spPr bwMode="auto">
                    <a:xfrm>
                      <a:off x="8850313" y="2744788"/>
                      <a:ext cx="114300" cy="522288"/>
                    </a:xfrm>
                    <a:custGeom>
                      <a:avLst/>
                      <a:gdLst>
                        <a:gd name="T0" fmla="*/ 217 w 217"/>
                        <a:gd name="T1" fmla="*/ 983 h 983"/>
                        <a:gd name="T2" fmla="*/ 213 w 217"/>
                        <a:gd name="T3" fmla="*/ 850 h 983"/>
                        <a:gd name="T4" fmla="*/ 177 w 217"/>
                        <a:gd name="T5" fmla="*/ 721 h 983"/>
                        <a:gd name="T6" fmla="*/ 131 w 217"/>
                        <a:gd name="T7" fmla="*/ 648 h 983"/>
                        <a:gd name="T8" fmla="*/ 72 w 217"/>
                        <a:gd name="T9" fmla="*/ 580 h 983"/>
                        <a:gd name="T10" fmla="*/ 0 w 217"/>
                        <a:gd name="T11" fmla="*/ 433 h 983"/>
                        <a:gd name="T12" fmla="*/ 16 w 217"/>
                        <a:gd name="T13" fmla="*/ 317 h 983"/>
                        <a:gd name="T14" fmla="*/ 58 w 217"/>
                        <a:gd name="T15" fmla="*/ 205 h 983"/>
                        <a:gd name="T16" fmla="*/ 185 w 217"/>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983">
                          <a:moveTo>
                            <a:pt x="217" y="983"/>
                          </a:moveTo>
                          <a:lnTo>
                            <a:pt x="213" y="850"/>
                          </a:lnTo>
                          <a:lnTo>
                            <a:pt x="177" y="721"/>
                          </a:lnTo>
                          <a:lnTo>
                            <a:pt x="131" y="648"/>
                          </a:lnTo>
                          <a:lnTo>
                            <a:pt x="72" y="580"/>
                          </a:lnTo>
                          <a:lnTo>
                            <a:pt x="0" y="433"/>
                          </a:lnTo>
                          <a:lnTo>
                            <a:pt x="16" y="317"/>
                          </a:lnTo>
                          <a:lnTo>
                            <a:pt x="58" y="205"/>
                          </a:lnTo>
                          <a:lnTo>
                            <a:pt x="18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4" name="Freeform 41">
                      <a:extLst>
                        <a:ext uri="{FF2B5EF4-FFF2-40B4-BE49-F238E27FC236}">
                          <a16:creationId xmlns:a16="http://schemas.microsoft.com/office/drawing/2014/main" id="{55B4E4CF-A0E6-47D7-E143-FCCF8655EA5F}"/>
                        </a:ext>
                      </a:extLst>
                    </p:cNvPr>
                    <p:cNvSpPr>
                      <a:spLocks/>
                    </p:cNvSpPr>
                    <p:nvPr/>
                  </p:nvSpPr>
                  <p:spPr bwMode="auto">
                    <a:xfrm>
                      <a:off x="9742488" y="2535238"/>
                      <a:ext cx="146050" cy="512763"/>
                    </a:xfrm>
                    <a:custGeom>
                      <a:avLst/>
                      <a:gdLst>
                        <a:gd name="T0" fmla="*/ 274 w 274"/>
                        <a:gd name="T1" fmla="*/ 965 h 965"/>
                        <a:gd name="T2" fmla="*/ 110 w 274"/>
                        <a:gd name="T3" fmla="*/ 863 h 965"/>
                        <a:gd name="T4" fmla="*/ 43 w 274"/>
                        <a:gd name="T5" fmla="*/ 797 h 965"/>
                        <a:gd name="T6" fmla="*/ 0 w 274"/>
                        <a:gd name="T7" fmla="*/ 717 h 965"/>
                        <a:gd name="T8" fmla="*/ 4 w 274"/>
                        <a:gd name="T9" fmla="*/ 658 h 965"/>
                        <a:gd name="T10" fmla="*/ 41 w 274"/>
                        <a:gd name="T11" fmla="*/ 603 h 965"/>
                        <a:gd name="T12" fmla="*/ 129 w 274"/>
                        <a:gd name="T13" fmla="*/ 492 h 965"/>
                        <a:gd name="T14" fmla="*/ 206 w 274"/>
                        <a:gd name="T15" fmla="*/ 347 h 965"/>
                        <a:gd name="T16" fmla="*/ 250 w 274"/>
                        <a:gd name="T17" fmla="*/ 194 h 965"/>
                        <a:gd name="T18" fmla="*/ 241 w 274"/>
                        <a:gd name="T19" fmla="*/ 138 h 965"/>
                        <a:gd name="T20" fmla="*/ 218 w 274"/>
                        <a:gd name="T21" fmla="*/ 84 h 965"/>
                        <a:gd name="T22" fmla="*/ 137 w 274"/>
                        <a:gd name="T23"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965">
                          <a:moveTo>
                            <a:pt x="274" y="965"/>
                          </a:moveTo>
                          <a:lnTo>
                            <a:pt x="110" y="863"/>
                          </a:lnTo>
                          <a:lnTo>
                            <a:pt x="43" y="797"/>
                          </a:lnTo>
                          <a:lnTo>
                            <a:pt x="0" y="717"/>
                          </a:lnTo>
                          <a:lnTo>
                            <a:pt x="4" y="658"/>
                          </a:lnTo>
                          <a:lnTo>
                            <a:pt x="41" y="603"/>
                          </a:lnTo>
                          <a:lnTo>
                            <a:pt x="129" y="492"/>
                          </a:lnTo>
                          <a:lnTo>
                            <a:pt x="206" y="347"/>
                          </a:lnTo>
                          <a:lnTo>
                            <a:pt x="250" y="194"/>
                          </a:lnTo>
                          <a:lnTo>
                            <a:pt x="241" y="138"/>
                          </a:lnTo>
                          <a:lnTo>
                            <a:pt x="218" y="84"/>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5" name="Freeform 42">
                      <a:extLst>
                        <a:ext uri="{FF2B5EF4-FFF2-40B4-BE49-F238E27FC236}">
                          <a16:creationId xmlns:a16="http://schemas.microsoft.com/office/drawing/2014/main" id="{EFC95B77-8FEE-7B89-BDF8-45ABB856CBFF}"/>
                        </a:ext>
                      </a:extLst>
                    </p:cNvPr>
                    <p:cNvSpPr>
                      <a:spLocks/>
                    </p:cNvSpPr>
                    <p:nvPr/>
                  </p:nvSpPr>
                  <p:spPr bwMode="auto">
                    <a:xfrm>
                      <a:off x="9720263" y="2449513"/>
                      <a:ext cx="158750" cy="593725"/>
                    </a:xfrm>
                    <a:custGeom>
                      <a:avLst/>
                      <a:gdLst>
                        <a:gd name="T0" fmla="*/ 298 w 298"/>
                        <a:gd name="T1" fmla="*/ 1118 h 1118"/>
                        <a:gd name="T2" fmla="*/ 248 w 298"/>
                        <a:gd name="T3" fmla="*/ 989 h 1118"/>
                        <a:gd name="T4" fmla="*/ 185 w 298"/>
                        <a:gd name="T5" fmla="*/ 866 h 1118"/>
                        <a:gd name="T6" fmla="*/ 135 w 298"/>
                        <a:gd name="T7" fmla="*/ 797 h 1118"/>
                        <a:gd name="T8" fmla="*/ 76 w 298"/>
                        <a:gd name="T9" fmla="*/ 731 h 1118"/>
                        <a:gd name="T10" fmla="*/ 0 w 298"/>
                        <a:gd name="T11" fmla="*/ 586 h 1118"/>
                        <a:gd name="T12" fmla="*/ 10 w 298"/>
                        <a:gd name="T13" fmla="*/ 501 h 1118"/>
                        <a:gd name="T14" fmla="*/ 46 w 298"/>
                        <a:gd name="T15" fmla="*/ 419 h 1118"/>
                        <a:gd name="T16" fmla="*/ 121 w 298"/>
                        <a:gd name="T17" fmla="*/ 253 h 1118"/>
                        <a:gd name="T18" fmla="*/ 137 w 298"/>
                        <a:gd name="T19"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1118">
                          <a:moveTo>
                            <a:pt x="298" y="1118"/>
                          </a:moveTo>
                          <a:lnTo>
                            <a:pt x="248" y="989"/>
                          </a:lnTo>
                          <a:lnTo>
                            <a:pt x="185" y="866"/>
                          </a:lnTo>
                          <a:lnTo>
                            <a:pt x="135" y="797"/>
                          </a:lnTo>
                          <a:lnTo>
                            <a:pt x="76" y="731"/>
                          </a:lnTo>
                          <a:lnTo>
                            <a:pt x="0" y="586"/>
                          </a:lnTo>
                          <a:lnTo>
                            <a:pt x="10" y="501"/>
                          </a:lnTo>
                          <a:lnTo>
                            <a:pt x="46" y="419"/>
                          </a:lnTo>
                          <a:lnTo>
                            <a:pt x="121" y="253"/>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6" name="Freeform 43">
                      <a:extLst>
                        <a:ext uri="{FF2B5EF4-FFF2-40B4-BE49-F238E27FC236}">
                          <a16:creationId xmlns:a16="http://schemas.microsoft.com/office/drawing/2014/main" id="{4D2FCF60-889D-A8C7-C1FB-C5330ED7367A}"/>
                        </a:ext>
                      </a:extLst>
                    </p:cNvPr>
                    <p:cNvSpPr>
                      <a:spLocks/>
                    </p:cNvSpPr>
                    <p:nvPr/>
                  </p:nvSpPr>
                  <p:spPr bwMode="auto">
                    <a:xfrm>
                      <a:off x="9772651" y="2514600"/>
                      <a:ext cx="115888" cy="522288"/>
                    </a:xfrm>
                    <a:custGeom>
                      <a:avLst/>
                      <a:gdLst>
                        <a:gd name="T0" fmla="*/ 217 w 217"/>
                        <a:gd name="T1" fmla="*/ 983 h 983"/>
                        <a:gd name="T2" fmla="*/ 212 w 217"/>
                        <a:gd name="T3" fmla="*/ 850 h 983"/>
                        <a:gd name="T4" fmla="*/ 176 w 217"/>
                        <a:gd name="T5" fmla="*/ 721 h 983"/>
                        <a:gd name="T6" fmla="*/ 131 w 217"/>
                        <a:gd name="T7" fmla="*/ 648 h 983"/>
                        <a:gd name="T8" fmla="*/ 72 w 217"/>
                        <a:gd name="T9" fmla="*/ 580 h 983"/>
                        <a:gd name="T10" fmla="*/ 0 w 217"/>
                        <a:gd name="T11" fmla="*/ 433 h 983"/>
                        <a:gd name="T12" fmla="*/ 16 w 217"/>
                        <a:gd name="T13" fmla="*/ 317 h 983"/>
                        <a:gd name="T14" fmla="*/ 58 w 217"/>
                        <a:gd name="T15" fmla="*/ 205 h 983"/>
                        <a:gd name="T16" fmla="*/ 184 w 217"/>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983">
                          <a:moveTo>
                            <a:pt x="217" y="983"/>
                          </a:moveTo>
                          <a:lnTo>
                            <a:pt x="212" y="850"/>
                          </a:lnTo>
                          <a:lnTo>
                            <a:pt x="176" y="721"/>
                          </a:lnTo>
                          <a:lnTo>
                            <a:pt x="131" y="648"/>
                          </a:lnTo>
                          <a:lnTo>
                            <a:pt x="72" y="580"/>
                          </a:lnTo>
                          <a:lnTo>
                            <a:pt x="0" y="433"/>
                          </a:lnTo>
                          <a:lnTo>
                            <a:pt x="16" y="317"/>
                          </a:lnTo>
                          <a:lnTo>
                            <a:pt x="58" y="205"/>
                          </a:lnTo>
                          <a:lnTo>
                            <a:pt x="184"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7" name="Freeform 44">
                      <a:extLst>
                        <a:ext uri="{FF2B5EF4-FFF2-40B4-BE49-F238E27FC236}">
                          <a16:creationId xmlns:a16="http://schemas.microsoft.com/office/drawing/2014/main" id="{40016F17-8618-6315-2E57-829683369E4B}"/>
                        </a:ext>
                      </a:extLst>
                    </p:cNvPr>
                    <p:cNvSpPr>
                      <a:spLocks/>
                    </p:cNvSpPr>
                    <p:nvPr/>
                  </p:nvSpPr>
                  <p:spPr bwMode="auto">
                    <a:xfrm>
                      <a:off x="9417051" y="2590800"/>
                      <a:ext cx="146050" cy="512763"/>
                    </a:xfrm>
                    <a:custGeom>
                      <a:avLst/>
                      <a:gdLst>
                        <a:gd name="T0" fmla="*/ 274 w 274"/>
                        <a:gd name="T1" fmla="*/ 965 h 965"/>
                        <a:gd name="T2" fmla="*/ 110 w 274"/>
                        <a:gd name="T3" fmla="*/ 863 h 965"/>
                        <a:gd name="T4" fmla="*/ 43 w 274"/>
                        <a:gd name="T5" fmla="*/ 797 h 965"/>
                        <a:gd name="T6" fmla="*/ 0 w 274"/>
                        <a:gd name="T7" fmla="*/ 717 h 965"/>
                        <a:gd name="T8" fmla="*/ 4 w 274"/>
                        <a:gd name="T9" fmla="*/ 658 h 965"/>
                        <a:gd name="T10" fmla="*/ 41 w 274"/>
                        <a:gd name="T11" fmla="*/ 603 h 965"/>
                        <a:gd name="T12" fmla="*/ 129 w 274"/>
                        <a:gd name="T13" fmla="*/ 492 h 965"/>
                        <a:gd name="T14" fmla="*/ 206 w 274"/>
                        <a:gd name="T15" fmla="*/ 347 h 965"/>
                        <a:gd name="T16" fmla="*/ 249 w 274"/>
                        <a:gd name="T17" fmla="*/ 194 h 965"/>
                        <a:gd name="T18" fmla="*/ 241 w 274"/>
                        <a:gd name="T19" fmla="*/ 138 h 965"/>
                        <a:gd name="T20" fmla="*/ 217 w 274"/>
                        <a:gd name="T21" fmla="*/ 84 h 965"/>
                        <a:gd name="T22" fmla="*/ 137 w 274"/>
                        <a:gd name="T23"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965">
                          <a:moveTo>
                            <a:pt x="274" y="965"/>
                          </a:moveTo>
                          <a:lnTo>
                            <a:pt x="110" y="863"/>
                          </a:lnTo>
                          <a:lnTo>
                            <a:pt x="43" y="797"/>
                          </a:lnTo>
                          <a:lnTo>
                            <a:pt x="0" y="717"/>
                          </a:lnTo>
                          <a:lnTo>
                            <a:pt x="4" y="658"/>
                          </a:lnTo>
                          <a:lnTo>
                            <a:pt x="41" y="603"/>
                          </a:lnTo>
                          <a:lnTo>
                            <a:pt x="129" y="492"/>
                          </a:lnTo>
                          <a:lnTo>
                            <a:pt x="206" y="347"/>
                          </a:lnTo>
                          <a:lnTo>
                            <a:pt x="249" y="194"/>
                          </a:lnTo>
                          <a:lnTo>
                            <a:pt x="241" y="138"/>
                          </a:lnTo>
                          <a:lnTo>
                            <a:pt x="217" y="84"/>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8" name="Freeform 45">
                      <a:extLst>
                        <a:ext uri="{FF2B5EF4-FFF2-40B4-BE49-F238E27FC236}">
                          <a16:creationId xmlns:a16="http://schemas.microsoft.com/office/drawing/2014/main" id="{5657B6F4-2097-3188-77E7-176B703E1343}"/>
                        </a:ext>
                      </a:extLst>
                    </p:cNvPr>
                    <p:cNvSpPr>
                      <a:spLocks/>
                    </p:cNvSpPr>
                    <p:nvPr/>
                  </p:nvSpPr>
                  <p:spPr bwMode="auto">
                    <a:xfrm>
                      <a:off x="9396413" y="2505075"/>
                      <a:ext cx="157163" cy="593725"/>
                    </a:xfrm>
                    <a:custGeom>
                      <a:avLst/>
                      <a:gdLst>
                        <a:gd name="T0" fmla="*/ 297 w 297"/>
                        <a:gd name="T1" fmla="*/ 1118 h 1118"/>
                        <a:gd name="T2" fmla="*/ 248 w 297"/>
                        <a:gd name="T3" fmla="*/ 989 h 1118"/>
                        <a:gd name="T4" fmla="*/ 185 w 297"/>
                        <a:gd name="T5" fmla="*/ 866 h 1118"/>
                        <a:gd name="T6" fmla="*/ 135 w 297"/>
                        <a:gd name="T7" fmla="*/ 796 h 1118"/>
                        <a:gd name="T8" fmla="*/ 76 w 297"/>
                        <a:gd name="T9" fmla="*/ 731 h 1118"/>
                        <a:gd name="T10" fmla="*/ 0 w 297"/>
                        <a:gd name="T11" fmla="*/ 586 h 1118"/>
                        <a:gd name="T12" fmla="*/ 10 w 297"/>
                        <a:gd name="T13" fmla="*/ 500 h 1118"/>
                        <a:gd name="T14" fmla="*/ 46 w 297"/>
                        <a:gd name="T15" fmla="*/ 418 h 1118"/>
                        <a:gd name="T16" fmla="*/ 121 w 297"/>
                        <a:gd name="T17" fmla="*/ 252 h 1118"/>
                        <a:gd name="T18" fmla="*/ 137 w 297"/>
                        <a:gd name="T19"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1118">
                          <a:moveTo>
                            <a:pt x="297" y="1118"/>
                          </a:moveTo>
                          <a:lnTo>
                            <a:pt x="248" y="989"/>
                          </a:lnTo>
                          <a:lnTo>
                            <a:pt x="185" y="866"/>
                          </a:lnTo>
                          <a:lnTo>
                            <a:pt x="135" y="796"/>
                          </a:lnTo>
                          <a:lnTo>
                            <a:pt x="76" y="731"/>
                          </a:lnTo>
                          <a:lnTo>
                            <a:pt x="0" y="586"/>
                          </a:lnTo>
                          <a:lnTo>
                            <a:pt x="10" y="500"/>
                          </a:lnTo>
                          <a:lnTo>
                            <a:pt x="46" y="418"/>
                          </a:lnTo>
                          <a:lnTo>
                            <a:pt x="121" y="252"/>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9" name="Freeform 46">
                      <a:extLst>
                        <a:ext uri="{FF2B5EF4-FFF2-40B4-BE49-F238E27FC236}">
                          <a16:creationId xmlns:a16="http://schemas.microsoft.com/office/drawing/2014/main" id="{6ACDF47F-9ED4-58AF-443B-3A213A3364DB}"/>
                        </a:ext>
                      </a:extLst>
                    </p:cNvPr>
                    <p:cNvSpPr>
                      <a:spLocks/>
                    </p:cNvSpPr>
                    <p:nvPr/>
                  </p:nvSpPr>
                  <p:spPr bwMode="auto">
                    <a:xfrm>
                      <a:off x="9447213" y="2568575"/>
                      <a:ext cx="115888" cy="522288"/>
                    </a:xfrm>
                    <a:custGeom>
                      <a:avLst/>
                      <a:gdLst>
                        <a:gd name="T0" fmla="*/ 218 w 218"/>
                        <a:gd name="T1" fmla="*/ 983 h 983"/>
                        <a:gd name="T2" fmla="*/ 213 w 218"/>
                        <a:gd name="T3" fmla="*/ 850 h 983"/>
                        <a:gd name="T4" fmla="*/ 177 w 218"/>
                        <a:gd name="T5" fmla="*/ 721 h 983"/>
                        <a:gd name="T6" fmla="*/ 132 w 218"/>
                        <a:gd name="T7" fmla="*/ 648 h 983"/>
                        <a:gd name="T8" fmla="*/ 73 w 218"/>
                        <a:gd name="T9" fmla="*/ 580 h 983"/>
                        <a:gd name="T10" fmla="*/ 0 w 218"/>
                        <a:gd name="T11" fmla="*/ 432 h 983"/>
                        <a:gd name="T12" fmla="*/ 17 w 218"/>
                        <a:gd name="T13" fmla="*/ 317 h 983"/>
                        <a:gd name="T14" fmla="*/ 59 w 218"/>
                        <a:gd name="T15" fmla="*/ 205 h 983"/>
                        <a:gd name="T16" fmla="*/ 185 w 218"/>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983">
                          <a:moveTo>
                            <a:pt x="218" y="983"/>
                          </a:moveTo>
                          <a:lnTo>
                            <a:pt x="213" y="850"/>
                          </a:lnTo>
                          <a:lnTo>
                            <a:pt x="177" y="721"/>
                          </a:lnTo>
                          <a:lnTo>
                            <a:pt x="132" y="648"/>
                          </a:lnTo>
                          <a:lnTo>
                            <a:pt x="73" y="580"/>
                          </a:lnTo>
                          <a:lnTo>
                            <a:pt x="0" y="432"/>
                          </a:lnTo>
                          <a:lnTo>
                            <a:pt x="17" y="317"/>
                          </a:lnTo>
                          <a:lnTo>
                            <a:pt x="59" y="205"/>
                          </a:lnTo>
                          <a:lnTo>
                            <a:pt x="18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0" name="Freeform 47">
                      <a:extLst>
                        <a:ext uri="{FF2B5EF4-FFF2-40B4-BE49-F238E27FC236}">
                          <a16:creationId xmlns:a16="http://schemas.microsoft.com/office/drawing/2014/main" id="{B6B1D316-6B2A-DF74-FDA2-C36925AC357A}"/>
                        </a:ext>
                      </a:extLst>
                    </p:cNvPr>
                    <p:cNvSpPr>
                      <a:spLocks/>
                    </p:cNvSpPr>
                    <p:nvPr/>
                  </p:nvSpPr>
                  <p:spPr bwMode="auto">
                    <a:xfrm>
                      <a:off x="9232901" y="2608263"/>
                      <a:ext cx="85725" cy="515938"/>
                    </a:xfrm>
                    <a:custGeom>
                      <a:avLst/>
                      <a:gdLst>
                        <a:gd name="T0" fmla="*/ 120 w 161"/>
                        <a:gd name="T1" fmla="*/ 969 h 969"/>
                        <a:gd name="T2" fmla="*/ 136 w 161"/>
                        <a:gd name="T3" fmla="*/ 699 h 969"/>
                        <a:gd name="T4" fmla="*/ 159 w 161"/>
                        <a:gd name="T5" fmla="*/ 607 h 969"/>
                        <a:gd name="T6" fmla="*/ 161 w 161"/>
                        <a:gd name="T7" fmla="*/ 518 h 969"/>
                        <a:gd name="T8" fmla="*/ 125 w 161"/>
                        <a:gd name="T9" fmla="*/ 477 h 969"/>
                        <a:gd name="T10" fmla="*/ 74 w 161"/>
                        <a:gd name="T11" fmla="*/ 446 h 969"/>
                        <a:gd name="T12" fmla="*/ 25 w 161"/>
                        <a:gd name="T13" fmla="*/ 414 h 969"/>
                        <a:gd name="T14" fmla="*/ 0 w 161"/>
                        <a:gd name="T15" fmla="*/ 370 h 969"/>
                        <a:gd name="T16" fmla="*/ 2 w 161"/>
                        <a:gd name="T17" fmla="*/ 282 h 969"/>
                        <a:gd name="T18" fmla="*/ 27 w 161"/>
                        <a:gd name="T19" fmla="*/ 195 h 969"/>
                        <a:gd name="T20" fmla="*/ 88 w 161"/>
                        <a:gd name="T21" fmla="*/ 23 h 969"/>
                        <a:gd name="T22" fmla="*/ 90 w 161"/>
                        <a:gd name="T23" fmla="*/ 6 h 969"/>
                        <a:gd name="T24" fmla="*/ 88 w 161"/>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969">
                          <a:moveTo>
                            <a:pt x="120" y="969"/>
                          </a:moveTo>
                          <a:lnTo>
                            <a:pt x="136" y="699"/>
                          </a:lnTo>
                          <a:lnTo>
                            <a:pt x="159" y="607"/>
                          </a:lnTo>
                          <a:lnTo>
                            <a:pt x="161" y="518"/>
                          </a:lnTo>
                          <a:lnTo>
                            <a:pt x="125" y="477"/>
                          </a:lnTo>
                          <a:lnTo>
                            <a:pt x="74" y="446"/>
                          </a:lnTo>
                          <a:lnTo>
                            <a:pt x="25" y="414"/>
                          </a:lnTo>
                          <a:lnTo>
                            <a:pt x="0" y="370"/>
                          </a:lnTo>
                          <a:lnTo>
                            <a:pt x="2" y="282"/>
                          </a:lnTo>
                          <a:lnTo>
                            <a:pt x="27" y="195"/>
                          </a:lnTo>
                          <a:lnTo>
                            <a:pt x="88" y="23"/>
                          </a:lnTo>
                          <a:lnTo>
                            <a:pt x="90" y="6"/>
                          </a:lnTo>
                          <a:lnTo>
                            <a:pt x="88"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1" name="Freeform 48">
                      <a:extLst>
                        <a:ext uri="{FF2B5EF4-FFF2-40B4-BE49-F238E27FC236}">
                          <a16:creationId xmlns:a16="http://schemas.microsoft.com/office/drawing/2014/main" id="{36E1F94D-50B6-FC8F-6F24-FD302D182D7C}"/>
                        </a:ext>
                      </a:extLst>
                    </p:cNvPr>
                    <p:cNvSpPr>
                      <a:spLocks/>
                    </p:cNvSpPr>
                    <p:nvPr/>
                  </p:nvSpPr>
                  <p:spPr bwMode="auto">
                    <a:xfrm>
                      <a:off x="9167813" y="2611438"/>
                      <a:ext cx="188913" cy="519113"/>
                    </a:xfrm>
                    <a:custGeom>
                      <a:avLst/>
                      <a:gdLst>
                        <a:gd name="T0" fmla="*/ 249 w 354"/>
                        <a:gd name="T1" fmla="*/ 979 h 979"/>
                        <a:gd name="T2" fmla="*/ 203 w 354"/>
                        <a:gd name="T3" fmla="*/ 928 h 979"/>
                        <a:gd name="T4" fmla="*/ 170 w 354"/>
                        <a:gd name="T5" fmla="*/ 866 h 979"/>
                        <a:gd name="T6" fmla="*/ 153 w 354"/>
                        <a:gd name="T7" fmla="*/ 731 h 979"/>
                        <a:gd name="T8" fmla="*/ 198 w 354"/>
                        <a:gd name="T9" fmla="*/ 643 h 979"/>
                        <a:gd name="T10" fmla="*/ 272 w 354"/>
                        <a:gd name="T11" fmla="*/ 564 h 979"/>
                        <a:gd name="T12" fmla="*/ 337 w 354"/>
                        <a:gd name="T13" fmla="*/ 485 h 979"/>
                        <a:gd name="T14" fmla="*/ 354 w 354"/>
                        <a:gd name="T15" fmla="*/ 397 h 979"/>
                        <a:gd name="T16" fmla="*/ 304 w 354"/>
                        <a:gd name="T17" fmla="*/ 276 h 979"/>
                        <a:gd name="T18" fmla="*/ 218 w 354"/>
                        <a:gd name="T19" fmla="*/ 171 h 979"/>
                        <a:gd name="T20" fmla="*/ 112 w 354"/>
                        <a:gd name="T21" fmla="*/ 80 h 979"/>
                        <a:gd name="T22" fmla="*/ 0 w 354"/>
                        <a:gd name="T23" fmla="*/ 0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4" h="979">
                          <a:moveTo>
                            <a:pt x="249" y="979"/>
                          </a:moveTo>
                          <a:lnTo>
                            <a:pt x="203" y="928"/>
                          </a:lnTo>
                          <a:lnTo>
                            <a:pt x="170" y="866"/>
                          </a:lnTo>
                          <a:lnTo>
                            <a:pt x="153" y="731"/>
                          </a:lnTo>
                          <a:lnTo>
                            <a:pt x="198" y="643"/>
                          </a:lnTo>
                          <a:lnTo>
                            <a:pt x="272" y="564"/>
                          </a:lnTo>
                          <a:lnTo>
                            <a:pt x="337" y="485"/>
                          </a:lnTo>
                          <a:lnTo>
                            <a:pt x="354" y="397"/>
                          </a:lnTo>
                          <a:lnTo>
                            <a:pt x="304" y="276"/>
                          </a:lnTo>
                          <a:lnTo>
                            <a:pt x="218" y="171"/>
                          </a:lnTo>
                          <a:lnTo>
                            <a:pt x="112" y="80"/>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2" name="Freeform 49">
                      <a:extLst>
                        <a:ext uri="{FF2B5EF4-FFF2-40B4-BE49-F238E27FC236}">
                          <a16:creationId xmlns:a16="http://schemas.microsoft.com/office/drawing/2014/main" id="{E78B0289-EC6D-3EDC-A17D-FD9ECF31DCA0}"/>
                        </a:ext>
                      </a:extLst>
                    </p:cNvPr>
                    <p:cNvSpPr>
                      <a:spLocks/>
                    </p:cNvSpPr>
                    <p:nvPr/>
                  </p:nvSpPr>
                  <p:spPr bwMode="auto">
                    <a:xfrm>
                      <a:off x="9258301" y="2620963"/>
                      <a:ext cx="93663" cy="512763"/>
                    </a:xfrm>
                    <a:custGeom>
                      <a:avLst/>
                      <a:gdLst>
                        <a:gd name="T0" fmla="*/ 104 w 177"/>
                        <a:gd name="T1" fmla="*/ 964 h 964"/>
                        <a:gd name="T2" fmla="*/ 107 w 177"/>
                        <a:gd name="T3" fmla="*/ 959 h 964"/>
                        <a:gd name="T4" fmla="*/ 113 w 177"/>
                        <a:gd name="T5" fmla="*/ 942 h 964"/>
                        <a:gd name="T6" fmla="*/ 157 w 177"/>
                        <a:gd name="T7" fmla="*/ 816 h 964"/>
                        <a:gd name="T8" fmla="*/ 177 w 177"/>
                        <a:gd name="T9" fmla="*/ 689 h 964"/>
                        <a:gd name="T10" fmla="*/ 152 w 177"/>
                        <a:gd name="T11" fmla="*/ 589 h 964"/>
                        <a:gd name="T12" fmla="*/ 111 w 177"/>
                        <a:gd name="T13" fmla="*/ 492 h 964"/>
                        <a:gd name="T14" fmla="*/ 32 w 177"/>
                        <a:gd name="T15" fmla="*/ 297 h 964"/>
                        <a:gd name="T16" fmla="*/ 0 w 177"/>
                        <a:gd name="T17"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964">
                          <a:moveTo>
                            <a:pt x="104" y="964"/>
                          </a:moveTo>
                          <a:lnTo>
                            <a:pt x="107" y="959"/>
                          </a:lnTo>
                          <a:lnTo>
                            <a:pt x="113" y="942"/>
                          </a:lnTo>
                          <a:lnTo>
                            <a:pt x="157" y="816"/>
                          </a:lnTo>
                          <a:lnTo>
                            <a:pt x="177" y="689"/>
                          </a:lnTo>
                          <a:lnTo>
                            <a:pt x="152" y="589"/>
                          </a:lnTo>
                          <a:lnTo>
                            <a:pt x="111" y="492"/>
                          </a:lnTo>
                          <a:lnTo>
                            <a:pt x="32" y="297"/>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3" name="Freeform 50">
                      <a:extLst>
                        <a:ext uri="{FF2B5EF4-FFF2-40B4-BE49-F238E27FC236}">
                          <a16:creationId xmlns:a16="http://schemas.microsoft.com/office/drawing/2014/main" id="{5100DDF4-EA8F-E64F-1ABB-A9BB688FEEA1}"/>
                        </a:ext>
                      </a:extLst>
                    </p:cNvPr>
                    <p:cNvSpPr>
                      <a:spLocks/>
                    </p:cNvSpPr>
                    <p:nvPr/>
                  </p:nvSpPr>
                  <p:spPr bwMode="auto">
                    <a:xfrm>
                      <a:off x="9086851" y="2655888"/>
                      <a:ext cx="85725" cy="515938"/>
                    </a:xfrm>
                    <a:custGeom>
                      <a:avLst/>
                      <a:gdLst>
                        <a:gd name="T0" fmla="*/ 121 w 161"/>
                        <a:gd name="T1" fmla="*/ 969 h 969"/>
                        <a:gd name="T2" fmla="*/ 137 w 161"/>
                        <a:gd name="T3" fmla="*/ 699 h 969"/>
                        <a:gd name="T4" fmla="*/ 160 w 161"/>
                        <a:gd name="T5" fmla="*/ 607 h 969"/>
                        <a:gd name="T6" fmla="*/ 161 w 161"/>
                        <a:gd name="T7" fmla="*/ 519 h 969"/>
                        <a:gd name="T8" fmla="*/ 126 w 161"/>
                        <a:gd name="T9" fmla="*/ 477 h 969"/>
                        <a:gd name="T10" fmla="*/ 74 w 161"/>
                        <a:gd name="T11" fmla="*/ 446 h 969"/>
                        <a:gd name="T12" fmla="*/ 26 w 161"/>
                        <a:gd name="T13" fmla="*/ 414 h 969"/>
                        <a:gd name="T14" fmla="*/ 0 w 161"/>
                        <a:gd name="T15" fmla="*/ 370 h 969"/>
                        <a:gd name="T16" fmla="*/ 3 w 161"/>
                        <a:gd name="T17" fmla="*/ 282 h 969"/>
                        <a:gd name="T18" fmla="*/ 28 w 161"/>
                        <a:gd name="T19" fmla="*/ 195 h 969"/>
                        <a:gd name="T20" fmla="*/ 89 w 161"/>
                        <a:gd name="T21" fmla="*/ 23 h 969"/>
                        <a:gd name="T22" fmla="*/ 90 w 161"/>
                        <a:gd name="T23" fmla="*/ 6 h 969"/>
                        <a:gd name="T24" fmla="*/ 89 w 161"/>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969">
                          <a:moveTo>
                            <a:pt x="121" y="969"/>
                          </a:moveTo>
                          <a:lnTo>
                            <a:pt x="137" y="699"/>
                          </a:lnTo>
                          <a:lnTo>
                            <a:pt x="160" y="607"/>
                          </a:lnTo>
                          <a:lnTo>
                            <a:pt x="161" y="519"/>
                          </a:lnTo>
                          <a:lnTo>
                            <a:pt x="126" y="477"/>
                          </a:lnTo>
                          <a:lnTo>
                            <a:pt x="74" y="446"/>
                          </a:lnTo>
                          <a:lnTo>
                            <a:pt x="26" y="414"/>
                          </a:lnTo>
                          <a:lnTo>
                            <a:pt x="0" y="370"/>
                          </a:lnTo>
                          <a:lnTo>
                            <a:pt x="3" y="282"/>
                          </a:lnTo>
                          <a:lnTo>
                            <a:pt x="28" y="195"/>
                          </a:lnTo>
                          <a:lnTo>
                            <a:pt x="89" y="23"/>
                          </a:lnTo>
                          <a:lnTo>
                            <a:pt x="90" y="6"/>
                          </a:lnTo>
                          <a:lnTo>
                            <a:pt x="8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4" name="Freeform 51">
                      <a:extLst>
                        <a:ext uri="{FF2B5EF4-FFF2-40B4-BE49-F238E27FC236}">
                          <a16:creationId xmlns:a16="http://schemas.microsoft.com/office/drawing/2014/main" id="{CA83C51D-7DA6-1CC5-8BFE-65E03B422EBA}"/>
                        </a:ext>
                      </a:extLst>
                    </p:cNvPr>
                    <p:cNvSpPr>
                      <a:spLocks/>
                    </p:cNvSpPr>
                    <p:nvPr/>
                  </p:nvSpPr>
                  <p:spPr bwMode="auto">
                    <a:xfrm>
                      <a:off x="9023351" y="2659063"/>
                      <a:ext cx="188913" cy="519113"/>
                    </a:xfrm>
                    <a:custGeom>
                      <a:avLst/>
                      <a:gdLst>
                        <a:gd name="T0" fmla="*/ 249 w 354"/>
                        <a:gd name="T1" fmla="*/ 978 h 978"/>
                        <a:gd name="T2" fmla="*/ 203 w 354"/>
                        <a:gd name="T3" fmla="*/ 928 h 978"/>
                        <a:gd name="T4" fmla="*/ 169 w 354"/>
                        <a:gd name="T5" fmla="*/ 865 h 978"/>
                        <a:gd name="T6" fmla="*/ 152 w 354"/>
                        <a:gd name="T7" fmla="*/ 730 h 978"/>
                        <a:gd name="T8" fmla="*/ 197 w 354"/>
                        <a:gd name="T9" fmla="*/ 642 h 978"/>
                        <a:gd name="T10" fmla="*/ 272 w 354"/>
                        <a:gd name="T11" fmla="*/ 563 h 978"/>
                        <a:gd name="T12" fmla="*/ 337 w 354"/>
                        <a:gd name="T13" fmla="*/ 484 h 978"/>
                        <a:gd name="T14" fmla="*/ 354 w 354"/>
                        <a:gd name="T15" fmla="*/ 396 h 978"/>
                        <a:gd name="T16" fmla="*/ 304 w 354"/>
                        <a:gd name="T17" fmla="*/ 275 h 978"/>
                        <a:gd name="T18" fmla="*/ 218 w 354"/>
                        <a:gd name="T19" fmla="*/ 170 h 978"/>
                        <a:gd name="T20" fmla="*/ 112 w 354"/>
                        <a:gd name="T21" fmla="*/ 79 h 978"/>
                        <a:gd name="T22" fmla="*/ 0 w 354"/>
                        <a:gd name="T23"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4" h="978">
                          <a:moveTo>
                            <a:pt x="249" y="978"/>
                          </a:moveTo>
                          <a:lnTo>
                            <a:pt x="203" y="928"/>
                          </a:lnTo>
                          <a:lnTo>
                            <a:pt x="169" y="865"/>
                          </a:lnTo>
                          <a:lnTo>
                            <a:pt x="152" y="730"/>
                          </a:lnTo>
                          <a:lnTo>
                            <a:pt x="197" y="642"/>
                          </a:lnTo>
                          <a:lnTo>
                            <a:pt x="272" y="563"/>
                          </a:lnTo>
                          <a:lnTo>
                            <a:pt x="337" y="484"/>
                          </a:lnTo>
                          <a:lnTo>
                            <a:pt x="354" y="396"/>
                          </a:lnTo>
                          <a:lnTo>
                            <a:pt x="304" y="275"/>
                          </a:lnTo>
                          <a:lnTo>
                            <a:pt x="218" y="170"/>
                          </a:lnTo>
                          <a:lnTo>
                            <a:pt x="112" y="79"/>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5" name="Freeform 52">
                      <a:extLst>
                        <a:ext uri="{FF2B5EF4-FFF2-40B4-BE49-F238E27FC236}">
                          <a16:creationId xmlns:a16="http://schemas.microsoft.com/office/drawing/2014/main" id="{246BE2AF-3EA2-8496-83DA-4F6FD835A353}"/>
                        </a:ext>
                      </a:extLst>
                    </p:cNvPr>
                    <p:cNvSpPr>
                      <a:spLocks/>
                    </p:cNvSpPr>
                    <p:nvPr/>
                  </p:nvSpPr>
                  <p:spPr bwMode="auto">
                    <a:xfrm>
                      <a:off x="9113838" y="2668588"/>
                      <a:ext cx="93663" cy="512763"/>
                    </a:xfrm>
                    <a:custGeom>
                      <a:avLst/>
                      <a:gdLst>
                        <a:gd name="T0" fmla="*/ 104 w 176"/>
                        <a:gd name="T1" fmla="*/ 965 h 965"/>
                        <a:gd name="T2" fmla="*/ 107 w 176"/>
                        <a:gd name="T3" fmla="*/ 959 h 965"/>
                        <a:gd name="T4" fmla="*/ 112 w 176"/>
                        <a:gd name="T5" fmla="*/ 942 h 965"/>
                        <a:gd name="T6" fmla="*/ 157 w 176"/>
                        <a:gd name="T7" fmla="*/ 817 h 965"/>
                        <a:gd name="T8" fmla="*/ 176 w 176"/>
                        <a:gd name="T9" fmla="*/ 690 h 965"/>
                        <a:gd name="T10" fmla="*/ 151 w 176"/>
                        <a:gd name="T11" fmla="*/ 589 h 965"/>
                        <a:gd name="T12" fmla="*/ 111 w 176"/>
                        <a:gd name="T13" fmla="*/ 492 h 965"/>
                        <a:gd name="T14" fmla="*/ 32 w 176"/>
                        <a:gd name="T15" fmla="*/ 297 h 965"/>
                        <a:gd name="T16" fmla="*/ 0 w 176"/>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965">
                          <a:moveTo>
                            <a:pt x="104" y="965"/>
                          </a:moveTo>
                          <a:lnTo>
                            <a:pt x="107" y="959"/>
                          </a:lnTo>
                          <a:lnTo>
                            <a:pt x="112" y="942"/>
                          </a:lnTo>
                          <a:lnTo>
                            <a:pt x="157" y="817"/>
                          </a:lnTo>
                          <a:lnTo>
                            <a:pt x="176" y="690"/>
                          </a:lnTo>
                          <a:lnTo>
                            <a:pt x="151" y="589"/>
                          </a:lnTo>
                          <a:lnTo>
                            <a:pt x="111" y="492"/>
                          </a:lnTo>
                          <a:lnTo>
                            <a:pt x="32" y="297"/>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111" name="Freeform 22">
                    <a:extLst>
                      <a:ext uri="{FF2B5EF4-FFF2-40B4-BE49-F238E27FC236}">
                        <a16:creationId xmlns:a16="http://schemas.microsoft.com/office/drawing/2014/main" id="{C99666EC-C11E-DCF1-65A4-2562268BE411}"/>
                      </a:ext>
                    </a:extLst>
                  </p:cNvPr>
                  <p:cNvSpPr>
                    <a:spLocks/>
                  </p:cNvSpPr>
                  <p:nvPr/>
                </p:nvSpPr>
                <p:spPr bwMode="auto">
                  <a:xfrm>
                    <a:off x="9918282" y="2468563"/>
                    <a:ext cx="146050" cy="457200"/>
                  </a:xfrm>
                  <a:custGeom>
                    <a:avLst/>
                    <a:gdLst>
                      <a:gd name="T0" fmla="*/ 271 w 273"/>
                      <a:gd name="T1" fmla="*/ 861 h 861"/>
                      <a:gd name="T2" fmla="*/ 266 w 273"/>
                      <a:gd name="T3" fmla="*/ 853 h 861"/>
                      <a:gd name="T4" fmla="*/ 263 w 273"/>
                      <a:gd name="T5" fmla="*/ 829 h 861"/>
                      <a:gd name="T6" fmla="*/ 273 w 273"/>
                      <a:gd name="T7" fmla="*/ 721 h 861"/>
                      <a:gd name="T8" fmla="*/ 263 w 273"/>
                      <a:gd name="T9" fmla="*/ 618 h 861"/>
                      <a:gd name="T10" fmla="*/ 208 w 273"/>
                      <a:gd name="T11" fmla="*/ 539 h 861"/>
                      <a:gd name="T12" fmla="*/ 138 w 273"/>
                      <a:gd name="T13" fmla="*/ 471 h 861"/>
                      <a:gd name="T14" fmla="*/ 70 w 273"/>
                      <a:gd name="T15" fmla="*/ 401 h 861"/>
                      <a:gd name="T16" fmla="*/ 22 w 273"/>
                      <a:gd name="T17" fmla="*/ 320 h 861"/>
                      <a:gd name="T18" fmla="*/ 3 w 273"/>
                      <a:gd name="T19" fmla="*/ 241 h 861"/>
                      <a:gd name="T20" fmla="*/ 0 w 273"/>
                      <a:gd name="T21" fmla="*/ 159 h 861"/>
                      <a:gd name="T22" fmla="*/ 38 w 273"/>
                      <a:gd name="T23"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861">
                        <a:moveTo>
                          <a:pt x="271" y="861"/>
                        </a:moveTo>
                        <a:lnTo>
                          <a:pt x="266" y="853"/>
                        </a:lnTo>
                        <a:lnTo>
                          <a:pt x="263" y="829"/>
                        </a:lnTo>
                        <a:lnTo>
                          <a:pt x="273" y="721"/>
                        </a:lnTo>
                        <a:lnTo>
                          <a:pt x="263" y="618"/>
                        </a:lnTo>
                        <a:lnTo>
                          <a:pt x="208" y="539"/>
                        </a:lnTo>
                        <a:lnTo>
                          <a:pt x="138" y="471"/>
                        </a:lnTo>
                        <a:lnTo>
                          <a:pt x="70" y="401"/>
                        </a:lnTo>
                        <a:lnTo>
                          <a:pt x="22" y="320"/>
                        </a:lnTo>
                        <a:lnTo>
                          <a:pt x="3" y="241"/>
                        </a:lnTo>
                        <a:lnTo>
                          <a:pt x="0" y="159"/>
                        </a:lnTo>
                        <a:lnTo>
                          <a:pt x="38"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grpSp>
          <p:sp>
            <p:nvSpPr>
              <p:cNvPr id="105" name="Freeform 20">
                <a:extLst>
                  <a:ext uri="{FF2B5EF4-FFF2-40B4-BE49-F238E27FC236}">
                    <a16:creationId xmlns:a16="http://schemas.microsoft.com/office/drawing/2014/main" id="{02D823B9-61D5-530F-742E-0FAB98240A9F}"/>
                  </a:ext>
                </a:extLst>
              </p:cNvPr>
              <p:cNvSpPr>
                <a:spLocks/>
              </p:cNvSpPr>
              <p:nvPr/>
            </p:nvSpPr>
            <p:spPr bwMode="auto">
              <a:xfrm rot="20482180">
                <a:off x="8696191" y="4665764"/>
                <a:ext cx="202065" cy="615950"/>
              </a:xfrm>
              <a:custGeom>
                <a:avLst/>
                <a:gdLst>
                  <a:gd name="T0" fmla="*/ 4 w 351"/>
                  <a:gd name="T1" fmla="*/ 1156 h 1157"/>
                  <a:gd name="T2" fmla="*/ 0 w 351"/>
                  <a:gd name="T3" fmla="*/ 1157 h 1157"/>
                  <a:gd name="T4" fmla="*/ 3 w 351"/>
                  <a:gd name="T5" fmla="*/ 1135 h 1157"/>
                  <a:gd name="T6" fmla="*/ 9 w 351"/>
                  <a:gd name="T7" fmla="*/ 1104 h 1157"/>
                  <a:gd name="T8" fmla="*/ 15 w 351"/>
                  <a:gd name="T9" fmla="*/ 1078 h 1157"/>
                  <a:gd name="T10" fmla="*/ 107 w 351"/>
                  <a:gd name="T11" fmla="*/ 810 h 1157"/>
                  <a:gd name="T12" fmla="*/ 189 w 351"/>
                  <a:gd name="T13" fmla="*/ 539 h 1157"/>
                  <a:gd name="T14" fmla="*/ 193 w 351"/>
                  <a:gd name="T15" fmla="*/ 484 h 1157"/>
                  <a:gd name="T16" fmla="*/ 187 w 351"/>
                  <a:gd name="T17" fmla="*/ 428 h 1157"/>
                  <a:gd name="T18" fmla="*/ 189 w 351"/>
                  <a:gd name="T19" fmla="*/ 318 h 1157"/>
                  <a:gd name="T20" fmla="*/ 258 w 351"/>
                  <a:gd name="T21" fmla="*/ 154 h 1157"/>
                  <a:gd name="T22" fmla="*/ 351 w 351"/>
                  <a:gd name="T2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1" h="1157">
                    <a:moveTo>
                      <a:pt x="4" y="1156"/>
                    </a:moveTo>
                    <a:lnTo>
                      <a:pt x="0" y="1157"/>
                    </a:lnTo>
                    <a:lnTo>
                      <a:pt x="3" y="1135"/>
                    </a:lnTo>
                    <a:lnTo>
                      <a:pt x="9" y="1104"/>
                    </a:lnTo>
                    <a:lnTo>
                      <a:pt x="15" y="1078"/>
                    </a:lnTo>
                    <a:lnTo>
                      <a:pt x="107" y="810"/>
                    </a:lnTo>
                    <a:lnTo>
                      <a:pt x="189" y="539"/>
                    </a:lnTo>
                    <a:lnTo>
                      <a:pt x="193" y="484"/>
                    </a:lnTo>
                    <a:lnTo>
                      <a:pt x="187" y="428"/>
                    </a:lnTo>
                    <a:lnTo>
                      <a:pt x="189" y="318"/>
                    </a:lnTo>
                    <a:lnTo>
                      <a:pt x="258" y="154"/>
                    </a:lnTo>
                    <a:lnTo>
                      <a:pt x="35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6" name="Freeform 36">
                <a:extLst>
                  <a:ext uri="{FF2B5EF4-FFF2-40B4-BE49-F238E27FC236}">
                    <a16:creationId xmlns:a16="http://schemas.microsoft.com/office/drawing/2014/main" id="{B47D3EA7-D9E2-2AAA-0300-688FD9E08259}"/>
                  </a:ext>
                </a:extLst>
              </p:cNvPr>
              <p:cNvSpPr>
                <a:spLocks/>
              </p:cNvSpPr>
              <p:nvPr/>
            </p:nvSpPr>
            <p:spPr bwMode="auto">
              <a:xfrm rot="21563854">
                <a:off x="8664129" y="4698954"/>
                <a:ext cx="139891" cy="587375"/>
              </a:xfrm>
              <a:custGeom>
                <a:avLst/>
                <a:gdLst>
                  <a:gd name="T0" fmla="*/ 242 w 242"/>
                  <a:gd name="T1" fmla="*/ 1105 h 1105"/>
                  <a:gd name="T2" fmla="*/ 159 w 242"/>
                  <a:gd name="T3" fmla="*/ 966 h 1105"/>
                  <a:gd name="T4" fmla="*/ 97 w 242"/>
                  <a:gd name="T5" fmla="*/ 816 h 1105"/>
                  <a:gd name="T6" fmla="*/ 30 w 242"/>
                  <a:gd name="T7" fmla="*/ 623 h 1105"/>
                  <a:gd name="T8" fmla="*/ 0 w 242"/>
                  <a:gd name="T9" fmla="*/ 424 h 1105"/>
                  <a:gd name="T10" fmla="*/ 19 w 242"/>
                  <a:gd name="T11" fmla="*/ 363 h 1105"/>
                  <a:gd name="T12" fmla="*/ 59 w 242"/>
                  <a:gd name="T13" fmla="*/ 307 h 1105"/>
                  <a:gd name="T14" fmla="*/ 121 w 242"/>
                  <a:gd name="T15" fmla="*/ 190 h 1105"/>
                  <a:gd name="T16" fmla="*/ 102 w 242"/>
                  <a:gd name="T17" fmla="*/ 87 h 1105"/>
                  <a:gd name="T18" fmla="*/ 41 w 242"/>
                  <a:gd name="T19"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105">
                    <a:moveTo>
                      <a:pt x="242" y="1105"/>
                    </a:moveTo>
                    <a:lnTo>
                      <a:pt x="159" y="966"/>
                    </a:lnTo>
                    <a:lnTo>
                      <a:pt x="97" y="816"/>
                    </a:lnTo>
                    <a:lnTo>
                      <a:pt x="30" y="623"/>
                    </a:lnTo>
                    <a:lnTo>
                      <a:pt x="0" y="424"/>
                    </a:lnTo>
                    <a:lnTo>
                      <a:pt x="19" y="363"/>
                    </a:lnTo>
                    <a:lnTo>
                      <a:pt x="59" y="307"/>
                    </a:lnTo>
                    <a:lnTo>
                      <a:pt x="121" y="190"/>
                    </a:lnTo>
                    <a:lnTo>
                      <a:pt x="102" y="87"/>
                    </a:lnTo>
                    <a:lnTo>
                      <a:pt x="4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7" name="Freeform 36">
                <a:extLst>
                  <a:ext uri="{FF2B5EF4-FFF2-40B4-BE49-F238E27FC236}">
                    <a16:creationId xmlns:a16="http://schemas.microsoft.com/office/drawing/2014/main" id="{3C015FCF-D934-B344-44B4-C8705586BE7C}"/>
                  </a:ext>
                </a:extLst>
              </p:cNvPr>
              <p:cNvSpPr>
                <a:spLocks/>
              </p:cNvSpPr>
              <p:nvPr/>
            </p:nvSpPr>
            <p:spPr bwMode="auto">
              <a:xfrm rot="21563854">
                <a:off x="9901065" y="4299597"/>
                <a:ext cx="139891" cy="587375"/>
              </a:xfrm>
              <a:custGeom>
                <a:avLst/>
                <a:gdLst>
                  <a:gd name="T0" fmla="*/ 242 w 242"/>
                  <a:gd name="T1" fmla="*/ 1105 h 1105"/>
                  <a:gd name="T2" fmla="*/ 159 w 242"/>
                  <a:gd name="T3" fmla="*/ 966 h 1105"/>
                  <a:gd name="T4" fmla="*/ 97 w 242"/>
                  <a:gd name="T5" fmla="*/ 816 h 1105"/>
                  <a:gd name="T6" fmla="*/ 30 w 242"/>
                  <a:gd name="T7" fmla="*/ 623 h 1105"/>
                  <a:gd name="T8" fmla="*/ 0 w 242"/>
                  <a:gd name="T9" fmla="*/ 424 h 1105"/>
                  <a:gd name="T10" fmla="*/ 19 w 242"/>
                  <a:gd name="T11" fmla="*/ 363 h 1105"/>
                  <a:gd name="T12" fmla="*/ 59 w 242"/>
                  <a:gd name="T13" fmla="*/ 307 h 1105"/>
                  <a:gd name="T14" fmla="*/ 121 w 242"/>
                  <a:gd name="T15" fmla="*/ 190 h 1105"/>
                  <a:gd name="T16" fmla="*/ 102 w 242"/>
                  <a:gd name="T17" fmla="*/ 87 h 1105"/>
                  <a:gd name="T18" fmla="*/ 41 w 242"/>
                  <a:gd name="T19"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105">
                    <a:moveTo>
                      <a:pt x="242" y="1105"/>
                    </a:moveTo>
                    <a:lnTo>
                      <a:pt x="159" y="966"/>
                    </a:lnTo>
                    <a:lnTo>
                      <a:pt x="97" y="816"/>
                    </a:lnTo>
                    <a:lnTo>
                      <a:pt x="30" y="623"/>
                    </a:lnTo>
                    <a:lnTo>
                      <a:pt x="0" y="424"/>
                    </a:lnTo>
                    <a:lnTo>
                      <a:pt x="19" y="363"/>
                    </a:lnTo>
                    <a:lnTo>
                      <a:pt x="59" y="307"/>
                    </a:lnTo>
                    <a:lnTo>
                      <a:pt x="121" y="190"/>
                    </a:lnTo>
                    <a:lnTo>
                      <a:pt x="102" y="87"/>
                    </a:lnTo>
                    <a:lnTo>
                      <a:pt x="4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146" name="Freeform 17">
              <a:extLst>
                <a:ext uri="{FF2B5EF4-FFF2-40B4-BE49-F238E27FC236}">
                  <a16:creationId xmlns:a16="http://schemas.microsoft.com/office/drawing/2014/main" id="{A5EC22DE-94A6-8CCD-C8FB-2C0D9FA351AC}"/>
                </a:ext>
              </a:extLst>
            </p:cNvPr>
            <p:cNvSpPr>
              <a:spLocks/>
            </p:cNvSpPr>
            <p:nvPr/>
          </p:nvSpPr>
          <p:spPr bwMode="auto">
            <a:xfrm>
              <a:off x="8782051" y="3872542"/>
              <a:ext cx="1411288" cy="495683"/>
            </a:xfrm>
            <a:custGeom>
              <a:avLst/>
              <a:gdLst>
                <a:gd name="T0" fmla="*/ 0 w 2658"/>
                <a:gd name="T1" fmla="*/ 1137 h 1137"/>
                <a:gd name="T2" fmla="*/ 37 w 2658"/>
                <a:gd name="T3" fmla="*/ 1048 h 1137"/>
                <a:gd name="T4" fmla="*/ 89 w 2658"/>
                <a:gd name="T5" fmla="*/ 967 h 1137"/>
                <a:gd name="T6" fmla="*/ 228 w 2658"/>
                <a:gd name="T7" fmla="*/ 826 h 1137"/>
                <a:gd name="T8" fmla="*/ 398 w 2658"/>
                <a:gd name="T9" fmla="*/ 712 h 1137"/>
                <a:gd name="T10" fmla="*/ 578 w 2658"/>
                <a:gd name="T11" fmla="*/ 624 h 1137"/>
                <a:gd name="T12" fmla="*/ 741 w 2658"/>
                <a:gd name="T13" fmla="*/ 565 h 1137"/>
                <a:gd name="T14" fmla="*/ 907 w 2658"/>
                <a:gd name="T15" fmla="*/ 521 h 1137"/>
                <a:gd name="T16" fmla="*/ 1249 w 2658"/>
                <a:gd name="T17" fmla="*/ 457 h 1137"/>
                <a:gd name="T18" fmla="*/ 1594 w 2658"/>
                <a:gd name="T19" fmla="*/ 403 h 1137"/>
                <a:gd name="T20" fmla="*/ 1933 w 2658"/>
                <a:gd name="T21" fmla="*/ 325 h 1137"/>
                <a:gd name="T22" fmla="*/ 2125 w 2658"/>
                <a:gd name="T23" fmla="*/ 266 h 1137"/>
                <a:gd name="T24" fmla="*/ 2314 w 2658"/>
                <a:gd name="T25" fmla="*/ 197 h 1137"/>
                <a:gd name="T26" fmla="*/ 2494 w 2658"/>
                <a:gd name="T27" fmla="*/ 111 h 1137"/>
                <a:gd name="T28" fmla="*/ 2658 w 2658"/>
                <a:gd name="T29" fmla="*/ 0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58" h="1137">
                  <a:moveTo>
                    <a:pt x="0" y="1137"/>
                  </a:moveTo>
                  <a:lnTo>
                    <a:pt x="37" y="1048"/>
                  </a:lnTo>
                  <a:lnTo>
                    <a:pt x="89" y="967"/>
                  </a:lnTo>
                  <a:lnTo>
                    <a:pt x="228" y="826"/>
                  </a:lnTo>
                  <a:lnTo>
                    <a:pt x="398" y="712"/>
                  </a:lnTo>
                  <a:lnTo>
                    <a:pt x="578" y="624"/>
                  </a:lnTo>
                  <a:lnTo>
                    <a:pt x="741" y="565"/>
                  </a:lnTo>
                  <a:lnTo>
                    <a:pt x="907" y="521"/>
                  </a:lnTo>
                  <a:lnTo>
                    <a:pt x="1249" y="457"/>
                  </a:lnTo>
                  <a:lnTo>
                    <a:pt x="1594" y="403"/>
                  </a:lnTo>
                  <a:lnTo>
                    <a:pt x="1933" y="325"/>
                  </a:lnTo>
                  <a:lnTo>
                    <a:pt x="2125" y="266"/>
                  </a:lnTo>
                  <a:lnTo>
                    <a:pt x="2314" y="197"/>
                  </a:lnTo>
                  <a:lnTo>
                    <a:pt x="2494" y="111"/>
                  </a:lnTo>
                  <a:lnTo>
                    <a:pt x="2658" y="0"/>
                  </a:lnTo>
                </a:path>
              </a:pathLst>
            </a:custGeom>
            <a:noFill/>
            <a:ln w="19050">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7" name="Line 122">
              <a:extLst>
                <a:ext uri="{FF2B5EF4-FFF2-40B4-BE49-F238E27FC236}">
                  <a16:creationId xmlns:a16="http://schemas.microsoft.com/office/drawing/2014/main" id="{47D68050-3595-F0C1-1118-E1D163A3CD77}"/>
                </a:ext>
              </a:extLst>
            </p:cNvPr>
            <p:cNvSpPr>
              <a:spLocks noChangeShapeType="1"/>
            </p:cNvSpPr>
            <p:nvPr/>
          </p:nvSpPr>
          <p:spPr bwMode="auto">
            <a:xfrm>
              <a:off x="8167688" y="4368226"/>
              <a:ext cx="614363" cy="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8" name="TextBox 147">
              <a:extLst>
                <a:ext uri="{FF2B5EF4-FFF2-40B4-BE49-F238E27FC236}">
                  <a16:creationId xmlns:a16="http://schemas.microsoft.com/office/drawing/2014/main" id="{896BB41F-5770-45D5-D5FB-D72F27A7B904}"/>
                </a:ext>
              </a:extLst>
            </p:cNvPr>
            <p:cNvSpPr txBox="1"/>
            <p:nvPr/>
          </p:nvSpPr>
          <p:spPr>
            <a:xfrm>
              <a:off x="7968694" y="4041735"/>
              <a:ext cx="800219" cy="338554"/>
            </a:xfrm>
            <a:prstGeom prst="rect">
              <a:avLst/>
            </a:prstGeom>
            <a:noFill/>
          </p:spPr>
          <p:txBody>
            <a:bodyPr wrap="none" rtlCol="0">
              <a:spAutoFit/>
            </a:bodyPr>
            <a:lstStyle/>
            <a:p>
              <a:r>
                <a:rPr lang="en-US" sz="1600">
                  <a:solidFill>
                    <a:srgbClr val="0000FF"/>
                  </a:solidFill>
                  <a:latin typeface="+mj-lt"/>
                </a:rPr>
                <a:t>OHWM</a:t>
              </a:r>
            </a:p>
          </p:txBody>
        </p:sp>
        <p:cxnSp>
          <p:nvCxnSpPr>
            <p:cNvPr id="151" name="Straight Arrow Connector 150">
              <a:extLst>
                <a:ext uri="{FF2B5EF4-FFF2-40B4-BE49-F238E27FC236}">
                  <a16:creationId xmlns:a16="http://schemas.microsoft.com/office/drawing/2014/main" id="{BA7DA4CE-89B0-F5B6-DB5F-46E70C14DCDF}"/>
                </a:ext>
              </a:extLst>
            </p:cNvPr>
            <p:cNvCxnSpPr>
              <a:cxnSpLocks/>
            </p:cNvCxnSpPr>
            <p:nvPr/>
          </p:nvCxnSpPr>
          <p:spPr>
            <a:xfrm>
              <a:off x="7119936" y="3041031"/>
              <a:ext cx="3108960" cy="0"/>
            </a:xfrm>
            <a:prstGeom prst="straightConnector1">
              <a:avLst/>
            </a:prstGeom>
            <a:ln w="6350">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1CF365F7-79AA-1157-266E-07E28389D1FD}"/>
                </a:ext>
              </a:extLst>
            </p:cNvPr>
            <p:cNvCxnSpPr>
              <a:cxnSpLocks/>
            </p:cNvCxnSpPr>
            <p:nvPr/>
          </p:nvCxnSpPr>
          <p:spPr>
            <a:xfrm flipH="1">
              <a:off x="1912404" y="3212526"/>
              <a:ext cx="5212080" cy="937"/>
            </a:xfrm>
            <a:prstGeom prst="straightConnector1">
              <a:avLst/>
            </a:prstGeom>
            <a:ln w="6350">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597B3A36-581F-7D66-267C-7D71140605C3}"/>
                </a:ext>
              </a:extLst>
            </p:cNvPr>
            <p:cNvCxnSpPr>
              <a:cxnSpLocks/>
            </p:cNvCxnSpPr>
            <p:nvPr/>
          </p:nvCxnSpPr>
          <p:spPr>
            <a:xfrm>
              <a:off x="6112353" y="3548741"/>
              <a:ext cx="4114800" cy="0"/>
            </a:xfrm>
            <a:prstGeom prst="straightConnector1">
              <a:avLst/>
            </a:prstGeom>
            <a:ln w="6350">
              <a:solidFill>
                <a:srgbClr val="C00000"/>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D2F557AA-4C80-E3FC-D3B2-05659E8F955D}"/>
                </a:ext>
              </a:extLst>
            </p:cNvPr>
            <p:cNvCxnSpPr>
              <a:cxnSpLocks/>
            </p:cNvCxnSpPr>
            <p:nvPr/>
          </p:nvCxnSpPr>
          <p:spPr>
            <a:xfrm flipH="1">
              <a:off x="1917627" y="3720236"/>
              <a:ext cx="4194727" cy="0"/>
            </a:xfrm>
            <a:prstGeom prst="straightConnector1">
              <a:avLst/>
            </a:prstGeom>
            <a:ln w="6350">
              <a:solidFill>
                <a:srgbClr val="C00000"/>
              </a:solidFill>
              <a:headEnd w="med" len="lg"/>
              <a:tailEnd type="triangle" w="med" len="lg"/>
            </a:ln>
          </p:spPr>
          <p:style>
            <a:lnRef idx="1">
              <a:schemeClr val="accent1"/>
            </a:lnRef>
            <a:fillRef idx="0">
              <a:schemeClr val="accent1"/>
            </a:fillRef>
            <a:effectRef idx="0">
              <a:schemeClr val="accent1"/>
            </a:effectRef>
            <a:fontRef idx="minor">
              <a:schemeClr val="tx1"/>
            </a:fontRef>
          </p:style>
        </p:cxnSp>
        <p:pic>
          <p:nvPicPr>
            <p:cNvPr id="4100" name="Picture 4099">
              <a:extLst>
                <a:ext uri="{FF2B5EF4-FFF2-40B4-BE49-F238E27FC236}">
                  <a16:creationId xmlns:a16="http://schemas.microsoft.com/office/drawing/2014/main" id="{1B26549C-CE1A-B820-29FD-02C92FF23E26}"/>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865124">
              <a:off x="5255113" y="4410169"/>
              <a:ext cx="958804" cy="685800"/>
            </a:xfrm>
            <a:prstGeom prst="rect">
              <a:avLst/>
            </a:prstGeom>
          </p:spPr>
        </p:pic>
        <p:sp>
          <p:nvSpPr>
            <p:cNvPr id="3" name="Freeform 124">
              <a:extLst>
                <a:ext uri="{FF2B5EF4-FFF2-40B4-BE49-F238E27FC236}">
                  <a16:creationId xmlns:a16="http://schemas.microsoft.com/office/drawing/2014/main" id="{41C0FB31-9DBD-D1A6-65B5-1EF26F215B47}"/>
                </a:ext>
              </a:extLst>
            </p:cNvPr>
            <p:cNvSpPr>
              <a:spLocks/>
            </p:cNvSpPr>
            <p:nvPr/>
          </p:nvSpPr>
          <p:spPr bwMode="auto">
            <a:xfrm>
              <a:off x="4308303" y="4716289"/>
              <a:ext cx="4060825" cy="844550"/>
            </a:xfrm>
            <a:custGeom>
              <a:avLst/>
              <a:gdLst>
                <a:gd name="T0" fmla="*/ 1394 w 2558"/>
                <a:gd name="T1" fmla="*/ 369 h 532"/>
                <a:gd name="T2" fmla="*/ 1515 w 2558"/>
                <a:gd name="T3" fmla="*/ 415 h 532"/>
                <a:gd name="T4" fmla="*/ 1551 w 2558"/>
                <a:gd name="T5" fmla="*/ 431 h 532"/>
                <a:gd name="T6" fmla="*/ 1586 w 2558"/>
                <a:gd name="T7" fmla="*/ 451 h 532"/>
                <a:gd name="T8" fmla="*/ 1621 w 2558"/>
                <a:gd name="T9" fmla="*/ 472 h 532"/>
                <a:gd name="T10" fmla="*/ 1655 w 2558"/>
                <a:gd name="T11" fmla="*/ 493 h 532"/>
                <a:gd name="T12" fmla="*/ 1691 w 2558"/>
                <a:gd name="T13" fmla="*/ 511 h 532"/>
                <a:gd name="T14" fmla="*/ 1726 w 2558"/>
                <a:gd name="T15" fmla="*/ 524 h 532"/>
                <a:gd name="T16" fmla="*/ 1744 w 2558"/>
                <a:gd name="T17" fmla="*/ 529 h 532"/>
                <a:gd name="T18" fmla="*/ 1762 w 2558"/>
                <a:gd name="T19" fmla="*/ 531 h 532"/>
                <a:gd name="T20" fmla="*/ 1781 w 2558"/>
                <a:gd name="T21" fmla="*/ 532 h 532"/>
                <a:gd name="T22" fmla="*/ 1799 w 2558"/>
                <a:gd name="T23" fmla="*/ 529 h 532"/>
                <a:gd name="T24" fmla="*/ 1825 w 2558"/>
                <a:gd name="T25" fmla="*/ 524 h 532"/>
                <a:gd name="T26" fmla="*/ 1850 w 2558"/>
                <a:gd name="T27" fmla="*/ 516 h 532"/>
                <a:gd name="T28" fmla="*/ 1874 w 2558"/>
                <a:gd name="T29" fmla="*/ 506 h 532"/>
                <a:gd name="T30" fmla="*/ 1898 w 2558"/>
                <a:gd name="T31" fmla="*/ 494 h 532"/>
                <a:gd name="T32" fmla="*/ 1943 w 2558"/>
                <a:gd name="T33" fmla="*/ 467 h 532"/>
                <a:gd name="T34" fmla="*/ 1987 w 2558"/>
                <a:gd name="T35" fmla="*/ 434 h 532"/>
                <a:gd name="T36" fmla="*/ 2030 w 2558"/>
                <a:gd name="T37" fmla="*/ 400 h 532"/>
                <a:gd name="T38" fmla="*/ 2072 w 2558"/>
                <a:gd name="T39" fmla="*/ 364 h 532"/>
                <a:gd name="T40" fmla="*/ 2114 w 2558"/>
                <a:gd name="T41" fmla="*/ 330 h 532"/>
                <a:gd name="T42" fmla="*/ 2158 w 2558"/>
                <a:gd name="T43" fmla="*/ 297 h 532"/>
                <a:gd name="T44" fmla="*/ 2365 w 2558"/>
                <a:gd name="T45" fmla="*/ 148 h 532"/>
                <a:gd name="T46" fmla="*/ 2558 w 2558"/>
                <a:gd name="T47" fmla="*/ 0 h 532"/>
                <a:gd name="T48" fmla="*/ 1763 w 2558"/>
                <a:gd name="T49" fmla="*/ 0 h 532"/>
                <a:gd name="T50" fmla="*/ 1126 w 2558"/>
                <a:gd name="T51" fmla="*/ 0 h 532"/>
                <a:gd name="T52" fmla="*/ 871 w 2558"/>
                <a:gd name="T53" fmla="*/ 0 h 532"/>
                <a:gd name="T54" fmla="*/ 871 w 2558"/>
                <a:gd name="T55" fmla="*/ 1 h 532"/>
                <a:gd name="T56" fmla="*/ 870 w 2558"/>
                <a:gd name="T57" fmla="*/ 0 h 532"/>
                <a:gd name="T58" fmla="*/ 0 w 2558"/>
                <a:gd name="T59" fmla="*/ 0 h 532"/>
                <a:gd name="T60" fmla="*/ 13 w 2558"/>
                <a:gd name="T61" fmla="*/ 5 h 532"/>
                <a:gd name="T62" fmla="*/ 129 w 2558"/>
                <a:gd name="T63" fmla="*/ 45 h 532"/>
                <a:gd name="T64" fmla="*/ 246 w 2558"/>
                <a:gd name="T65" fmla="*/ 83 h 532"/>
                <a:gd name="T66" fmla="*/ 363 w 2558"/>
                <a:gd name="T67" fmla="*/ 118 h 532"/>
                <a:gd name="T68" fmla="*/ 445 w 2558"/>
                <a:gd name="T69" fmla="*/ 140 h 532"/>
                <a:gd name="T70" fmla="*/ 528 w 2558"/>
                <a:gd name="T71" fmla="*/ 157 h 532"/>
                <a:gd name="T72" fmla="*/ 611 w 2558"/>
                <a:gd name="T73" fmla="*/ 171 h 532"/>
                <a:gd name="T74" fmla="*/ 695 w 2558"/>
                <a:gd name="T75" fmla="*/ 184 h 532"/>
                <a:gd name="T76" fmla="*/ 779 w 2558"/>
                <a:gd name="T77" fmla="*/ 196 h 532"/>
                <a:gd name="T78" fmla="*/ 862 w 2558"/>
                <a:gd name="T79" fmla="*/ 209 h 532"/>
                <a:gd name="T80" fmla="*/ 946 w 2558"/>
                <a:gd name="T81" fmla="*/ 225 h 532"/>
                <a:gd name="T82" fmla="*/ 1028 w 2558"/>
                <a:gd name="T83" fmla="*/ 244 h 532"/>
                <a:gd name="T84" fmla="*/ 1090 w 2558"/>
                <a:gd name="T85" fmla="*/ 261 h 532"/>
                <a:gd name="T86" fmla="*/ 1152 w 2558"/>
                <a:gd name="T87" fmla="*/ 280 h 532"/>
                <a:gd name="T88" fmla="*/ 1274 w 2558"/>
                <a:gd name="T89" fmla="*/ 323 h 532"/>
                <a:gd name="T90" fmla="*/ 1394 w 2558"/>
                <a:gd name="T91" fmla="*/ 369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58" h="532">
                  <a:moveTo>
                    <a:pt x="1394" y="369"/>
                  </a:moveTo>
                  <a:lnTo>
                    <a:pt x="1515" y="415"/>
                  </a:lnTo>
                  <a:lnTo>
                    <a:pt x="1551" y="431"/>
                  </a:lnTo>
                  <a:lnTo>
                    <a:pt x="1586" y="451"/>
                  </a:lnTo>
                  <a:lnTo>
                    <a:pt x="1621" y="472"/>
                  </a:lnTo>
                  <a:lnTo>
                    <a:pt x="1655" y="493"/>
                  </a:lnTo>
                  <a:lnTo>
                    <a:pt x="1691" y="511"/>
                  </a:lnTo>
                  <a:lnTo>
                    <a:pt x="1726" y="524"/>
                  </a:lnTo>
                  <a:lnTo>
                    <a:pt x="1744" y="529"/>
                  </a:lnTo>
                  <a:lnTo>
                    <a:pt x="1762" y="531"/>
                  </a:lnTo>
                  <a:lnTo>
                    <a:pt x="1781" y="532"/>
                  </a:lnTo>
                  <a:lnTo>
                    <a:pt x="1799" y="529"/>
                  </a:lnTo>
                  <a:lnTo>
                    <a:pt x="1825" y="524"/>
                  </a:lnTo>
                  <a:lnTo>
                    <a:pt x="1850" y="516"/>
                  </a:lnTo>
                  <a:lnTo>
                    <a:pt x="1874" y="506"/>
                  </a:lnTo>
                  <a:lnTo>
                    <a:pt x="1898" y="494"/>
                  </a:lnTo>
                  <a:lnTo>
                    <a:pt x="1943" y="467"/>
                  </a:lnTo>
                  <a:lnTo>
                    <a:pt x="1987" y="434"/>
                  </a:lnTo>
                  <a:lnTo>
                    <a:pt x="2030" y="400"/>
                  </a:lnTo>
                  <a:lnTo>
                    <a:pt x="2072" y="364"/>
                  </a:lnTo>
                  <a:lnTo>
                    <a:pt x="2114" y="330"/>
                  </a:lnTo>
                  <a:lnTo>
                    <a:pt x="2158" y="297"/>
                  </a:lnTo>
                  <a:lnTo>
                    <a:pt x="2365" y="148"/>
                  </a:lnTo>
                  <a:lnTo>
                    <a:pt x="2558" y="0"/>
                  </a:lnTo>
                  <a:lnTo>
                    <a:pt x="1763" y="0"/>
                  </a:lnTo>
                  <a:lnTo>
                    <a:pt x="1126" y="0"/>
                  </a:lnTo>
                  <a:lnTo>
                    <a:pt x="871" y="0"/>
                  </a:lnTo>
                  <a:lnTo>
                    <a:pt x="871" y="1"/>
                  </a:lnTo>
                  <a:lnTo>
                    <a:pt x="870" y="0"/>
                  </a:lnTo>
                  <a:lnTo>
                    <a:pt x="0" y="0"/>
                  </a:lnTo>
                  <a:lnTo>
                    <a:pt x="13" y="5"/>
                  </a:lnTo>
                  <a:lnTo>
                    <a:pt x="129" y="45"/>
                  </a:lnTo>
                  <a:lnTo>
                    <a:pt x="246" y="83"/>
                  </a:lnTo>
                  <a:lnTo>
                    <a:pt x="363" y="118"/>
                  </a:lnTo>
                  <a:lnTo>
                    <a:pt x="445" y="140"/>
                  </a:lnTo>
                  <a:lnTo>
                    <a:pt x="528" y="157"/>
                  </a:lnTo>
                  <a:lnTo>
                    <a:pt x="611" y="171"/>
                  </a:lnTo>
                  <a:lnTo>
                    <a:pt x="695" y="184"/>
                  </a:lnTo>
                  <a:lnTo>
                    <a:pt x="779" y="196"/>
                  </a:lnTo>
                  <a:lnTo>
                    <a:pt x="862" y="209"/>
                  </a:lnTo>
                  <a:lnTo>
                    <a:pt x="946" y="225"/>
                  </a:lnTo>
                  <a:lnTo>
                    <a:pt x="1028" y="244"/>
                  </a:lnTo>
                  <a:lnTo>
                    <a:pt x="1090" y="261"/>
                  </a:lnTo>
                  <a:lnTo>
                    <a:pt x="1152" y="280"/>
                  </a:lnTo>
                  <a:lnTo>
                    <a:pt x="1274" y="323"/>
                  </a:lnTo>
                  <a:lnTo>
                    <a:pt x="1394" y="369"/>
                  </a:lnTo>
                  <a:close/>
                </a:path>
              </a:pathLst>
            </a:custGeom>
            <a:solidFill>
              <a:srgbClr val="7FDFFF">
                <a:alpha val="50000"/>
              </a:srgbClr>
            </a:solidFill>
            <a:ln w="0">
              <a:solidFill>
                <a:srgbClr val="7FDF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grpSp>
      <p:sp>
        <p:nvSpPr>
          <p:cNvPr id="8" name="TextBox 7">
            <a:extLst>
              <a:ext uri="{FF2B5EF4-FFF2-40B4-BE49-F238E27FC236}">
                <a16:creationId xmlns:a16="http://schemas.microsoft.com/office/drawing/2014/main" id="{0E2AB72E-D014-BBCE-1737-FBF49A557898}"/>
              </a:ext>
            </a:extLst>
          </p:cNvPr>
          <p:cNvSpPr txBox="1"/>
          <p:nvPr/>
        </p:nvSpPr>
        <p:spPr>
          <a:xfrm>
            <a:off x="900418" y="4840448"/>
            <a:ext cx="3780639" cy="1200329"/>
          </a:xfrm>
          <a:prstGeom prst="rect">
            <a:avLst/>
          </a:prstGeom>
          <a:noFill/>
        </p:spPr>
        <p:txBody>
          <a:bodyPr wrap="square" rtlCol="0">
            <a:spAutoFit/>
          </a:bodyPr>
          <a:lstStyle/>
          <a:p>
            <a:r>
              <a:rPr lang="en-US" sz="1800" dirty="0">
                <a:solidFill>
                  <a:srgbClr val="0000FF"/>
                </a:solidFill>
                <a:latin typeface="+mj-lt"/>
              </a:rPr>
              <a:t>Although the bed of a non-navigable waterbody belongs to the riparian adjoiner, the state still has authority over the water itself.</a:t>
            </a:r>
          </a:p>
        </p:txBody>
      </p:sp>
    </p:spTree>
    <p:extLst>
      <p:ext uri="{BB962C8B-B14F-4D97-AF65-F5344CB8AC3E}">
        <p14:creationId xmlns:p14="http://schemas.microsoft.com/office/powerpoint/2010/main" val="3895454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3C3AC-9030-8E47-FA32-78DE59DF8B01}"/>
            </a:ext>
          </a:extLst>
        </p:cNvPr>
        <p:cNvGrpSpPr/>
        <p:nvPr/>
      </p:nvGrpSpPr>
      <p:grpSpPr>
        <a:xfrm>
          <a:off x="0" y="0"/>
          <a:ext cx="0" cy="0"/>
          <a:chOff x="0" y="0"/>
          <a:chExt cx="0" cy="0"/>
        </a:xfrm>
      </p:grpSpPr>
      <p:sp>
        <p:nvSpPr>
          <p:cNvPr id="10" name="Freeform: Shape 9">
            <a:extLst>
              <a:ext uri="{FF2B5EF4-FFF2-40B4-BE49-F238E27FC236}">
                <a16:creationId xmlns:a16="http://schemas.microsoft.com/office/drawing/2014/main" id="{67782148-CA23-162C-2595-6E27062FBD80}"/>
              </a:ext>
            </a:extLst>
          </p:cNvPr>
          <p:cNvSpPr/>
          <p:nvPr/>
        </p:nvSpPr>
        <p:spPr>
          <a:xfrm>
            <a:off x="1979023" y="3860073"/>
            <a:ext cx="8575766" cy="2217169"/>
          </a:xfrm>
          <a:custGeom>
            <a:avLst/>
            <a:gdLst>
              <a:gd name="connsiteX0" fmla="*/ 0 w 8575766"/>
              <a:gd name="connsiteY0" fmla="*/ 97972 h 2201092"/>
              <a:gd name="connsiteX1" fmla="*/ 666206 w 8575766"/>
              <a:gd name="connsiteY1" fmla="*/ 189412 h 2201092"/>
              <a:gd name="connsiteX2" fmla="*/ 1012371 w 8575766"/>
              <a:gd name="connsiteY2" fmla="*/ 241663 h 2201092"/>
              <a:gd name="connsiteX3" fmla="*/ 1449977 w 8575766"/>
              <a:gd name="connsiteY3" fmla="*/ 522515 h 2201092"/>
              <a:gd name="connsiteX4" fmla="*/ 1848394 w 8575766"/>
              <a:gd name="connsiteY4" fmla="*/ 679269 h 2201092"/>
              <a:gd name="connsiteX5" fmla="*/ 2318657 w 8575766"/>
              <a:gd name="connsiteY5" fmla="*/ 862149 h 2201092"/>
              <a:gd name="connsiteX6" fmla="*/ 2743200 w 8575766"/>
              <a:gd name="connsiteY6" fmla="*/ 992777 h 2201092"/>
              <a:gd name="connsiteX7" fmla="*/ 3265714 w 8575766"/>
              <a:gd name="connsiteY7" fmla="*/ 1110343 h 2201092"/>
              <a:gd name="connsiteX8" fmla="*/ 3788228 w 8575766"/>
              <a:gd name="connsiteY8" fmla="*/ 1201783 h 2201092"/>
              <a:gd name="connsiteX9" fmla="*/ 4278086 w 8575766"/>
              <a:gd name="connsiteY9" fmla="*/ 1332412 h 2201092"/>
              <a:gd name="connsiteX10" fmla="*/ 4572000 w 8575766"/>
              <a:gd name="connsiteY10" fmla="*/ 1430383 h 2201092"/>
              <a:gd name="connsiteX11" fmla="*/ 4865914 w 8575766"/>
              <a:gd name="connsiteY11" fmla="*/ 1580606 h 2201092"/>
              <a:gd name="connsiteX12" fmla="*/ 5140234 w 8575766"/>
              <a:gd name="connsiteY12" fmla="*/ 1711235 h 2201092"/>
              <a:gd name="connsiteX13" fmla="*/ 5453743 w 8575766"/>
              <a:gd name="connsiteY13" fmla="*/ 1600200 h 2201092"/>
              <a:gd name="connsiteX14" fmla="*/ 5878286 w 8575766"/>
              <a:gd name="connsiteY14" fmla="*/ 1240972 h 2201092"/>
              <a:gd name="connsiteX15" fmla="*/ 6681651 w 8575766"/>
              <a:gd name="connsiteY15" fmla="*/ 620486 h 2201092"/>
              <a:gd name="connsiteX16" fmla="*/ 6910251 w 8575766"/>
              <a:gd name="connsiteY16" fmla="*/ 372292 h 2201092"/>
              <a:gd name="connsiteX17" fmla="*/ 7230291 w 8575766"/>
              <a:gd name="connsiteY17" fmla="*/ 254726 h 2201092"/>
              <a:gd name="connsiteX18" fmla="*/ 7609114 w 8575766"/>
              <a:gd name="connsiteY18" fmla="*/ 176349 h 2201092"/>
              <a:gd name="connsiteX19" fmla="*/ 8001000 w 8575766"/>
              <a:gd name="connsiteY19" fmla="*/ 111035 h 2201092"/>
              <a:gd name="connsiteX20" fmla="*/ 8229600 w 8575766"/>
              <a:gd name="connsiteY20" fmla="*/ 0 h 2201092"/>
              <a:gd name="connsiteX21" fmla="*/ 8575766 w 8575766"/>
              <a:gd name="connsiteY21" fmla="*/ 568235 h 2201092"/>
              <a:gd name="connsiteX22" fmla="*/ 7596051 w 8575766"/>
              <a:gd name="connsiteY22" fmla="*/ 718457 h 2201092"/>
              <a:gd name="connsiteX23" fmla="*/ 6955971 w 8575766"/>
              <a:gd name="connsiteY23" fmla="*/ 1156063 h 2201092"/>
              <a:gd name="connsiteX24" fmla="*/ 6662057 w 8575766"/>
              <a:gd name="connsiteY24" fmla="*/ 1515292 h 2201092"/>
              <a:gd name="connsiteX25" fmla="*/ 6224451 w 8575766"/>
              <a:gd name="connsiteY25" fmla="*/ 1776549 h 2201092"/>
              <a:gd name="connsiteX26" fmla="*/ 5734594 w 8575766"/>
              <a:gd name="connsiteY26" fmla="*/ 2181497 h 2201092"/>
              <a:gd name="connsiteX27" fmla="*/ 5179423 w 8575766"/>
              <a:gd name="connsiteY27" fmla="*/ 2201092 h 2201092"/>
              <a:gd name="connsiteX28" fmla="*/ 4199708 w 8575766"/>
              <a:gd name="connsiteY28" fmla="*/ 2005149 h 2201092"/>
              <a:gd name="connsiteX29" fmla="*/ 3298371 w 8575766"/>
              <a:gd name="connsiteY29" fmla="*/ 1711235 h 2201092"/>
              <a:gd name="connsiteX30" fmla="*/ 2416628 w 8575766"/>
              <a:gd name="connsiteY30" fmla="*/ 1482635 h 2201092"/>
              <a:gd name="connsiteX31" fmla="*/ 1796143 w 8575766"/>
              <a:gd name="connsiteY31" fmla="*/ 1175657 h 2201092"/>
              <a:gd name="connsiteX32" fmla="*/ 1031966 w 8575766"/>
              <a:gd name="connsiteY32" fmla="*/ 731520 h 2201092"/>
              <a:gd name="connsiteX33" fmla="*/ 117566 w 8575766"/>
              <a:gd name="connsiteY33" fmla="*/ 685800 h 2201092"/>
              <a:gd name="connsiteX34" fmla="*/ 0 w 8575766"/>
              <a:gd name="connsiteY34" fmla="*/ 97972 h 220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575766" h="2201092">
                <a:moveTo>
                  <a:pt x="0" y="97972"/>
                </a:moveTo>
                <a:lnTo>
                  <a:pt x="666206" y="189412"/>
                </a:lnTo>
                <a:lnTo>
                  <a:pt x="1012371" y="241663"/>
                </a:lnTo>
                <a:lnTo>
                  <a:pt x="1449977" y="522515"/>
                </a:lnTo>
                <a:lnTo>
                  <a:pt x="1848394" y="679269"/>
                </a:lnTo>
                <a:lnTo>
                  <a:pt x="2318657" y="862149"/>
                </a:lnTo>
                <a:lnTo>
                  <a:pt x="2743200" y="992777"/>
                </a:lnTo>
                <a:lnTo>
                  <a:pt x="3265714" y="1110343"/>
                </a:lnTo>
                <a:lnTo>
                  <a:pt x="3788228" y="1201783"/>
                </a:lnTo>
                <a:lnTo>
                  <a:pt x="4278086" y="1332412"/>
                </a:lnTo>
                <a:lnTo>
                  <a:pt x="4572000" y="1430383"/>
                </a:lnTo>
                <a:lnTo>
                  <a:pt x="4865914" y="1580606"/>
                </a:lnTo>
                <a:lnTo>
                  <a:pt x="5140234" y="1711235"/>
                </a:lnTo>
                <a:lnTo>
                  <a:pt x="5453743" y="1600200"/>
                </a:lnTo>
                <a:lnTo>
                  <a:pt x="5878286" y="1240972"/>
                </a:lnTo>
                <a:lnTo>
                  <a:pt x="6681651" y="620486"/>
                </a:lnTo>
                <a:lnTo>
                  <a:pt x="6910251" y="372292"/>
                </a:lnTo>
                <a:lnTo>
                  <a:pt x="7230291" y="254726"/>
                </a:lnTo>
                <a:lnTo>
                  <a:pt x="7609114" y="176349"/>
                </a:lnTo>
                <a:lnTo>
                  <a:pt x="8001000" y="111035"/>
                </a:lnTo>
                <a:lnTo>
                  <a:pt x="8229600" y="0"/>
                </a:lnTo>
                <a:lnTo>
                  <a:pt x="8575766" y="568235"/>
                </a:lnTo>
                <a:lnTo>
                  <a:pt x="7596051" y="718457"/>
                </a:lnTo>
                <a:lnTo>
                  <a:pt x="6955971" y="1156063"/>
                </a:lnTo>
                <a:lnTo>
                  <a:pt x="6662057" y="1515292"/>
                </a:lnTo>
                <a:lnTo>
                  <a:pt x="6224451" y="1776549"/>
                </a:lnTo>
                <a:lnTo>
                  <a:pt x="5734594" y="2181497"/>
                </a:lnTo>
                <a:lnTo>
                  <a:pt x="5179423" y="2201092"/>
                </a:lnTo>
                <a:lnTo>
                  <a:pt x="4199708" y="2005149"/>
                </a:lnTo>
                <a:lnTo>
                  <a:pt x="3298371" y="1711235"/>
                </a:lnTo>
                <a:lnTo>
                  <a:pt x="2416628" y="1482635"/>
                </a:lnTo>
                <a:lnTo>
                  <a:pt x="1796143" y="1175657"/>
                </a:lnTo>
                <a:lnTo>
                  <a:pt x="1031966" y="731520"/>
                </a:lnTo>
                <a:lnTo>
                  <a:pt x="117566" y="685800"/>
                </a:lnTo>
                <a:lnTo>
                  <a:pt x="0" y="97972"/>
                </a:lnTo>
                <a:close/>
              </a:path>
            </a:pathLst>
          </a:cu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F0D04D25-9975-143D-8150-D2B2A80C8E56}"/>
              </a:ext>
            </a:extLst>
          </p:cNvPr>
          <p:cNvPicPr>
            <a:picLocks noChangeAspect="1"/>
          </p:cNvPicPr>
          <p:nvPr/>
        </p:nvPicPr>
        <p:blipFill>
          <a:blip r:embed="rId2">
            <a:clrChange>
              <a:clrFrom>
                <a:srgbClr val="FFF200"/>
              </a:clrFrom>
              <a:clrTo>
                <a:srgbClr val="FFF200">
                  <a:alpha val="0"/>
                </a:srgbClr>
              </a:clrTo>
            </a:clrChange>
          </a:blip>
          <a:stretch>
            <a:fillRect/>
          </a:stretch>
        </p:blipFill>
        <p:spPr>
          <a:xfrm>
            <a:off x="5796794" y="3312501"/>
            <a:ext cx="2040704" cy="1600200"/>
          </a:xfrm>
          <a:prstGeom prst="rect">
            <a:avLst/>
          </a:prstGeom>
        </p:spPr>
      </p:pic>
      <p:sp>
        <p:nvSpPr>
          <p:cNvPr id="4" name="Title 3">
            <a:extLst>
              <a:ext uri="{FF2B5EF4-FFF2-40B4-BE49-F238E27FC236}">
                <a16:creationId xmlns:a16="http://schemas.microsoft.com/office/drawing/2014/main" id="{3080B3CF-5A31-18E9-7D7D-078893C7DF8C}"/>
              </a:ext>
            </a:extLst>
          </p:cNvPr>
          <p:cNvSpPr>
            <a:spLocks noGrp="1"/>
          </p:cNvSpPr>
          <p:nvPr>
            <p:ph type="title"/>
          </p:nvPr>
        </p:nvSpPr>
        <p:spPr/>
        <p:txBody>
          <a:bodyPr/>
          <a:lstStyle/>
          <a:p>
            <a:r>
              <a:rPr lang="en-US"/>
              <a:t>E. Riparian Ownership</a:t>
            </a:r>
          </a:p>
        </p:txBody>
      </p:sp>
      <p:sp>
        <p:nvSpPr>
          <p:cNvPr id="5" name="Content Placeholder 4">
            <a:extLst>
              <a:ext uri="{FF2B5EF4-FFF2-40B4-BE49-F238E27FC236}">
                <a16:creationId xmlns:a16="http://schemas.microsoft.com/office/drawing/2014/main" id="{B47E2E30-54C5-C133-0491-29DB36A1F4C3}"/>
              </a:ext>
            </a:extLst>
          </p:cNvPr>
          <p:cNvSpPr>
            <a:spLocks noGrp="1"/>
          </p:cNvSpPr>
          <p:nvPr>
            <p:ph idx="1"/>
          </p:nvPr>
        </p:nvSpPr>
        <p:spPr/>
        <p:txBody>
          <a:bodyPr>
            <a:normAutofit/>
          </a:bodyPr>
          <a:lstStyle/>
          <a:p>
            <a:r>
              <a:rPr lang="en-US"/>
              <a:t>Navigability affects bed ownership.</a:t>
            </a:r>
          </a:p>
          <a:p>
            <a:pPr lvl="1"/>
            <a:r>
              <a:rPr lang="en-US"/>
              <a:t>Beds of </a:t>
            </a:r>
            <a:r>
              <a:rPr lang="en-US" b="1"/>
              <a:t>navigable</a:t>
            </a:r>
            <a:r>
              <a:rPr lang="en-US"/>
              <a:t> waterways theoretically belong to the public and riparian ownership ends at the OHWM </a:t>
            </a:r>
            <a:r>
              <a:rPr lang="en-US" i="1"/>
              <a:t>or</a:t>
            </a:r>
            <a:r>
              <a:rPr lang="en-US"/>
              <a:t> OLWM.</a:t>
            </a:r>
          </a:p>
        </p:txBody>
      </p:sp>
      <p:grpSp>
        <p:nvGrpSpPr>
          <p:cNvPr id="2" name="Group 1">
            <a:extLst>
              <a:ext uri="{FF2B5EF4-FFF2-40B4-BE49-F238E27FC236}">
                <a16:creationId xmlns:a16="http://schemas.microsoft.com/office/drawing/2014/main" id="{D2D2E041-9BF6-8180-FF56-E5BD48EA8D0B}"/>
              </a:ext>
            </a:extLst>
          </p:cNvPr>
          <p:cNvGrpSpPr/>
          <p:nvPr/>
        </p:nvGrpSpPr>
        <p:grpSpPr>
          <a:xfrm>
            <a:off x="1912404" y="2975159"/>
            <a:ext cx="8314234" cy="2585279"/>
            <a:chOff x="1912404" y="2975159"/>
            <a:chExt cx="8314234" cy="2585279"/>
          </a:xfrm>
        </p:grpSpPr>
        <p:sp>
          <p:nvSpPr>
            <p:cNvPr id="11" name="Freeform: Shape 10">
              <a:extLst>
                <a:ext uri="{FF2B5EF4-FFF2-40B4-BE49-F238E27FC236}">
                  <a16:creationId xmlns:a16="http://schemas.microsoft.com/office/drawing/2014/main" id="{EA900A15-BBBE-DBD0-F6F6-C26DFE4D7EF7}"/>
                </a:ext>
              </a:extLst>
            </p:cNvPr>
            <p:cNvSpPr/>
            <p:nvPr/>
          </p:nvSpPr>
          <p:spPr>
            <a:xfrm>
              <a:off x="2187581" y="3514435"/>
              <a:ext cx="1247769" cy="831690"/>
            </a:xfrm>
            <a:custGeom>
              <a:avLst/>
              <a:gdLst>
                <a:gd name="connsiteX0" fmla="*/ 1171868 w 1204033"/>
                <a:gd name="connsiteY0" fmla="*/ 831690 h 831690"/>
                <a:gd name="connsiteX1" fmla="*/ 776701 w 1204033"/>
                <a:gd name="connsiteY1" fmla="*/ 569777 h 831690"/>
                <a:gd name="connsiteX2" fmla="*/ 551547 w 1204033"/>
                <a:gd name="connsiteY2" fmla="*/ 523827 h 831690"/>
                <a:gd name="connsiteX3" fmla="*/ 137999 w 1204033"/>
                <a:gd name="connsiteY3" fmla="*/ 464092 h 831690"/>
                <a:gd name="connsiteX4" fmla="*/ 4745 w 1204033"/>
                <a:gd name="connsiteY4" fmla="*/ 284888 h 831690"/>
                <a:gd name="connsiteX5" fmla="*/ 150 w 1204033"/>
                <a:gd name="connsiteY5" fmla="*/ 133254 h 831690"/>
                <a:gd name="connsiteX6" fmla="*/ 50694 w 1204033"/>
                <a:gd name="connsiteY6" fmla="*/ 0 h 831690"/>
                <a:gd name="connsiteX7" fmla="*/ 436672 w 1204033"/>
                <a:gd name="connsiteY7" fmla="*/ 64329 h 831690"/>
                <a:gd name="connsiteX8" fmla="*/ 482622 w 1204033"/>
                <a:gd name="connsiteY8" fmla="*/ 82709 h 831690"/>
                <a:gd name="connsiteX9" fmla="*/ 785890 w 1204033"/>
                <a:gd name="connsiteY9" fmla="*/ 105684 h 831690"/>
                <a:gd name="connsiteX10" fmla="*/ 1047804 w 1204033"/>
                <a:gd name="connsiteY10" fmla="*/ 197584 h 831690"/>
                <a:gd name="connsiteX11" fmla="*/ 1204033 w 1204033"/>
                <a:gd name="connsiteY11" fmla="*/ 399763 h 831690"/>
                <a:gd name="connsiteX12" fmla="*/ 1181058 w 1204033"/>
                <a:gd name="connsiteY12" fmla="*/ 735196 h 831690"/>
                <a:gd name="connsiteX13" fmla="*/ 1171868 w 1204033"/>
                <a:gd name="connsiteY13" fmla="*/ 831690 h 83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4033" h="831690">
                  <a:moveTo>
                    <a:pt x="1171868" y="831690"/>
                  </a:moveTo>
                  <a:lnTo>
                    <a:pt x="776701" y="569777"/>
                  </a:lnTo>
                  <a:lnTo>
                    <a:pt x="551547" y="523827"/>
                  </a:lnTo>
                  <a:lnTo>
                    <a:pt x="137999" y="464092"/>
                  </a:lnTo>
                  <a:lnTo>
                    <a:pt x="4745" y="284888"/>
                  </a:lnTo>
                  <a:cubicBezTo>
                    <a:pt x="-1289" y="182310"/>
                    <a:pt x="150" y="232857"/>
                    <a:pt x="150" y="133254"/>
                  </a:cubicBezTo>
                  <a:lnTo>
                    <a:pt x="50694" y="0"/>
                  </a:lnTo>
                  <a:lnTo>
                    <a:pt x="436672" y="64329"/>
                  </a:lnTo>
                  <a:lnTo>
                    <a:pt x="482622" y="82709"/>
                  </a:lnTo>
                  <a:lnTo>
                    <a:pt x="785890" y="105684"/>
                  </a:lnTo>
                  <a:lnTo>
                    <a:pt x="1047804" y="197584"/>
                  </a:lnTo>
                  <a:lnTo>
                    <a:pt x="1204033" y="399763"/>
                  </a:lnTo>
                  <a:lnTo>
                    <a:pt x="1181058" y="735196"/>
                  </a:lnTo>
                  <a:lnTo>
                    <a:pt x="1171868" y="831690"/>
                  </a:lnTo>
                  <a:close/>
                </a:path>
              </a:pathLst>
            </a:custGeom>
            <a:solidFill>
              <a:schemeClr val="accent6">
                <a:lumMod val="40000"/>
                <a:lumOff val="6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Freeform 124">
              <a:extLst>
                <a:ext uri="{FF2B5EF4-FFF2-40B4-BE49-F238E27FC236}">
                  <a16:creationId xmlns:a16="http://schemas.microsoft.com/office/drawing/2014/main" id="{BA2AD35F-632D-BFFA-7385-A2E672317B17}"/>
                </a:ext>
              </a:extLst>
            </p:cNvPr>
            <p:cNvSpPr>
              <a:spLocks/>
            </p:cNvSpPr>
            <p:nvPr/>
          </p:nvSpPr>
          <p:spPr bwMode="auto">
            <a:xfrm>
              <a:off x="4357176" y="4715888"/>
              <a:ext cx="4060825" cy="844550"/>
            </a:xfrm>
            <a:custGeom>
              <a:avLst/>
              <a:gdLst>
                <a:gd name="T0" fmla="*/ 1394 w 2558"/>
                <a:gd name="T1" fmla="*/ 369 h 532"/>
                <a:gd name="T2" fmla="*/ 1515 w 2558"/>
                <a:gd name="T3" fmla="*/ 415 h 532"/>
                <a:gd name="T4" fmla="*/ 1551 w 2558"/>
                <a:gd name="T5" fmla="*/ 431 h 532"/>
                <a:gd name="T6" fmla="*/ 1586 w 2558"/>
                <a:gd name="T7" fmla="*/ 451 h 532"/>
                <a:gd name="T8" fmla="*/ 1621 w 2558"/>
                <a:gd name="T9" fmla="*/ 472 h 532"/>
                <a:gd name="T10" fmla="*/ 1655 w 2558"/>
                <a:gd name="T11" fmla="*/ 493 h 532"/>
                <a:gd name="T12" fmla="*/ 1691 w 2558"/>
                <a:gd name="T13" fmla="*/ 511 h 532"/>
                <a:gd name="T14" fmla="*/ 1726 w 2558"/>
                <a:gd name="T15" fmla="*/ 524 h 532"/>
                <a:gd name="T16" fmla="*/ 1744 w 2558"/>
                <a:gd name="T17" fmla="*/ 529 h 532"/>
                <a:gd name="T18" fmla="*/ 1762 w 2558"/>
                <a:gd name="T19" fmla="*/ 531 h 532"/>
                <a:gd name="T20" fmla="*/ 1781 w 2558"/>
                <a:gd name="T21" fmla="*/ 532 h 532"/>
                <a:gd name="T22" fmla="*/ 1799 w 2558"/>
                <a:gd name="T23" fmla="*/ 529 h 532"/>
                <a:gd name="T24" fmla="*/ 1825 w 2558"/>
                <a:gd name="T25" fmla="*/ 524 h 532"/>
                <a:gd name="T26" fmla="*/ 1850 w 2558"/>
                <a:gd name="T27" fmla="*/ 516 h 532"/>
                <a:gd name="T28" fmla="*/ 1874 w 2558"/>
                <a:gd name="T29" fmla="*/ 506 h 532"/>
                <a:gd name="T30" fmla="*/ 1898 w 2558"/>
                <a:gd name="T31" fmla="*/ 494 h 532"/>
                <a:gd name="T32" fmla="*/ 1943 w 2558"/>
                <a:gd name="T33" fmla="*/ 467 h 532"/>
                <a:gd name="T34" fmla="*/ 1987 w 2558"/>
                <a:gd name="T35" fmla="*/ 434 h 532"/>
                <a:gd name="T36" fmla="*/ 2030 w 2558"/>
                <a:gd name="T37" fmla="*/ 400 h 532"/>
                <a:gd name="T38" fmla="*/ 2072 w 2558"/>
                <a:gd name="T39" fmla="*/ 364 h 532"/>
                <a:gd name="T40" fmla="*/ 2114 w 2558"/>
                <a:gd name="T41" fmla="*/ 330 h 532"/>
                <a:gd name="T42" fmla="*/ 2158 w 2558"/>
                <a:gd name="T43" fmla="*/ 297 h 532"/>
                <a:gd name="T44" fmla="*/ 2365 w 2558"/>
                <a:gd name="T45" fmla="*/ 148 h 532"/>
                <a:gd name="T46" fmla="*/ 2558 w 2558"/>
                <a:gd name="T47" fmla="*/ 0 h 532"/>
                <a:gd name="T48" fmla="*/ 1763 w 2558"/>
                <a:gd name="T49" fmla="*/ 0 h 532"/>
                <a:gd name="T50" fmla="*/ 1126 w 2558"/>
                <a:gd name="T51" fmla="*/ 0 h 532"/>
                <a:gd name="T52" fmla="*/ 871 w 2558"/>
                <a:gd name="T53" fmla="*/ 0 h 532"/>
                <a:gd name="T54" fmla="*/ 871 w 2558"/>
                <a:gd name="T55" fmla="*/ 1 h 532"/>
                <a:gd name="T56" fmla="*/ 870 w 2558"/>
                <a:gd name="T57" fmla="*/ 0 h 532"/>
                <a:gd name="T58" fmla="*/ 0 w 2558"/>
                <a:gd name="T59" fmla="*/ 0 h 532"/>
                <a:gd name="T60" fmla="*/ 13 w 2558"/>
                <a:gd name="T61" fmla="*/ 5 h 532"/>
                <a:gd name="T62" fmla="*/ 129 w 2558"/>
                <a:gd name="T63" fmla="*/ 45 h 532"/>
                <a:gd name="T64" fmla="*/ 246 w 2558"/>
                <a:gd name="T65" fmla="*/ 83 h 532"/>
                <a:gd name="T66" fmla="*/ 363 w 2558"/>
                <a:gd name="T67" fmla="*/ 118 h 532"/>
                <a:gd name="T68" fmla="*/ 445 w 2558"/>
                <a:gd name="T69" fmla="*/ 140 h 532"/>
                <a:gd name="T70" fmla="*/ 528 w 2558"/>
                <a:gd name="T71" fmla="*/ 157 h 532"/>
                <a:gd name="T72" fmla="*/ 611 w 2558"/>
                <a:gd name="T73" fmla="*/ 171 h 532"/>
                <a:gd name="T74" fmla="*/ 695 w 2558"/>
                <a:gd name="T75" fmla="*/ 184 h 532"/>
                <a:gd name="T76" fmla="*/ 779 w 2558"/>
                <a:gd name="T77" fmla="*/ 196 h 532"/>
                <a:gd name="T78" fmla="*/ 862 w 2558"/>
                <a:gd name="T79" fmla="*/ 209 h 532"/>
                <a:gd name="T80" fmla="*/ 946 w 2558"/>
                <a:gd name="T81" fmla="*/ 225 h 532"/>
                <a:gd name="T82" fmla="*/ 1028 w 2558"/>
                <a:gd name="T83" fmla="*/ 244 h 532"/>
                <a:gd name="T84" fmla="*/ 1090 w 2558"/>
                <a:gd name="T85" fmla="*/ 261 h 532"/>
                <a:gd name="T86" fmla="*/ 1152 w 2558"/>
                <a:gd name="T87" fmla="*/ 280 h 532"/>
                <a:gd name="T88" fmla="*/ 1274 w 2558"/>
                <a:gd name="T89" fmla="*/ 323 h 532"/>
                <a:gd name="T90" fmla="*/ 1394 w 2558"/>
                <a:gd name="T91" fmla="*/ 369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58" h="532">
                  <a:moveTo>
                    <a:pt x="1394" y="369"/>
                  </a:moveTo>
                  <a:lnTo>
                    <a:pt x="1515" y="415"/>
                  </a:lnTo>
                  <a:lnTo>
                    <a:pt x="1551" y="431"/>
                  </a:lnTo>
                  <a:lnTo>
                    <a:pt x="1586" y="451"/>
                  </a:lnTo>
                  <a:lnTo>
                    <a:pt x="1621" y="472"/>
                  </a:lnTo>
                  <a:lnTo>
                    <a:pt x="1655" y="493"/>
                  </a:lnTo>
                  <a:lnTo>
                    <a:pt x="1691" y="511"/>
                  </a:lnTo>
                  <a:lnTo>
                    <a:pt x="1726" y="524"/>
                  </a:lnTo>
                  <a:lnTo>
                    <a:pt x="1744" y="529"/>
                  </a:lnTo>
                  <a:lnTo>
                    <a:pt x="1762" y="531"/>
                  </a:lnTo>
                  <a:lnTo>
                    <a:pt x="1781" y="532"/>
                  </a:lnTo>
                  <a:lnTo>
                    <a:pt x="1799" y="529"/>
                  </a:lnTo>
                  <a:lnTo>
                    <a:pt x="1825" y="524"/>
                  </a:lnTo>
                  <a:lnTo>
                    <a:pt x="1850" y="516"/>
                  </a:lnTo>
                  <a:lnTo>
                    <a:pt x="1874" y="506"/>
                  </a:lnTo>
                  <a:lnTo>
                    <a:pt x="1898" y="494"/>
                  </a:lnTo>
                  <a:lnTo>
                    <a:pt x="1943" y="467"/>
                  </a:lnTo>
                  <a:lnTo>
                    <a:pt x="1987" y="434"/>
                  </a:lnTo>
                  <a:lnTo>
                    <a:pt x="2030" y="400"/>
                  </a:lnTo>
                  <a:lnTo>
                    <a:pt x="2072" y="364"/>
                  </a:lnTo>
                  <a:lnTo>
                    <a:pt x="2114" y="330"/>
                  </a:lnTo>
                  <a:lnTo>
                    <a:pt x="2158" y="297"/>
                  </a:lnTo>
                  <a:lnTo>
                    <a:pt x="2365" y="148"/>
                  </a:lnTo>
                  <a:lnTo>
                    <a:pt x="2558" y="0"/>
                  </a:lnTo>
                  <a:lnTo>
                    <a:pt x="1763" y="0"/>
                  </a:lnTo>
                  <a:lnTo>
                    <a:pt x="1126" y="0"/>
                  </a:lnTo>
                  <a:lnTo>
                    <a:pt x="871" y="0"/>
                  </a:lnTo>
                  <a:lnTo>
                    <a:pt x="871" y="1"/>
                  </a:lnTo>
                  <a:lnTo>
                    <a:pt x="870" y="0"/>
                  </a:lnTo>
                  <a:lnTo>
                    <a:pt x="0" y="0"/>
                  </a:lnTo>
                  <a:lnTo>
                    <a:pt x="13" y="5"/>
                  </a:lnTo>
                  <a:lnTo>
                    <a:pt x="129" y="45"/>
                  </a:lnTo>
                  <a:lnTo>
                    <a:pt x="246" y="83"/>
                  </a:lnTo>
                  <a:lnTo>
                    <a:pt x="363" y="118"/>
                  </a:lnTo>
                  <a:lnTo>
                    <a:pt x="445" y="140"/>
                  </a:lnTo>
                  <a:lnTo>
                    <a:pt x="528" y="157"/>
                  </a:lnTo>
                  <a:lnTo>
                    <a:pt x="611" y="171"/>
                  </a:lnTo>
                  <a:lnTo>
                    <a:pt x="695" y="184"/>
                  </a:lnTo>
                  <a:lnTo>
                    <a:pt x="779" y="196"/>
                  </a:lnTo>
                  <a:lnTo>
                    <a:pt x="862" y="209"/>
                  </a:lnTo>
                  <a:lnTo>
                    <a:pt x="946" y="225"/>
                  </a:lnTo>
                  <a:lnTo>
                    <a:pt x="1028" y="244"/>
                  </a:lnTo>
                  <a:lnTo>
                    <a:pt x="1090" y="261"/>
                  </a:lnTo>
                  <a:lnTo>
                    <a:pt x="1152" y="280"/>
                  </a:lnTo>
                  <a:lnTo>
                    <a:pt x="1274" y="323"/>
                  </a:lnTo>
                  <a:lnTo>
                    <a:pt x="1394" y="369"/>
                  </a:lnTo>
                  <a:close/>
                </a:path>
              </a:pathLst>
            </a:custGeom>
            <a:solidFill>
              <a:srgbClr val="7FDFFF">
                <a:alpha val="50000"/>
              </a:srgbClr>
            </a:solidFill>
            <a:ln w="0">
              <a:solidFill>
                <a:srgbClr val="7FDF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3" name="Freeform 7">
              <a:extLst>
                <a:ext uri="{FF2B5EF4-FFF2-40B4-BE49-F238E27FC236}">
                  <a16:creationId xmlns:a16="http://schemas.microsoft.com/office/drawing/2014/main" id="{F93FE14E-7B5F-35A2-560E-3AD2031D0CD5}"/>
                </a:ext>
              </a:extLst>
            </p:cNvPr>
            <p:cNvSpPr>
              <a:spLocks/>
            </p:cNvSpPr>
            <p:nvPr/>
          </p:nvSpPr>
          <p:spPr bwMode="auto">
            <a:xfrm>
              <a:off x="3435351" y="4368226"/>
              <a:ext cx="5346700" cy="1190625"/>
            </a:xfrm>
            <a:custGeom>
              <a:avLst/>
              <a:gdLst>
                <a:gd name="T0" fmla="*/ 0 w 10064"/>
                <a:gd name="T1" fmla="*/ 0 h 2241"/>
                <a:gd name="T2" fmla="*/ 678 w 10064"/>
                <a:gd name="T3" fmla="*/ 279 h 2241"/>
                <a:gd name="T4" fmla="*/ 1362 w 10064"/>
                <a:gd name="T5" fmla="*/ 544 h 2241"/>
                <a:gd name="T6" fmla="*/ 2053 w 10064"/>
                <a:gd name="T7" fmla="*/ 788 h 2241"/>
                <a:gd name="T8" fmla="*/ 2753 w 10064"/>
                <a:gd name="T9" fmla="*/ 1007 h 2241"/>
                <a:gd name="T10" fmla="*/ 3244 w 10064"/>
                <a:gd name="T11" fmla="*/ 1122 h 2241"/>
                <a:gd name="T12" fmla="*/ 3743 w 10064"/>
                <a:gd name="T13" fmla="*/ 1202 h 2241"/>
                <a:gd name="T14" fmla="*/ 4244 w 10064"/>
                <a:gd name="T15" fmla="*/ 1279 h 2241"/>
                <a:gd name="T16" fmla="*/ 4739 w 10064"/>
                <a:gd name="T17" fmla="*/ 1382 h 2241"/>
                <a:gd name="T18" fmla="*/ 5109 w 10064"/>
                <a:gd name="T19" fmla="*/ 1491 h 2241"/>
                <a:gd name="T20" fmla="*/ 5473 w 10064"/>
                <a:gd name="T21" fmla="*/ 1619 h 2241"/>
                <a:gd name="T22" fmla="*/ 6195 w 10064"/>
                <a:gd name="T23" fmla="*/ 1894 h 2241"/>
                <a:gd name="T24" fmla="*/ 6301 w 10064"/>
                <a:gd name="T25" fmla="*/ 1941 h 2241"/>
                <a:gd name="T26" fmla="*/ 6406 w 10064"/>
                <a:gd name="T27" fmla="*/ 2000 h 2241"/>
                <a:gd name="T28" fmla="*/ 6614 w 10064"/>
                <a:gd name="T29" fmla="*/ 2125 h 2241"/>
                <a:gd name="T30" fmla="*/ 6719 w 10064"/>
                <a:gd name="T31" fmla="*/ 2179 h 2241"/>
                <a:gd name="T32" fmla="*/ 6824 w 10064"/>
                <a:gd name="T33" fmla="*/ 2220 h 2241"/>
                <a:gd name="T34" fmla="*/ 6933 w 10064"/>
                <a:gd name="T35" fmla="*/ 2241 h 2241"/>
                <a:gd name="T36" fmla="*/ 7043 w 10064"/>
                <a:gd name="T37" fmla="*/ 2235 h 2241"/>
                <a:gd name="T38" fmla="*/ 7195 w 10064"/>
                <a:gd name="T39" fmla="*/ 2194 h 2241"/>
                <a:gd name="T40" fmla="*/ 7338 w 10064"/>
                <a:gd name="T41" fmla="*/ 2129 h 2241"/>
                <a:gd name="T42" fmla="*/ 7474 w 10064"/>
                <a:gd name="T43" fmla="*/ 2047 h 2241"/>
                <a:gd name="T44" fmla="*/ 7605 w 10064"/>
                <a:gd name="T45" fmla="*/ 1951 h 2241"/>
                <a:gd name="T46" fmla="*/ 7859 w 10064"/>
                <a:gd name="T47" fmla="*/ 1742 h 2241"/>
                <a:gd name="T48" fmla="*/ 8115 w 10064"/>
                <a:gd name="T49" fmla="*/ 1542 h 2241"/>
                <a:gd name="T50" fmla="*/ 8736 w 10064"/>
                <a:gd name="T51" fmla="*/ 1095 h 2241"/>
                <a:gd name="T52" fmla="*/ 9343 w 10064"/>
                <a:gd name="T53" fmla="*/ 629 h 2241"/>
                <a:gd name="T54" fmla="*/ 9714 w 10064"/>
                <a:gd name="T55" fmla="*/ 327 h 2241"/>
                <a:gd name="T56" fmla="*/ 10064 w 10064"/>
                <a:gd name="T57" fmla="*/ 0 h 2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64" h="2241">
                  <a:moveTo>
                    <a:pt x="0" y="0"/>
                  </a:moveTo>
                  <a:lnTo>
                    <a:pt x="678" y="279"/>
                  </a:lnTo>
                  <a:lnTo>
                    <a:pt x="1362" y="544"/>
                  </a:lnTo>
                  <a:lnTo>
                    <a:pt x="2053" y="788"/>
                  </a:lnTo>
                  <a:lnTo>
                    <a:pt x="2753" y="1007"/>
                  </a:lnTo>
                  <a:lnTo>
                    <a:pt x="3244" y="1122"/>
                  </a:lnTo>
                  <a:lnTo>
                    <a:pt x="3743" y="1202"/>
                  </a:lnTo>
                  <a:lnTo>
                    <a:pt x="4244" y="1279"/>
                  </a:lnTo>
                  <a:lnTo>
                    <a:pt x="4739" y="1382"/>
                  </a:lnTo>
                  <a:lnTo>
                    <a:pt x="5109" y="1491"/>
                  </a:lnTo>
                  <a:lnTo>
                    <a:pt x="5473" y="1619"/>
                  </a:lnTo>
                  <a:lnTo>
                    <a:pt x="6195" y="1894"/>
                  </a:lnTo>
                  <a:lnTo>
                    <a:pt x="6301" y="1941"/>
                  </a:lnTo>
                  <a:lnTo>
                    <a:pt x="6406" y="2000"/>
                  </a:lnTo>
                  <a:lnTo>
                    <a:pt x="6614" y="2125"/>
                  </a:lnTo>
                  <a:lnTo>
                    <a:pt x="6719" y="2179"/>
                  </a:lnTo>
                  <a:lnTo>
                    <a:pt x="6824" y="2220"/>
                  </a:lnTo>
                  <a:lnTo>
                    <a:pt x="6933" y="2241"/>
                  </a:lnTo>
                  <a:lnTo>
                    <a:pt x="7043" y="2235"/>
                  </a:lnTo>
                  <a:lnTo>
                    <a:pt x="7195" y="2194"/>
                  </a:lnTo>
                  <a:lnTo>
                    <a:pt x="7338" y="2129"/>
                  </a:lnTo>
                  <a:lnTo>
                    <a:pt x="7474" y="2047"/>
                  </a:lnTo>
                  <a:lnTo>
                    <a:pt x="7605" y="1951"/>
                  </a:lnTo>
                  <a:lnTo>
                    <a:pt x="7859" y="1742"/>
                  </a:lnTo>
                  <a:lnTo>
                    <a:pt x="8115" y="1542"/>
                  </a:lnTo>
                  <a:lnTo>
                    <a:pt x="8736" y="1095"/>
                  </a:lnTo>
                  <a:lnTo>
                    <a:pt x="9343" y="629"/>
                  </a:lnTo>
                  <a:lnTo>
                    <a:pt x="9714" y="327"/>
                  </a:lnTo>
                  <a:lnTo>
                    <a:pt x="10064" y="0"/>
                  </a:lnTo>
                </a:path>
              </a:pathLst>
            </a:custGeom>
            <a:noFill/>
            <a:ln w="15875">
              <a:solidFill>
                <a:srgbClr val="745800"/>
              </a:solidFill>
              <a:prstDash val="solid"/>
              <a:round/>
              <a:headEnd type="none" w="lg" len="lg"/>
              <a:tailEnd type="none" w="lg" len="lg"/>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 name="Line 8">
              <a:extLst>
                <a:ext uri="{FF2B5EF4-FFF2-40B4-BE49-F238E27FC236}">
                  <a16:creationId xmlns:a16="http://schemas.microsoft.com/office/drawing/2014/main" id="{44ECE196-25ED-B63D-CB3D-AE864FAE244B}"/>
                </a:ext>
              </a:extLst>
            </p:cNvPr>
            <p:cNvSpPr>
              <a:spLocks noChangeShapeType="1"/>
            </p:cNvSpPr>
            <p:nvPr/>
          </p:nvSpPr>
          <p:spPr bwMode="auto">
            <a:xfrm>
              <a:off x="4319588" y="4715888"/>
              <a:ext cx="4065588" cy="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5" name="Line 16">
              <a:extLst>
                <a:ext uri="{FF2B5EF4-FFF2-40B4-BE49-F238E27FC236}">
                  <a16:creationId xmlns:a16="http://schemas.microsoft.com/office/drawing/2014/main" id="{0BEE0E68-2C41-312A-8166-40ED20AB71E0}"/>
                </a:ext>
              </a:extLst>
            </p:cNvPr>
            <p:cNvSpPr>
              <a:spLocks noChangeShapeType="1"/>
            </p:cNvSpPr>
            <p:nvPr/>
          </p:nvSpPr>
          <p:spPr bwMode="auto">
            <a:xfrm flipV="1">
              <a:off x="3435351" y="3240000"/>
              <a:ext cx="0" cy="1128226"/>
            </a:xfrm>
            <a:prstGeom prst="line">
              <a:avLst/>
            </a:prstGeom>
            <a:noFill/>
            <a:ln w="31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6" name="Freeform 18">
              <a:extLst>
                <a:ext uri="{FF2B5EF4-FFF2-40B4-BE49-F238E27FC236}">
                  <a16:creationId xmlns:a16="http://schemas.microsoft.com/office/drawing/2014/main" id="{2A550D1A-EFD8-190A-35F8-2B656A276F46}"/>
                </a:ext>
              </a:extLst>
            </p:cNvPr>
            <p:cNvSpPr>
              <a:spLocks/>
            </p:cNvSpPr>
            <p:nvPr/>
          </p:nvSpPr>
          <p:spPr bwMode="auto">
            <a:xfrm>
              <a:off x="1985963" y="3952301"/>
              <a:ext cx="1449388" cy="415925"/>
            </a:xfrm>
            <a:custGeom>
              <a:avLst/>
              <a:gdLst>
                <a:gd name="T0" fmla="*/ 2730 w 2730"/>
                <a:gd name="T1" fmla="*/ 785 h 785"/>
                <a:gd name="T2" fmla="*/ 2343 w 2730"/>
                <a:gd name="T3" fmla="*/ 537 h 785"/>
                <a:gd name="T4" fmla="*/ 2123 w 2730"/>
                <a:gd name="T5" fmla="*/ 389 h 785"/>
                <a:gd name="T6" fmla="*/ 2010 w 2730"/>
                <a:gd name="T7" fmla="*/ 322 h 785"/>
                <a:gd name="T8" fmla="*/ 1889 w 2730"/>
                <a:gd name="T9" fmla="*/ 278 h 785"/>
                <a:gd name="T10" fmla="*/ 1421 w 2730"/>
                <a:gd name="T11" fmla="*/ 184 h 785"/>
                <a:gd name="T12" fmla="*/ 949 w 2730"/>
                <a:gd name="T13" fmla="*/ 112 h 785"/>
                <a:gd name="T14" fmla="*/ 0 w 2730"/>
                <a:gd name="T15" fmla="*/ 0 h 7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0" h="785">
                  <a:moveTo>
                    <a:pt x="2730" y="785"/>
                  </a:moveTo>
                  <a:lnTo>
                    <a:pt x="2343" y="537"/>
                  </a:lnTo>
                  <a:lnTo>
                    <a:pt x="2123" y="389"/>
                  </a:lnTo>
                  <a:lnTo>
                    <a:pt x="2010" y="322"/>
                  </a:lnTo>
                  <a:lnTo>
                    <a:pt x="1889" y="278"/>
                  </a:lnTo>
                  <a:lnTo>
                    <a:pt x="1421" y="184"/>
                  </a:lnTo>
                  <a:lnTo>
                    <a:pt x="949" y="112"/>
                  </a:lnTo>
                  <a:lnTo>
                    <a:pt x="0" y="0"/>
                  </a:lnTo>
                </a:path>
              </a:pathLst>
            </a:custGeom>
            <a:noFill/>
            <a:ln w="19050">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nvGrpSpPr>
            <p:cNvPr id="17" name="Group 16">
              <a:extLst>
                <a:ext uri="{FF2B5EF4-FFF2-40B4-BE49-F238E27FC236}">
                  <a16:creationId xmlns:a16="http://schemas.microsoft.com/office/drawing/2014/main" id="{BDA415E6-CDA0-A1A6-5B94-A95A6993E069}"/>
                </a:ext>
              </a:extLst>
            </p:cNvPr>
            <p:cNvGrpSpPr/>
            <p:nvPr/>
          </p:nvGrpSpPr>
          <p:grpSpPr>
            <a:xfrm>
              <a:off x="2209801" y="3436363"/>
              <a:ext cx="1255712" cy="925513"/>
              <a:chOff x="2209801" y="2520950"/>
              <a:chExt cx="1255712" cy="925513"/>
            </a:xfrm>
          </p:grpSpPr>
          <p:sp>
            <p:nvSpPr>
              <p:cNvPr id="18" name="Freeform 53">
                <a:extLst>
                  <a:ext uri="{FF2B5EF4-FFF2-40B4-BE49-F238E27FC236}">
                    <a16:creationId xmlns:a16="http://schemas.microsoft.com/office/drawing/2014/main" id="{72E843AE-96A9-BB24-0E58-525F746CDB68}"/>
                  </a:ext>
                </a:extLst>
              </p:cNvPr>
              <p:cNvSpPr>
                <a:spLocks/>
              </p:cNvSpPr>
              <p:nvPr/>
            </p:nvSpPr>
            <p:spPr bwMode="auto">
              <a:xfrm>
                <a:off x="2216151" y="2530475"/>
                <a:ext cx="182563" cy="596900"/>
              </a:xfrm>
              <a:custGeom>
                <a:avLst/>
                <a:gdLst>
                  <a:gd name="T0" fmla="*/ 345 w 345"/>
                  <a:gd name="T1" fmla="*/ 1123 h 1123"/>
                  <a:gd name="T2" fmla="*/ 122 w 345"/>
                  <a:gd name="T3" fmla="*/ 848 h 1123"/>
                  <a:gd name="T4" fmla="*/ 43 w 345"/>
                  <a:gd name="T5" fmla="*/ 692 h 1123"/>
                  <a:gd name="T6" fmla="*/ 0 w 345"/>
                  <a:gd name="T7" fmla="*/ 526 h 1123"/>
                  <a:gd name="T8" fmla="*/ 5 w 345"/>
                  <a:gd name="T9" fmla="*/ 383 h 1123"/>
                  <a:gd name="T10" fmla="*/ 47 w 345"/>
                  <a:gd name="T11" fmla="*/ 242 h 1123"/>
                  <a:gd name="T12" fmla="*/ 119 w 345"/>
                  <a:gd name="T13" fmla="*/ 112 h 1123"/>
                  <a:gd name="T14" fmla="*/ 212 w 345"/>
                  <a:gd name="T15" fmla="*/ 0 h 1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1123">
                    <a:moveTo>
                      <a:pt x="345" y="1123"/>
                    </a:moveTo>
                    <a:lnTo>
                      <a:pt x="122" y="848"/>
                    </a:lnTo>
                    <a:lnTo>
                      <a:pt x="43" y="692"/>
                    </a:lnTo>
                    <a:lnTo>
                      <a:pt x="0" y="526"/>
                    </a:lnTo>
                    <a:lnTo>
                      <a:pt x="5" y="383"/>
                    </a:lnTo>
                    <a:lnTo>
                      <a:pt x="47" y="242"/>
                    </a:lnTo>
                    <a:lnTo>
                      <a:pt x="119" y="112"/>
                    </a:lnTo>
                    <a:lnTo>
                      <a:pt x="212"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9" name="Freeform 54">
                <a:extLst>
                  <a:ext uri="{FF2B5EF4-FFF2-40B4-BE49-F238E27FC236}">
                    <a16:creationId xmlns:a16="http://schemas.microsoft.com/office/drawing/2014/main" id="{5CD8F67D-49C1-2B24-9301-A8A15C80BA35}"/>
                  </a:ext>
                </a:extLst>
              </p:cNvPr>
              <p:cNvSpPr>
                <a:spLocks/>
              </p:cNvSpPr>
              <p:nvPr/>
            </p:nvSpPr>
            <p:spPr bwMode="auto">
              <a:xfrm>
                <a:off x="2209801" y="2520950"/>
                <a:ext cx="179388" cy="614363"/>
              </a:xfrm>
              <a:custGeom>
                <a:avLst/>
                <a:gdLst>
                  <a:gd name="T0" fmla="*/ 334 w 338"/>
                  <a:gd name="T1" fmla="*/ 1156 h 1157"/>
                  <a:gd name="T2" fmla="*/ 338 w 338"/>
                  <a:gd name="T3" fmla="*/ 1157 h 1157"/>
                  <a:gd name="T4" fmla="*/ 335 w 338"/>
                  <a:gd name="T5" fmla="*/ 1135 h 1157"/>
                  <a:gd name="T6" fmla="*/ 329 w 338"/>
                  <a:gd name="T7" fmla="*/ 1104 h 1157"/>
                  <a:gd name="T8" fmla="*/ 323 w 338"/>
                  <a:gd name="T9" fmla="*/ 1078 h 1157"/>
                  <a:gd name="T10" fmla="*/ 235 w 338"/>
                  <a:gd name="T11" fmla="*/ 810 h 1157"/>
                  <a:gd name="T12" fmla="*/ 156 w 338"/>
                  <a:gd name="T13" fmla="*/ 539 h 1157"/>
                  <a:gd name="T14" fmla="*/ 152 w 338"/>
                  <a:gd name="T15" fmla="*/ 484 h 1157"/>
                  <a:gd name="T16" fmla="*/ 158 w 338"/>
                  <a:gd name="T17" fmla="*/ 428 h 1157"/>
                  <a:gd name="T18" fmla="*/ 156 w 338"/>
                  <a:gd name="T19" fmla="*/ 318 h 1157"/>
                  <a:gd name="T20" fmla="*/ 89 w 338"/>
                  <a:gd name="T21" fmla="*/ 154 h 1157"/>
                  <a:gd name="T22" fmla="*/ 0 w 338"/>
                  <a:gd name="T2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1157">
                    <a:moveTo>
                      <a:pt x="334" y="1156"/>
                    </a:moveTo>
                    <a:lnTo>
                      <a:pt x="338" y="1157"/>
                    </a:lnTo>
                    <a:lnTo>
                      <a:pt x="335" y="1135"/>
                    </a:lnTo>
                    <a:lnTo>
                      <a:pt x="329" y="1104"/>
                    </a:lnTo>
                    <a:lnTo>
                      <a:pt x="323" y="1078"/>
                    </a:lnTo>
                    <a:lnTo>
                      <a:pt x="235" y="810"/>
                    </a:lnTo>
                    <a:lnTo>
                      <a:pt x="156" y="539"/>
                    </a:lnTo>
                    <a:lnTo>
                      <a:pt x="152" y="484"/>
                    </a:lnTo>
                    <a:lnTo>
                      <a:pt x="158" y="428"/>
                    </a:lnTo>
                    <a:lnTo>
                      <a:pt x="156" y="318"/>
                    </a:lnTo>
                    <a:lnTo>
                      <a:pt x="89" y="154"/>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0" name="Freeform 55">
                <a:extLst>
                  <a:ext uri="{FF2B5EF4-FFF2-40B4-BE49-F238E27FC236}">
                    <a16:creationId xmlns:a16="http://schemas.microsoft.com/office/drawing/2014/main" id="{3A746358-6D0A-2311-D19C-A0549044C880}"/>
                  </a:ext>
                </a:extLst>
              </p:cNvPr>
              <p:cNvSpPr>
                <a:spLocks/>
              </p:cNvSpPr>
              <p:nvPr/>
            </p:nvSpPr>
            <p:spPr bwMode="auto">
              <a:xfrm>
                <a:off x="2673351" y="2655888"/>
                <a:ext cx="103188" cy="512763"/>
              </a:xfrm>
              <a:custGeom>
                <a:avLst/>
                <a:gdLst>
                  <a:gd name="T0" fmla="*/ 0 w 194"/>
                  <a:gd name="T1" fmla="*/ 965 h 965"/>
                  <a:gd name="T2" fmla="*/ 131 w 194"/>
                  <a:gd name="T3" fmla="*/ 778 h 965"/>
                  <a:gd name="T4" fmla="*/ 194 w 194"/>
                  <a:gd name="T5" fmla="*/ 564 h 965"/>
                  <a:gd name="T6" fmla="*/ 177 w 194"/>
                  <a:gd name="T7" fmla="*/ 466 h 965"/>
                  <a:gd name="T8" fmla="*/ 132 w 194"/>
                  <a:gd name="T9" fmla="*/ 374 h 965"/>
                  <a:gd name="T10" fmla="*/ 47 w 194"/>
                  <a:gd name="T11" fmla="*/ 185 h 965"/>
                  <a:gd name="T12" fmla="*/ 45 w 194"/>
                  <a:gd name="T13" fmla="*/ 82 h 965"/>
                  <a:gd name="T14" fmla="*/ 62 w 194"/>
                  <a:gd name="T15" fmla="*/ 34 h 965"/>
                  <a:gd name="T16" fmla="*/ 93 w 194"/>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965">
                    <a:moveTo>
                      <a:pt x="0" y="965"/>
                    </a:moveTo>
                    <a:lnTo>
                      <a:pt x="131" y="778"/>
                    </a:lnTo>
                    <a:lnTo>
                      <a:pt x="194" y="564"/>
                    </a:lnTo>
                    <a:lnTo>
                      <a:pt x="177" y="466"/>
                    </a:lnTo>
                    <a:lnTo>
                      <a:pt x="132" y="374"/>
                    </a:lnTo>
                    <a:lnTo>
                      <a:pt x="47" y="185"/>
                    </a:lnTo>
                    <a:lnTo>
                      <a:pt x="45" y="82"/>
                    </a:lnTo>
                    <a:lnTo>
                      <a:pt x="62" y="34"/>
                    </a:lnTo>
                    <a:lnTo>
                      <a:pt x="9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1" name="Freeform 56">
                <a:extLst>
                  <a:ext uri="{FF2B5EF4-FFF2-40B4-BE49-F238E27FC236}">
                    <a16:creationId xmlns:a16="http://schemas.microsoft.com/office/drawing/2014/main" id="{065A707E-0FF1-C743-3BE3-1B6F2D4832BB}"/>
                  </a:ext>
                </a:extLst>
              </p:cNvPr>
              <p:cNvSpPr>
                <a:spLocks/>
              </p:cNvSpPr>
              <p:nvPr/>
            </p:nvSpPr>
            <p:spPr bwMode="auto">
              <a:xfrm>
                <a:off x="2679701" y="2701925"/>
                <a:ext cx="139700" cy="457200"/>
              </a:xfrm>
              <a:custGeom>
                <a:avLst/>
                <a:gdLst>
                  <a:gd name="T0" fmla="*/ 3 w 264"/>
                  <a:gd name="T1" fmla="*/ 861 h 861"/>
                  <a:gd name="T2" fmla="*/ 7 w 264"/>
                  <a:gd name="T3" fmla="*/ 853 h 861"/>
                  <a:gd name="T4" fmla="*/ 11 w 264"/>
                  <a:gd name="T5" fmla="*/ 829 h 861"/>
                  <a:gd name="T6" fmla="*/ 0 w 264"/>
                  <a:gd name="T7" fmla="*/ 721 h 861"/>
                  <a:gd name="T8" fmla="*/ 11 w 264"/>
                  <a:gd name="T9" fmla="*/ 618 h 861"/>
                  <a:gd name="T10" fmla="*/ 63 w 264"/>
                  <a:gd name="T11" fmla="*/ 539 h 861"/>
                  <a:gd name="T12" fmla="*/ 131 w 264"/>
                  <a:gd name="T13" fmla="*/ 470 h 861"/>
                  <a:gd name="T14" fmla="*/ 196 w 264"/>
                  <a:gd name="T15" fmla="*/ 400 h 861"/>
                  <a:gd name="T16" fmla="*/ 243 w 264"/>
                  <a:gd name="T17" fmla="*/ 320 h 861"/>
                  <a:gd name="T18" fmla="*/ 264 w 264"/>
                  <a:gd name="T19" fmla="*/ 159 h 861"/>
                  <a:gd name="T20" fmla="*/ 227 w 264"/>
                  <a:gd name="T21"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861">
                    <a:moveTo>
                      <a:pt x="3" y="861"/>
                    </a:moveTo>
                    <a:lnTo>
                      <a:pt x="7" y="853"/>
                    </a:lnTo>
                    <a:lnTo>
                      <a:pt x="11" y="829"/>
                    </a:lnTo>
                    <a:lnTo>
                      <a:pt x="0" y="721"/>
                    </a:lnTo>
                    <a:lnTo>
                      <a:pt x="11" y="618"/>
                    </a:lnTo>
                    <a:lnTo>
                      <a:pt x="63" y="539"/>
                    </a:lnTo>
                    <a:lnTo>
                      <a:pt x="131" y="470"/>
                    </a:lnTo>
                    <a:lnTo>
                      <a:pt x="196" y="400"/>
                    </a:lnTo>
                    <a:lnTo>
                      <a:pt x="243" y="320"/>
                    </a:lnTo>
                    <a:lnTo>
                      <a:pt x="264" y="159"/>
                    </a:lnTo>
                    <a:lnTo>
                      <a:pt x="22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2" name="Freeform 57">
                <a:extLst>
                  <a:ext uri="{FF2B5EF4-FFF2-40B4-BE49-F238E27FC236}">
                    <a16:creationId xmlns:a16="http://schemas.microsoft.com/office/drawing/2014/main" id="{41ABADC8-DECE-36C2-6CC7-22647429DA60}"/>
                  </a:ext>
                </a:extLst>
              </p:cNvPr>
              <p:cNvSpPr>
                <a:spLocks/>
              </p:cNvSpPr>
              <p:nvPr/>
            </p:nvSpPr>
            <p:spPr bwMode="auto">
              <a:xfrm>
                <a:off x="2389188" y="2606675"/>
                <a:ext cx="82550" cy="514350"/>
              </a:xfrm>
              <a:custGeom>
                <a:avLst/>
                <a:gdLst>
                  <a:gd name="T0" fmla="*/ 39 w 155"/>
                  <a:gd name="T1" fmla="*/ 970 h 970"/>
                  <a:gd name="T2" fmla="*/ 23 w 155"/>
                  <a:gd name="T3" fmla="*/ 699 h 970"/>
                  <a:gd name="T4" fmla="*/ 1 w 155"/>
                  <a:gd name="T5" fmla="*/ 608 h 970"/>
                  <a:gd name="T6" fmla="*/ 0 w 155"/>
                  <a:gd name="T7" fmla="*/ 519 h 970"/>
                  <a:gd name="T8" fmla="*/ 34 w 155"/>
                  <a:gd name="T9" fmla="*/ 478 h 970"/>
                  <a:gd name="T10" fmla="*/ 83 w 155"/>
                  <a:gd name="T11" fmla="*/ 446 h 970"/>
                  <a:gd name="T12" fmla="*/ 130 w 155"/>
                  <a:gd name="T13" fmla="*/ 414 h 970"/>
                  <a:gd name="T14" fmla="*/ 155 w 155"/>
                  <a:gd name="T15" fmla="*/ 370 h 970"/>
                  <a:gd name="T16" fmla="*/ 152 w 155"/>
                  <a:gd name="T17" fmla="*/ 283 h 970"/>
                  <a:gd name="T18" fmla="*/ 128 w 155"/>
                  <a:gd name="T19" fmla="*/ 196 h 970"/>
                  <a:gd name="T20" fmla="*/ 69 w 155"/>
                  <a:gd name="T21" fmla="*/ 23 h 970"/>
                  <a:gd name="T22" fmla="*/ 68 w 155"/>
                  <a:gd name="T23" fmla="*/ 6 h 970"/>
                  <a:gd name="T24" fmla="*/ 69 w 155"/>
                  <a:gd name="T25"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970">
                    <a:moveTo>
                      <a:pt x="39" y="970"/>
                    </a:moveTo>
                    <a:lnTo>
                      <a:pt x="23" y="699"/>
                    </a:lnTo>
                    <a:lnTo>
                      <a:pt x="1" y="608"/>
                    </a:lnTo>
                    <a:lnTo>
                      <a:pt x="0" y="519"/>
                    </a:lnTo>
                    <a:lnTo>
                      <a:pt x="34" y="478"/>
                    </a:lnTo>
                    <a:lnTo>
                      <a:pt x="83" y="446"/>
                    </a:lnTo>
                    <a:lnTo>
                      <a:pt x="130" y="414"/>
                    </a:lnTo>
                    <a:lnTo>
                      <a:pt x="155" y="370"/>
                    </a:lnTo>
                    <a:lnTo>
                      <a:pt x="152" y="283"/>
                    </a:lnTo>
                    <a:lnTo>
                      <a:pt x="128" y="196"/>
                    </a:lnTo>
                    <a:lnTo>
                      <a:pt x="69" y="23"/>
                    </a:lnTo>
                    <a:lnTo>
                      <a:pt x="68" y="6"/>
                    </a:lnTo>
                    <a:lnTo>
                      <a:pt x="6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3" name="Freeform 58">
                <a:extLst>
                  <a:ext uri="{FF2B5EF4-FFF2-40B4-BE49-F238E27FC236}">
                    <a16:creationId xmlns:a16="http://schemas.microsoft.com/office/drawing/2014/main" id="{9D5543BC-3FF3-596E-11D0-8CA124E39107}"/>
                  </a:ext>
                </a:extLst>
              </p:cNvPr>
              <p:cNvSpPr>
                <a:spLocks/>
              </p:cNvSpPr>
              <p:nvPr/>
            </p:nvSpPr>
            <p:spPr bwMode="auto">
              <a:xfrm>
                <a:off x="2352676" y="2608263"/>
                <a:ext cx="180975" cy="520700"/>
              </a:xfrm>
              <a:custGeom>
                <a:avLst/>
                <a:gdLst>
                  <a:gd name="T0" fmla="*/ 101 w 340"/>
                  <a:gd name="T1" fmla="*/ 978 h 978"/>
                  <a:gd name="T2" fmla="*/ 178 w 340"/>
                  <a:gd name="T3" fmla="*/ 865 h 978"/>
                  <a:gd name="T4" fmla="*/ 194 w 340"/>
                  <a:gd name="T5" fmla="*/ 730 h 978"/>
                  <a:gd name="T6" fmla="*/ 151 w 340"/>
                  <a:gd name="T7" fmla="*/ 643 h 978"/>
                  <a:gd name="T8" fmla="*/ 79 w 340"/>
                  <a:gd name="T9" fmla="*/ 563 h 978"/>
                  <a:gd name="T10" fmla="*/ 0 w 340"/>
                  <a:gd name="T11" fmla="*/ 397 h 978"/>
                  <a:gd name="T12" fmla="*/ 48 w 340"/>
                  <a:gd name="T13" fmla="*/ 277 h 978"/>
                  <a:gd name="T14" fmla="*/ 130 w 340"/>
                  <a:gd name="T15" fmla="*/ 172 h 978"/>
                  <a:gd name="T16" fmla="*/ 232 w 340"/>
                  <a:gd name="T17" fmla="*/ 80 h 978"/>
                  <a:gd name="T18" fmla="*/ 340 w 340"/>
                  <a:gd name="T19"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978">
                    <a:moveTo>
                      <a:pt x="101" y="978"/>
                    </a:moveTo>
                    <a:lnTo>
                      <a:pt x="178" y="865"/>
                    </a:lnTo>
                    <a:lnTo>
                      <a:pt x="194" y="730"/>
                    </a:lnTo>
                    <a:lnTo>
                      <a:pt x="151" y="643"/>
                    </a:lnTo>
                    <a:lnTo>
                      <a:pt x="79" y="563"/>
                    </a:lnTo>
                    <a:lnTo>
                      <a:pt x="0" y="397"/>
                    </a:lnTo>
                    <a:lnTo>
                      <a:pt x="48" y="277"/>
                    </a:lnTo>
                    <a:lnTo>
                      <a:pt x="130" y="172"/>
                    </a:lnTo>
                    <a:lnTo>
                      <a:pt x="232" y="80"/>
                    </a:lnTo>
                    <a:lnTo>
                      <a:pt x="3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4" name="Freeform 59">
                <a:extLst>
                  <a:ext uri="{FF2B5EF4-FFF2-40B4-BE49-F238E27FC236}">
                    <a16:creationId xmlns:a16="http://schemas.microsoft.com/office/drawing/2014/main" id="{DEB98E35-51CC-AFA4-AEB8-D63489B05048}"/>
                  </a:ext>
                </a:extLst>
              </p:cNvPr>
              <p:cNvSpPr>
                <a:spLocks/>
              </p:cNvSpPr>
              <p:nvPr/>
            </p:nvSpPr>
            <p:spPr bwMode="auto">
              <a:xfrm>
                <a:off x="2357438" y="2617788"/>
                <a:ext cx="88900" cy="512763"/>
              </a:xfrm>
              <a:custGeom>
                <a:avLst/>
                <a:gdLst>
                  <a:gd name="T0" fmla="*/ 70 w 170"/>
                  <a:gd name="T1" fmla="*/ 965 h 965"/>
                  <a:gd name="T2" fmla="*/ 67 w 170"/>
                  <a:gd name="T3" fmla="*/ 959 h 965"/>
                  <a:gd name="T4" fmla="*/ 62 w 170"/>
                  <a:gd name="T5" fmla="*/ 942 h 965"/>
                  <a:gd name="T6" fmla="*/ 19 w 170"/>
                  <a:gd name="T7" fmla="*/ 817 h 965"/>
                  <a:gd name="T8" fmla="*/ 0 w 170"/>
                  <a:gd name="T9" fmla="*/ 690 h 965"/>
                  <a:gd name="T10" fmla="*/ 24 w 170"/>
                  <a:gd name="T11" fmla="*/ 589 h 965"/>
                  <a:gd name="T12" fmla="*/ 63 w 170"/>
                  <a:gd name="T13" fmla="*/ 493 h 965"/>
                  <a:gd name="T14" fmla="*/ 139 w 170"/>
                  <a:gd name="T15" fmla="*/ 298 h 965"/>
                  <a:gd name="T16" fmla="*/ 170 w 170"/>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965">
                    <a:moveTo>
                      <a:pt x="70" y="965"/>
                    </a:moveTo>
                    <a:lnTo>
                      <a:pt x="67" y="959"/>
                    </a:lnTo>
                    <a:lnTo>
                      <a:pt x="62" y="942"/>
                    </a:lnTo>
                    <a:lnTo>
                      <a:pt x="19" y="817"/>
                    </a:lnTo>
                    <a:lnTo>
                      <a:pt x="0" y="690"/>
                    </a:lnTo>
                    <a:lnTo>
                      <a:pt x="24" y="589"/>
                    </a:lnTo>
                    <a:lnTo>
                      <a:pt x="63" y="493"/>
                    </a:lnTo>
                    <a:lnTo>
                      <a:pt x="139" y="298"/>
                    </a:lnTo>
                    <a:lnTo>
                      <a:pt x="17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5" name="Freeform 60">
                <a:extLst>
                  <a:ext uri="{FF2B5EF4-FFF2-40B4-BE49-F238E27FC236}">
                    <a16:creationId xmlns:a16="http://schemas.microsoft.com/office/drawing/2014/main" id="{241FC42E-82CE-8A0A-5970-55C5316CE7D1}"/>
                  </a:ext>
                </a:extLst>
              </p:cNvPr>
              <p:cNvSpPr>
                <a:spLocks/>
              </p:cNvSpPr>
              <p:nvPr/>
            </p:nvSpPr>
            <p:spPr bwMode="auto">
              <a:xfrm>
                <a:off x="3033713" y="2660650"/>
                <a:ext cx="119063" cy="582613"/>
              </a:xfrm>
              <a:custGeom>
                <a:avLst/>
                <a:gdLst>
                  <a:gd name="T0" fmla="*/ 0 w 224"/>
                  <a:gd name="T1" fmla="*/ 1096 h 1096"/>
                  <a:gd name="T2" fmla="*/ 78 w 224"/>
                  <a:gd name="T3" fmla="*/ 1040 h 1096"/>
                  <a:gd name="T4" fmla="*/ 146 w 224"/>
                  <a:gd name="T5" fmla="*/ 970 h 1096"/>
                  <a:gd name="T6" fmla="*/ 197 w 224"/>
                  <a:gd name="T7" fmla="*/ 888 h 1096"/>
                  <a:gd name="T8" fmla="*/ 224 w 224"/>
                  <a:gd name="T9" fmla="*/ 798 h 1096"/>
                  <a:gd name="T10" fmla="*/ 215 w 224"/>
                  <a:gd name="T11" fmla="*/ 689 h 1096"/>
                  <a:gd name="T12" fmla="*/ 176 w 224"/>
                  <a:gd name="T13" fmla="*/ 584 h 1096"/>
                  <a:gd name="T14" fmla="*/ 93 w 224"/>
                  <a:gd name="T15" fmla="*/ 370 h 1096"/>
                  <a:gd name="T16" fmla="*/ 71 w 224"/>
                  <a:gd name="T17" fmla="*/ 185 h 1096"/>
                  <a:gd name="T18" fmla="*/ 77 w 224"/>
                  <a:gd name="T19"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1096">
                    <a:moveTo>
                      <a:pt x="0" y="1096"/>
                    </a:moveTo>
                    <a:lnTo>
                      <a:pt x="78" y="1040"/>
                    </a:lnTo>
                    <a:lnTo>
                      <a:pt x="146" y="970"/>
                    </a:lnTo>
                    <a:lnTo>
                      <a:pt x="197" y="888"/>
                    </a:lnTo>
                    <a:lnTo>
                      <a:pt x="224" y="798"/>
                    </a:lnTo>
                    <a:lnTo>
                      <a:pt x="215" y="689"/>
                    </a:lnTo>
                    <a:lnTo>
                      <a:pt x="176" y="584"/>
                    </a:lnTo>
                    <a:lnTo>
                      <a:pt x="93" y="370"/>
                    </a:lnTo>
                    <a:lnTo>
                      <a:pt x="71" y="185"/>
                    </a:lnTo>
                    <a:lnTo>
                      <a:pt x="7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6" name="Freeform 61">
                <a:extLst>
                  <a:ext uri="{FF2B5EF4-FFF2-40B4-BE49-F238E27FC236}">
                    <a16:creationId xmlns:a16="http://schemas.microsoft.com/office/drawing/2014/main" id="{54F1DD5E-2B60-011E-C14E-E7AB7BA49C51}"/>
                  </a:ext>
                </a:extLst>
              </p:cNvPr>
              <p:cNvSpPr>
                <a:spLocks/>
              </p:cNvSpPr>
              <p:nvPr/>
            </p:nvSpPr>
            <p:spPr bwMode="auto">
              <a:xfrm>
                <a:off x="3030538" y="2644775"/>
                <a:ext cx="122238" cy="585788"/>
              </a:xfrm>
              <a:custGeom>
                <a:avLst/>
                <a:gdLst>
                  <a:gd name="T0" fmla="*/ 0 w 232"/>
                  <a:gd name="T1" fmla="*/ 1104 h 1104"/>
                  <a:gd name="T2" fmla="*/ 79 w 232"/>
                  <a:gd name="T3" fmla="*/ 965 h 1104"/>
                  <a:gd name="T4" fmla="*/ 139 w 232"/>
                  <a:gd name="T5" fmla="*/ 816 h 1104"/>
                  <a:gd name="T6" fmla="*/ 232 w 232"/>
                  <a:gd name="T7" fmla="*/ 423 h 1104"/>
                  <a:gd name="T8" fmla="*/ 214 w 232"/>
                  <a:gd name="T9" fmla="*/ 362 h 1104"/>
                  <a:gd name="T10" fmla="*/ 176 w 232"/>
                  <a:gd name="T11" fmla="*/ 306 h 1104"/>
                  <a:gd name="T12" fmla="*/ 116 w 232"/>
                  <a:gd name="T13" fmla="*/ 189 h 1104"/>
                  <a:gd name="T14" fmla="*/ 134 w 232"/>
                  <a:gd name="T15" fmla="*/ 87 h 1104"/>
                  <a:gd name="T16" fmla="*/ 193 w 232"/>
                  <a:gd name="T17"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104">
                    <a:moveTo>
                      <a:pt x="0" y="1104"/>
                    </a:moveTo>
                    <a:lnTo>
                      <a:pt x="79" y="965"/>
                    </a:lnTo>
                    <a:lnTo>
                      <a:pt x="139" y="816"/>
                    </a:lnTo>
                    <a:lnTo>
                      <a:pt x="232" y="423"/>
                    </a:lnTo>
                    <a:lnTo>
                      <a:pt x="214" y="362"/>
                    </a:lnTo>
                    <a:lnTo>
                      <a:pt x="176" y="306"/>
                    </a:lnTo>
                    <a:lnTo>
                      <a:pt x="116" y="189"/>
                    </a:lnTo>
                    <a:lnTo>
                      <a:pt x="134" y="87"/>
                    </a:lnTo>
                    <a:lnTo>
                      <a:pt x="19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7" name="Freeform 62">
                <a:extLst>
                  <a:ext uri="{FF2B5EF4-FFF2-40B4-BE49-F238E27FC236}">
                    <a16:creationId xmlns:a16="http://schemas.microsoft.com/office/drawing/2014/main" id="{69E83957-1B9C-36F9-586B-3388FACE6CFD}"/>
                  </a:ext>
                </a:extLst>
              </p:cNvPr>
              <p:cNvSpPr>
                <a:spLocks/>
              </p:cNvSpPr>
              <p:nvPr/>
            </p:nvSpPr>
            <p:spPr bwMode="auto">
              <a:xfrm>
                <a:off x="3013076" y="2747963"/>
                <a:ext cx="30163" cy="485775"/>
              </a:xfrm>
              <a:custGeom>
                <a:avLst/>
                <a:gdLst>
                  <a:gd name="T0" fmla="*/ 39 w 54"/>
                  <a:gd name="T1" fmla="*/ 915 h 915"/>
                  <a:gd name="T2" fmla="*/ 31 w 54"/>
                  <a:gd name="T3" fmla="*/ 662 h 915"/>
                  <a:gd name="T4" fmla="*/ 46 w 54"/>
                  <a:gd name="T5" fmla="*/ 489 h 915"/>
                  <a:gd name="T6" fmla="*/ 54 w 54"/>
                  <a:gd name="T7" fmla="*/ 315 h 915"/>
                  <a:gd name="T8" fmla="*/ 37 w 54"/>
                  <a:gd name="T9" fmla="*/ 156 h 915"/>
                  <a:gd name="T10" fmla="*/ 0 w 54"/>
                  <a:gd name="T11" fmla="*/ 0 h 915"/>
                </a:gdLst>
                <a:ahLst/>
                <a:cxnLst>
                  <a:cxn ang="0">
                    <a:pos x="T0" y="T1"/>
                  </a:cxn>
                  <a:cxn ang="0">
                    <a:pos x="T2" y="T3"/>
                  </a:cxn>
                  <a:cxn ang="0">
                    <a:pos x="T4" y="T5"/>
                  </a:cxn>
                  <a:cxn ang="0">
                    <a:pos x="T6" y="T7"/>
                  </a:cxn>
                  <a:cxn ang="0">
                    <a:pos x="T8" y="T9"/>
                  </a:cxn>
                  <a:cxn ang="0">
                    <a:pos x="T10" y="T11"/>
                  </a:cxn>
                </a:cxnLst>
                <a:rect l="0" t="0" r="r" b="b"/>
                <a:pathLst>
                  <a:path w="54" h="915">
                    <a:moveTo>
                      <a:pt x="39" y="915"/>
                    </a:moveTo>
                    <a:lnTo>
                      <a:pt x="31" y="662"/>
                    </a:lnTo>
                    <a:lnTo>
                      <a:pt x="46" y="489"/>
                    </a:lnTo>
                    <a:lnTo>
                      <a:pt x="54" y="315"/>
                    </a:lnTo>
                    <a:lnTo>
                      <a:pt x="37" y="156"/>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8" name="Freeform 63">
                <a:extLst>
                  <a:ext uri="{FF2B5EF4-FFF2-40B4-BE49-F238E27FC236}">
                    <a16:creationId xmlns:a16="http://schemas.microsoft.com/office/drawing/2014/main" id="{2FDA2CA5-E23F-BDC9-2171-9C2AA4C6EB56}"/>
                  </a:ext>
                </a:extLst>
              </p:cNvPr>
              <p:cNvSpPr>
                <a:spLocks/>
              </p:cNvSpPr>
              <p:nvPr/>
            </p:nvSpPr>
            <p:spPr bwMode="auto">
              <a:xfrm>
                <a:off x="2833688" y="2686050"/>
                <a:ext cx="139700" cy="512763"/>
              </a:xfrm>
              <a:custGeom>
                <a:avLst/>
                <a:gdLst>
                  <a:gd name="T0" fmla="*/ 0 w 263"/>
                  <a:gd name="T1" fmla="*/ 965 h 965"/>
                  <a:gd name="T2" fmla="*/ 158 w 263"/>
                  <a:gd name="T3" fmla="*/ 862 h 965"/>
                  <a:gd name="T4" fmla="*/ 263 w 263"/>
                  <a:gd name="T5" fmla="*/ 717 h 965"/>
                  <a:gd name="T6" fmla="*/ 259 w 263"/>
                  <a:gd name="T7" fmla="*/ 658 h 965"/>
                  <a:gd name="T8" fmla="*/ 224 w 263"/>
                  <a:gd name="T9" fmla="*/ 603 h 965"/>
                  <a:gd name="T10" fmla="*/ 140 w 263"/>
                  <a:gd name="T11" fmla="*/ 492 h 965"/>
                  <a:gd name="T12" fmla="*/ 66 w 263"/>
                  <a:gd name="T13" fmla="*/ 346 h 965"/>
                  <a:gd name="T14" fmla="*/ 24 w 263"/>
                  <a:gd name="T15" fmla="*/ 194 h 965"/>
                  <a:gd name="T16" fmla="*/ 31 w 263"/>
                  <a:gd name="T17" fmla="*/ 138 h 965"/>
                  <a:gd name="T18" fmla="*/ 54 w 263"/>
                  <a:gd name="T19" fmla="*/ 84 h 965"/>
                  <a:gd name="T20" fmla="*/ 132 w 263"/>
                  <a:gd name="T21"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965">
                    <a:moveTo>
                      <a:pt x="0" y="965"/>
                    </a:moveTo>
                    <a:lnTo>
                      <a:pt x="158" y="862"/>
                    </a:lnTo>
                    <a:lnTo>
                      <a:pt x="263" y="717"/>
                    </a:lnTo>
                    <a:lnTo>
                      <a:pt x="259" y="658"/>
                    </a:lnTo>
                    <a:lnTo>
                      <a:pt x="224" y="603"/>
                    </a:lnTo>
                    <a:lnTo>
                      <a:pt x="140" y="492"/>
                    </a:lnTo>
                    <a:lnTo>
                      <a:pt x="66" y="346"/>
                    </a:lnTo>
                    <a:lnTo>
                      <a:pt x="24" y="194"/>
                    </a:lnTo>
                    <a:lnTo>
                      <a:pt x="31" y="138"/>
                    </a:lnTo>
                    <a:lnTo>
                      <a:pt x="54" y="84"/>
                    </a:lnTo>
                    <a:lnTo>
                      <a:pt x="132"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9" name="Freeform 64">
                <a:extLst>
                  <a:ext uri="{FF2B5EF4-FFF2-40B4-BE49-F238E27FC236}">
                    <a16:creationId xmlns:a16="http://schemas.microsoft.com/office/drawing/2014/main" id="{0DFB255D-09B1-36C3-0523-21BC77FCE1B3}"/>
                  </a:ext>
                </a:extLst>
              </p:cNvPr>
              <p:cNvSpPr>
                <a:spLocks/>
              </p:cNvSpPr>
              <p:nvPr/>
            </p:nvSpPr>
            <p:spPr bwMode="auto">
              <a:xfrm>
                <a:off x="2841626" y="2600325"/>
                <a:ext cx="152400" cy="593725"/>
              </a:xfrm>
              <a:custGeom>
                <a:avLst/>
                <a:gdLst>
                  <a:gd name="T0" fmla="*/ 0 w 286"/>
                  <a:gd name="T1" fmla="*/ 1118 h 1118"/>
                  <a:gd name="T2" fmla="*/ 108 w 286"/>
                  <a:gd name="T3" fmla="*/ 866 h 1118"/>
                  <a:gd name="T4" fmla="*/ 156 w 286"/>
                  <a:gd name="T5" fmla="*/ 796 h 1118"/>
                  <a:gd name="T6" fmla="*/ 213 w 286"/>
                  <a:gd name="T7" fmla="*/ 730 h 1118"/>
                  <a:gd name="T8" fmla="*/ 286 w 286"/>
                  <a:gd name="T9" fmla="*/ 586 h 1118"/>
                  <a:gd name="T10" fmla="*/ 276 w 286"/>
                  <a:gd name="T11" fmla="*/ 501 h 1118"/>
                  <a:gd name="T12" fmla="*/ 242 w 286"/>
                  <a:gd name="T13" fmla="*/ 418 h 1118"/>
                  <a:gd name="T14" fmla="*/ 170 w 286"/>
                  <a:gd name="T15" fmla="*/ 252 h 1118"/>
                  <a:gd name="T16" fmla="*/ 155 w 286"/>
                  <a:gd name="T17"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118">
                    <a:moveTo>
                      <a:pt x="0" y="1118"/>
                    </a:moveTo>
                    <a:lnTo>
                      <a:pt x="108" y="866"/>
                    </a:lnTo>
                    <a:lnTo>
                      <a:pt x="156" y="796"/>
                    </a:lnTo>
                    <a:lnTo>
                      <a:pt x="213" y="730"/>
                    </a:lnTo>
                    <a:lnTo>
                      <a:pt x="286" y="586"/>
                    </a:lnTo>
                    <a:lnTo>
                      <a:pt x="276" y="501"/>
                    </a:lnTo>
                    <a:lnTo>
                      <a:pt x="242" y="418"/>
                    </a:lnTo>
                    <a:lnTo>
                      <a:pt x="170" y="252"/>
                    </a:lnTo>
                    <a:lnTo>
                      <a:pt x="15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0" name="Freeform 65">
                <a:extLst>
                  <a:ext uri="{FF2B5EF4-FFF2-40B4-BE49-F238E27FC236}">
                    <a16:creationId xmlns:a16="http://schemas.microsoft.com/office/drawing/2014/main" id="{ECD85A2C-C791-0838-22B0-7E6A45413A33}"/>
                  </a:ext>
                </a:extLst>
              </p:cNvPr>
              <p:cNvSpPr>
                <a:spLocks/>
              </p:cNvSpPr>
              <p:nvPr/>
            </p:nvSpPr>
            <p:spPr bwMode="auto">
              <a:xfrm>
                <a:off x="2833688" y="2665413"/>
                <a:ext cx="111125" cy="520700"/>
              </a:xfrm>
              <a:custGeom>
                <a:avLst/>
                <a:gdLst>
                  <a:gd name="T0" fmla="*/ 0 w 209"/>
                  <a:gd name="T1" fmla="*/ 982 h 982"/>
                  <a:gd name="T2" fmla="*/ 4 w 209"/>
                  <a:gd name="T3" fmla="*/ 850 h 982"/>
                  <a:gd name="T4" fmla="*/ 39 w 209"/>
                  <a:gd name="T5" fmla="*/ 721 h 982"/>
                  <a:gd name="T6" fmla="*/ 83 w 209"/>
                  <a:gd name="T7" fmla="*/ 648 h 982"/>
                  <a:gd name="T8" fmla="*/ 139 w 209"/>
                  <a:gd name="T9" fmla="*/ 579 h 982"/>
                  <a:gd name="T10" fmla="*/ 209 w 209"/>
                  <a:gd name="T11" fmla="*/ 432 h 982"/>
                  <a:gd name="T12" fmla="*/ 193 w 209"/>
                  <a:gd name="T13" fmla="*/ 317 h 982"/>
                  <a:gd name="T14" fmla="*/ 153 w 209"/>
                  <a:gd name="T15" fmla="*/ 206 h 982"/>
                  <a:gd name="T16" fmla="*/ 31 w 209"/>
                  <a:gd name="T1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982">
                    <a:moveTo>
                      <a:pt x="0" y="982"/>
                    </a:moveTo>
                    <a:lnTo>
                      <a:pt x="4" y="850"/>
                    </a:lnTo>
                    <a:lnTo>
                      <a:pt x="39" y="721"/>
                    </a:lnTo>
                    <a:lnTo>
                      <a:pt x="83" y="648"/>
                    </a:lnTo>
                    <a:lnTo>
                      <a:pt x="139" y="579"/>
                    </a:lnTo>
                    <a:lnTo>
                      <a:pt x="209" y="432"/>
                    </a:lnTo>
                    <a:lnTo>
                      <a:pt x="193" y="317"/>
                    </a:lnTo>
                    <a:lnTo>
                      <a:pt x="153" y="206"/>
                    </a:lnTo>
                    <a:lnTo>
                      <a:pt x="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1" name="Freeform 66">
                <a:extLst>
                  <a:ext uri="{FF2B5EF4-FFF2-40B4-BE49-F238E27FC236}">
                    <a16:creationId xmlns:a16="http://schemas.microsoft.com/office/drawing/2014/main" id="{B837830B-6CA1-5395-E668-B6A52BBC2C06}"/>
                  </a:ext>
                </a:extLst>
              </p:cNvPr>
              <p:cNvSpPr>
                <a:spLocks/>
              </p:cNvSpPr>
              <p:nvPr/>
            </p:nvSpPr>
            <p:spPr bwMode="auto">
              <a:xfrm>
                <a:off x="2551113" y="2566988"/>
                <a:ext cx="119063" cy="581025"/>
              </a:xfrm>
              <a:custGeom>
                <a:avLst/>
                <a:gdLst>
                  <a:gd name="T0" fmla="*/ 0 w 224"/>
                  <a:gd name="T1" fmla="*/ 1095 h 1095"/>
                  <a:gd name="T2" fmla="*/ 78 w 224"/>
                  <a:gd name="T3" fmla="*/ 1040 h 1095"/>
                  <a:gd name="T4" fmla="*/ 146 w 224"/>
                  <a:gd name="T5" fmla="*/ 969 h 1095"/>
                  <a:gd name="T6" fmla="*/ 197 w 224"/>
                  <a:gd name="T7" fmla="*/ 887 h 1095"/>
                  <a:gd name="T8" fmla="*/ 224 w 224"/>
                  <a:gd name="T9" fmla="*/ 798 h 1095"/>
                  <a:gd name="T10" fmla="*/ 215 w 224"/>
                  <a:gd name="T11" fmla="*/ 689 h 1095"/>
                  <a:gd name="T12" fmla="*/ 175 w 224"/>
                  <a:gd name="T13" fmla="*/ 583 h 1095"/>
                  <a:gd name="T14" fmla="*/ 92 w 224"/>
                  <a:gd name="T15" fmla="*/ 369 h 1095"/>
                  <a:gd name="T16" fmla="*/ 70 w 224"/>
                  <a:gd name="T17" fmla="*/ 185 h 1095"/>
                  <a:gd name="T18" fmla="*/ 77 w 224"/>
                  <a:gd name="T19" fmla="*/ 0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1095">
                    <a:moveTo>
                      <a:pt x="0" y="1095"/>
                    </a:moveTo>
                    <a:lnTo>
                      <a:pt x="78" y="1040"/>
                    </a:lnTo>
                    <a:lnTo>
                      <a:pt x="146" y="969"/>
                    </a:lnTo>
                    <a:lnTo>
                      <a:pt x="197" y="887"/>
                    </a:lnTo>
                    <a:lnTo>
                      <a:pt x="224" y="798"/>
                    </a:lnTo>
                    <a:lnTo>
                      <a:pt x="215" y="689"/>
                    </a:lnTo>
                    <a:lnTo>
                      <a:pt x="175" y="583"/>
                    </a:lnTo>
                    <a:lnTo>
                      <a:pt x="92" y="369"/>
                    </a:lnTo>
                    <a:lnTo>
                      <a:pt x="70" y="185"/>
                    </a:lnTo>
                    <a:lnTo>
                      <a:pt x="7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2" name="Freeform 67">
                <a:extLst>
                  <a:ext uri="{FF2B5EF4-FFF2-40B4-BE49-F238E27FC236}">
                    <a16:creationId xmlns:a16="http://schemas.microsoft.com/office/drawing/2014/main" id="{D294F0D9-A0CF-E479-F01B-F8B28DCCDDFC}"/>
                  </a:ext>
                </a:extLst>
              </p:cNvPr>
              <p:cNvSpPr>
                <a:spLocks/>
              </p:cNvSpPr>
              <p:nvPr/>
            </p:nvSpPr>
            <p:spPr bwMode="auto">
              <a:xfrm>
                <a:off x="2546351" y="2549525"/>
                <a:ext cx="123825" cy="587375"/>
              </a:xfrm>
              <a:custGeom>
                <a:avLst/>
                <a:gdLst>
                  <a:gd name="T0" fmla="*/ 0 w 232"/>
                  <a:gd name="T1" fmla="*/ 1105 h 1105"/>
                  <a:gd name="T2" fmla="*/ 79 w 232"/>
                  <a:gd name="T3" fmla="*/ 965 h 1105"/>
                  <a:gd name="T4" fmla="*/ 139 w 232"/>
                  <a:gd name="T5" fmla="*/ 816 h 1105"/>
                  <a:gd name="T6" fmla="*/ 232 w 232"/>
                  <a:gd name="T7" fmla="*/ 424 h 1105"/>
                  <a:gd name="T8" fmla="*/ 213 w 232"/>
                  <a:gd name="T9" fmla="*/ 363 h 1105"/>
                  <a:gd name="T10" fmla="*/ 176 w 232"/>
                  <a:gd name="T11" fmla="*/ 307 h 1105"/>
                  <a:gd name="T12" fmla="*/ 116 w 232"/>
                  <a:gd name="T13" fmla="*/ 190 h 1105"/>
                  <a:gd name="T14" fmla="*/ 134 w 232"/>
                  <a:gd name="T15" fmla="*/ 87 h 1105"/>
                  <a:gd name="T16" fmla="*/ 193 w 232"/>
                  <a:gd name="T17"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105">
                    <a:moveTo>
                      <a:pt x="0" y="1105"/>
                    </a:moveTo>
                    <a:lnTo>
                      <a:pt x="79" y="965"/>
                    </a:lnTo>
                    <a:lnTo>
                      <a:pt x="139" y="816"/>
                    </a:lnTo>
                    <a:lnTo>
                      <a:pt x="232" y="424"/>
                    </a:lnTo>
                    <a:lnTo>
                      <a:pt x="213" y="363"/>
                    </a:lnTo>
                    <a:lnTo>
                      <a:pt x="176" y="307"/>
                    </a:lnTo>
                    <a:lnTo>
                      <a:pt x="116" y="190"/>
                    </a:lnTo>
                    <a:lnTo>
                      <a:pt x="134" y="87"/>
                    </a:lnTo>
                    <a:lnTo>
                      <a:pt x="19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3" name="Freeform 68">
                <a:extLst>
                  <a:ext uri="{FF2B5EF4-FFF2-40B4-BE49-F238E27FC236}">
                    <a16:creationId xmlns:a16="http://schemas.microsoft.com/office/drawing/2014/main" id="{263E6F4A-1B2A-B36A-3003-17610FD5C6A9}"/>
                  </a:ext>
                </a:extLst>
              </p:cNvPr>
              <p:cNvSpPr>
                <a:spLocks/>
              </p:cNvSpPr>
              <p:nvPr/>
            </p:nvSpPr>
            <p:spPr bwMode="auto">
              <a:xfrm>
                <a:off x="2530476" y="2652713"/>
                <a:ext cx="28575" cy="485775"/>
              </a:xfrm>
              <a:custGeom>
                <a:avLst/>
                <a:gdLst>
                  <a:gd name="T0" fmla="*/ 39 w 54"/>
                  <a:gd name="T1" fmla="*/ 915 h 915"/>
                  <a:gd name="T2" fmla="*/ 31 w 54"/>
                  <a:gd name="T3" fmla="*/ 663 h 915"/>
                  <a:gd name="T4" fmla="*/ 46 w 54"/>
                  <a:gd name="T5" fmla="*/ 489 h 915"/>
                  <a:gd name="T6" fmla="*/ 54 w 54"/>
                  <a:gd name="T7" fmla="*/ 316 h 915"/>
                  <a:gd name="T8" fmla="*/ 37 w 54"/>
                  <a:gd name="T9" fmla="*/ 156 h 915"/>
                  <a:gd name="T10" fmla="*/ 0 w 54"/>
                  <a:gd name="T11" fmla="*/ 0 h 915"/>
                </a:gdLst>
                <a:ahLst/>
                <a:cxnLst>
                  <a:cxn ang="0">
                    <a:pos x="T0" y="T1"/>
                  </a:cxn>
                  <a:cxn ang="0">
                    <a:pos x="T2" y="T3"/>
                  </a:cxn>
                  <a:cxn ang="0">
                    <a:pos x="T4" y="T5"/>
                  </a:cxn>
                  <a:cxn ang="0">
                    <a:pos x="T6" y="T7"/>
                  </a:cxn>
                  <a:cxn ang="0">
                    <a:pos x="T8" y="T9"/>
                  </a:cxn>
                  <a:cxn ang="0">
                    <a:pos x="T10" y="T11"/>
                  </a:cxn>
                </a:cxnLst>
                <a:rect l="0" t="0" r="r" b="b"/>
                <a:pathLst>
                  <a:path w="54" h="915">
                    <a:moveTo>
                      <a:pt x="39" y="915"/>
                    </a:moveTo>
                    <a:lnTo>
                      <a:pt x="31" y="663"/>
                    </a:lnTo>
                    <a:lnTo>
                      <a:pt x="46" y="489"/>
                    </a:lnTo>
                    <a:lnTo>
                      <a:pt x="54" y="316"/>
                    </a:lnTo>
                    <a:lnTo>
                      <a:pt x="37" y="156"/>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4" name="Freeform 69">
                <a:extLst>
                  <a:ext uri="{FF2B5EF4-FFF2-40B4-BE49-F238E27FC236}">
                    <a16:creationId xmlns:a16="http://schemas.microsoft.com/office/drawing/2014/main" id="{FCE93932-57CB-0D16-056D-9E9276F8A095}"/>
                  </a:ext>
                </a:extLst>
              </p:cNvPr>
              <p:cNvSpPr>
                <a:spLocks/>
              </p:cNvSpPr>
              <p:nvPr/>
            </p:nvSpPr>
            <p:spPr bwMode="auto">
              <a:xfrm>
                <a:off x="3203576" y="2736850"/>
                <a:ext cx="119063" cy="581025"/>
              </a:xfrm>
              <a:custGeom>
                <a:avLst/>
                <a:gdLst>
                  <a:gd name="T0" fmla="*/ 0 w 224"/>
                  <a:gd name="T1" fmla="*/ 1095 h 1095"/>
                  <a:gd name="T2" fmla="*/ 78 w 224"/>
                  <a:gd name="T3" fmla="*/ 1040 h 1095"/>
                  <a:gd name="T4" fmla="*/ 147 w 224"/>
                  <a:gd name="T5" fmla="*/ 970 h 1095"/>
                  <a:gd name="T6" fmla="*/ 198 w 224"/>
                  <a:gd name="T7" fmla="*/ 888 h 1095"/>
                  <a:gd name="T8" fmla="*/ 224 w 224"/>
                  <a:gd name="T9" fmla="*/ 798 h 1095"/>
                  <a:gd name="T10" fmla="*/ 215 w 224"/>
                  <a:gd name="T11" fmla="*/ 689 h 1095"/>
                  <a:gd name="T12" fmla="*/ 176 w 224"/>
                  <a:gd name="T13" fmla="*/ 583 h 1095"/>
                  <a:gd name="T14" fmla="*/ 93 w 224"/>
                  <a:gd name="T15" fmla="*/ 370 h 1095"/>
                  <a:gd name="T16" fmla="*/ 71 w 224"/>
                  <a:gd name="T17" fmla="*/ 185 h 1095"/>
                  <a:gd name="T18" fmla="*/ 77 w 224"/>
                  <a:gd name="T19" fmla="*/ 0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1095">
                    <a:moveTo>
                      <a:pt x="0" y="1095"/>
                    </a:moveTo>
                    <a:lnTo>
                      <a:pt x="78" y="1040"/>
                    </a:lnTo>
                    <a:lnTo>
                      <a:pt x="147" y="970"/>
                    </a:lnTo>
                    <a:lnTo>
                      <a:pt x="198" y="888"/>
                    </a:lnTo>
                    <a:lnTo>
                      <a:pt x="224" y="798"/>
                    </a:lnTo>
                    <a:lnTo>
                      <a:pt x="215" y="689"/>
                    </a:lnTo>
                    <a:lnTo>
                      <a:pt x="176" y="583"/>
                    </a:lnTo>
                    <a:lnTo>
                      <a:pt x="93" y="370"/>
                    </a:lnTo>
                    <a:lnTo>
                      <a:pt x="71" y="185"/>
                    </a:lnTo>
                    <a:lnTo>
                      <a:pt x="7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5" name="Freeform 70">
                <a:extLst>
                  <a:ext uri="{FF2B5EF4-FFF2-40B4-BE49-F238E27FC236}">
                    <a16:creationId xmlns:a16="http://schemas.microsoft.com/office/drawing/2014/main" id="{59273A81-A45E-E0E6-79CF-EEDC9A11584D}"/>
                  </a:ext>
                </a:extLst>
              </p:cNvPr>
              <p:cNvSpPr>
                <a:spLocks/>
              </p:cNvSpPr>
              <p:nvPr/>
            </p:nvSpPr>
            <p:spPr bwMode="auto">
              <a:xfrm>
                <a:off x="3198813" y="2719388"/>
                <a:ext cx="123825" cy="587375"/>
              </a:xfrm>
              <a:custGeom>
                <a:avLst/>
                <a:gdLst>
                  <a:gd name="T0" fmla="*/ 0 w 232"/>
                  <a:gd name="T1" fmla="*/ 1105 h 1105"/>
                  <a:gd name="T2" fmla="*/ 80 w 232"/>
                  <a:gd name="T3" fmla="*/ 966 h 1105"/>
                  <a:gd name="T4" fmla="*/ 139 w 232"/>
                  <a:gd name="T5" fmla="*/ 816 h 1105"/>
                  <a:gd name="T6" fmla="*/ 232 w 232"/>
                  <a:gd name="T7" fmla="*/ 424 h 1105"/>
                  <a:gd name="T8" fmla="*/ 214 w 232"/>
                  <a:gd name="T9" fmla="*/ 363 h 1105"/>
                  <a:gd name="T10" fmla="*/ 176 w 232"/>
                  <a:gd name="T11" fmla="*/ 307 h 1105"/>
                  <a:gd name="T12" fmla="*/ 116 w 232"/>
                  <a:gd name="T13" fmla="*/ 190 h 1105"/>
                  <a:gd name="T14" fmla="*/ 134 w 232"/>
                  <a:gd name="T15" fmla="*/ 87 h 1105"/>
                  <a:gd name="T16" fmla="*/ 194 w 232"/>
                  <a:gd name="T17"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105">
                    <a:moveTo>
                      <a:pt x="0" y="1105"/>
                    </a:moveTo>
                    <a:lnTo>
                      <a:pt x="80" y="966"/>
                    </a:lnTo>
                    <a:lnTo>
                      <a:pt x="139" y="816"/>
                    </a:lnTo>
                    <a:lnTo>
                      <a:pt x="232" y="424"/>
                    </a:lnTo>
                    <a:lnTo>
                      <a:pt x="214" y="363"/>
                    </a:lnTo>
                    <a:lnTo>
                      <a:pt x="176" y="307"/>
                    </a:lnTo>
                    <a:lnTo>
                      <a:pt x="116" y="190"/>
                    </a:lnTo>
                    <a:lnTo>
                      <a:pt x="134" y="87"/>
                    </a:lnTo>
                    <a:lnTo>
                      <a:pt x="194"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6" name="Freeform 71">
                <a:extLst>
                  <a:ext uri="{FF2B5EF4-FFF2-40B4-BE49-F238E27FC236}">
                    <a16:creationId xmlns:a16="http://schemas.microsoft.com/office/drawing/2014/main" id="{86F6C5E5-8F9B-673D-BBDF-3C06D19FEC98}"/>
                  </a:ext>
                </a:extLst>
              </p:cNvPr>
              <p:cNvSpPr>
                <a:spLocks/>
              </p:cNvSpPr>
              <p:nvPr/>
            </p:nvSpPr>
            <p:spPr bwMode="auto">
              <a:xfrm>
                <a:off x="3182938" y="2822575"/>
                <a:ext cx="28575" cy="485775"/>
              </a:xfrm>
              <a:custGeom>
                <a:avLst/>
                <a:gdLst>
                  <a:gd name="T0" fmla="*/ 39 w 54"/>
                  <a:gd name="T1" fmla="*/ 915 h 915"/>
                  <a:gd name="T2" fmla="*/ 31 w 54"/>
                  <a:gd name="T3" fmla="*/ 663 h 915"/>
                  <a:gd name="T4" fmla="*/ 46 w 54"/>
                  <a:gd name="T5" fmla="*/ 489 h 915"/>
                  <a:gd name="T6" fmla="*/ 54 w 54"/>
                  <a:gd name="T7" fmla="*/ 316 h 915"/>
                  <a:gd name="T8" fmla="*/ 37 w 54"/>
                  <a:gd name="T9" fmla="*/ 156 h 915"/>
                  <a:gd name="T10" fmla="*/ 0 w 54"/>
                  <a:gd name="T11" fmla="*/ 0 h 915"/>
                </a:gdLst>
                <a:ahLst/>
                <a:cxnLst>
                  <a:cxn ang="0">
                    <a:pos x="T0" y="T1"/>
                  </a:cxn>
                  <a:cxn ang="0">
                    <a:pos x="T2" y="T3"/>
                  </a:cxn>
                  <a:cxn ang="0">
                    <a:pos x="T4" y="T5"/>
                  </a:cxn>
                  <a:cxn ang="0">
                    <a:pos x="T6" y="T7"/>
                  </a:cxn>
                  <a:cxn ang="0">
                    <a:pos x="T8" y="T9"/>
                  </a:cxn>
                  <a:cxn ang="0">
                    <a:pos x="T10" y="T11"/>
                  </a:cxn>
                </a:cxnLst>
                <a:rect l="0" t="0" r="r" b="b"/>
                <a:pathLst>
                  <a:path w="54" h="915">
                    <a:moveTo>
                      <a:pt x="39" y="915"/>
                    </a:moveTo>
                    <a:lnTo>
                      <a:pt x="31" y="663"/>
                    </a:lnTo>
                    <a:lnTo>
                      <a:pt x="46" y="489"/>
                    </a:lnTo>
                    <a:lnTo>
                      <a:pt x="54" y="316"/>
                    </a:lnTo>
                    <a:lnTo>
                      <a:pt x="37" y="156"/>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7" name="Freeform 72">
                <a:extLst>
                  <a:ext uri="{FF2B5EF4-FFF2-40B4-BE49-F238E27FC236}">
                    <a16:creationId xmlns:a16="http://schemas.microsoft.com/office/drawing/2014/main" id="{3FF1BD5C-F397-F070-9225-30FE299D2A37}"/>
                  </a:ext>
                </a:extLst>
              </p:cNvPr>
              <p:cNvSpPr>
                <a:spLocks/>
              </p:cNvSpPr>
              <p:nvPr/>
            </p:nvSpPr>
            <p:spPr bwMode="auto">
              <a:xfrm>
                <a:off x="2581276" y="2624138"/>
                <a:ext cx="139700" cy="512763"/>
              </a:xfrm>
              <a:custGeom>
                <a:avLst/>
                <a:gdLst>
                  <a:gd name="T0" fmla="*/ 0 w 263"/>
                  <a:gd name="T1" fmla="*/ 964 h 964"/>
                  <a:gd name="T2" fmla="*/ 158 w 263"/>
                  <a:gd name="T3" fmla="*/ 861 h 964"/>
                  <a:gd name="T4" fmla="*/ 263 w 263"/>
                  <a:gd name="T5" fmla="*/ 716 h 964"/>
                  <a:gd name="T6" fmla="*/ 259 w 263"/>
                  <a:gd name="T7" fmla="*/ 658 h 964"/>
                  <a:gd name="T8" fmla="*/ 223 w 263"/>
                  <a:gd name="T9" fmla="*/ 602 h 964"/>
                  <a:gd name="T10" fmla="*/ 139 w 263"/>
                  <a:gd name="T11" fmla="*/ 491 h 964"/>
                  <a:gd name="T12" fmla="*/ 65 w 263"/>
                  <a:gd name="T13" fmla="*/ 346 h 964"/>
                  <a:gd name="T14" fmla="*/ 23 w 263"/>
                  <a:gd name="T15" fmla="*/ 193 h 964"/>
                  <a:gd name="T16" fmla="*/ 31 w 263"/>
                  <a:gd name="T17" fmla="*/ 138 h 964"/>
                  <a:gd name="T18" fmla="*/ 53 w 263"/>
                  <a:gd name="T19" fmla="*/ 84 h 964"/>
                  <a:gd name="T20" fmla="*/ 131 w 263"/>
                  <a:gd name="T21"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964">
                    <a:moveTo>
                      <a:pt x="0" y="964"/>
                    </a:moveTo>
                    <a:lnTo>
                      <a:pt x="158" y="861"/>
                    </a:lnTo>
                    <a:lnTo>
                      <a:pt x="263" y="716"/>
                    </a:lnTo>
                    <a:lnTo>
                      <a:pt x="259" y="658"/>
                    </a:lnTo>
                    <a:lnTo>
                      <a:pt x="223" y="602"/>
                    </a:lnTo>
                    <a:lnTo>
                      <a:pt x="139" y="491"/>
                    </a:lnTo>
                    <a:lnTo>
                      <a:pt x="65" y="346"/>
                    </a:lnTo>
                    <a:lnTo>
                      <a:pt x="23" y="193"/>
                    </a:lnTo>
                    <a:lnTo>
                      <a:pt x="31" y="138"/>
                    </a:lnTo>
                    <a:lnTo>
                      <a:pt x="53" y="84"/>
                    </a:lnTo>
                    <a:lnTo>
                      <a:pt x="1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8" name="Freeform 73">
                <a:extLst>
                  <a:ext uri="{FF2B5EF4-FFF2-40B4-BE49-F238E27FC236}">
                    <a16:creationId xmlns:a16="http://schemas.microsoft.com/office/drawing/2014/main" id="{27D64A71-A926-B6F2-4030-30ECE355ECBF}"/>
                  </a:ext>
                </a:extLst>
              </p:cNvPr>
              <p:cNvSpPr>
                <a:spLocks/>
              </p:cNvSpPr>
              <p:nvPr/>
            </p:nvSpPr>
            <p:spPr bwMode="auto">
              <a:xfrm>
                <a:off x="3313113" y="2770188"/>
                <a:ext cx="152400" cy="593725"/>
              </a:xfrm>
              <a:custGeom>
                <a:avLst/>
                <a:gdLst>
                  <a:gd name="T0" fmla="*/ 0 w 286"/>
                  <a:gd name="T1" fmla="*/ 1118 h 1118"/>
                  <a:gd name="T2" fmla="*/ 108 w 286"/>
                  <a:gd name="T3" fmla="*/ 866 h 1118"/>
                  <a:gd name="T4" fmla="*/ 156 w 286"/>
                  <a:gd name="T5" fmla="*/ 796 h 1118"/>
                  <a:gd name="T6" fmla="*/ 212 w 286"/>
                  <a:gd name="T7" fmla="*/ 731 h 1118"/>
                  <a:gd name="T8" fmla="*/ 286 w 286"/>
                  <a:gd name="T9" fmla="*/ 586 h 1118"/>
                  <a:gd name="T10" fmla="*/ 276 w 286"/>
                  <a:gd name="T11" fmla="*/ 501 h 1118"/>
                  <a:gd name="T12" fmla="*/ 242 w 286"/>
                  <a:gd name="T13" fmla="*/ 418 h 1118"/>
                  <a:gd name="T14" fmla="*/ 170 w 286"/>
                  <a:gd name="T15" fmla="*/ 252 h 1118"/>
                  <a:gd name="T16" fmla="*/ 154 w 286"/>
                  <a:gd name="T17"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118">
                    <a:moveTo>
                      <a:pt x="0" y="1118"/>
                    </a:moveTo>
                    <a:lnTo>
                      <a:pt x="108" y="866"/>
                    </a:lnTo>
                    <a:lnTo>
                      <a:pt x="156" y="796"/>
                    </a:lnTo>
                    <a:lnTo>
                      <a:pt x="212" y="731"/>
                    </a:lnTo>
                    <a:lnTo>
                      <a:pt x="286" y="586"/>
                    </a:lnTo>
                    <a:lnTo>
                      <a:pt x="276" y="501"/>
                    </a:lnTo>
                    <a:lnTo>
                      <a:pt x="242" y="418"/>
                    </a:lnTo>
                    <a:lnTo>
                      <a:pt x="170" y="252"/>
                    </a:lnTo>
                    <a:lnTo>
                      <a:pt x="154"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9" name="Freeform 74">
                <a:extLst>
                  <a:ext uri="{FF2B5EF4-FFF2-40B4-BE49-F238E27FC236}">
                    <a16:creationId xmlns:a16="http://schemas.microsoft.com/office/drawing/2014/main" id="{E240D9D1-E759-0EC9-9317-906C6F984329}"/>
                  </a:ext>
                </a:extLst>
              </p:cNvPr>
              <p:cNvSpPr>
                <a:spLocks/>
              </p:cNvSpPr>
              <p:nvPr/>
            </p:nvSpPr>
            <p:spPr bwMode="auto">
              <a:xfrm>
                <a:off x="3305176" y="2835275"/>
                <a:ext cx="111125" cy="522288"/>
              </a:xfrm>
              <a:custGeom>
                <a:avLst/>
                <a:gdLst>
                  <a:gd name="T0" fmla="*/ 0 w 209"/>
                  <a:gd name="T1" fmla="*/ 983 h 983"/>
                  <a:gd name="T2" fmla="*/ 4 w 209"/>
                  <a:gd name="T3" fmla="*/ 850 h 983"/>
                  <a:gd name="T4" fmla="*/ 39 w 209"/>
                  <a:gd name="T5" fmla="*/ 721 h 983"/>
                  <a:gd name="T6" fmla="*/ 82 w 209"/>
                  <a:gd name="T7" fmla="*/ 648 h 983"/>
                  <a:gd name="T8" fmla="*/ 139 w 209"/>
                  <a:gd name="T9" fmla="*/ 580 h 983"/>
                  <a:gd name="T10" fmla="*/ 209 w 209"/>
                  <a:gd name="T11" fmla="*/ 433 h 983"/>
                  <a:gd name="T12" fmla="*/ 193 w 209"/>
                  <a:gd name="T13" fmla="*/ 317 h 983"/>
                  <a:gd name="T14" fmla="*/ 153 w 209"/>
                  <a:gd name="T15" fmla="*/ 206 h 983"/>
                  <a:gd name="T16" fmla="*/ 31 w 209"/>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983">
                    <a:moveTo>
                      <a:pt x="0" y="983"/>
                    </a:moveTo>
                    <a:lnTo>
                      <a:pt x="4" y="850"/>
                    </a:lnTo>
                    <a:lnTo>
                      <a:pt x="39" y="721"/>
                    </a:lnTo>
                    <a:lnTo>
                      <a:pt x="82" y="648"/>
                    </a:lnTo>
                    <a:lnTo>
                      <a:pt x="139" y="580"/>
                    </a:lnTo>
                    <a:lnTo>
                      <a:pt x="209" y="433"/>
                    </a:lnTo>
                    <a:lnTo>
                      <a:pt x="193" y="317"/>
                    </a:lnTo>
                    <a:lnTo>
                      <a:pt x="153" y="206"/>
                    </a:lnTo>
                    <a:lnTo>
                      <a:pt x="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0" name="Freeform 75">
                <a:extLst>
                  <a:ext uri="{FF2B5EF4-FFF2-40B4-BE49-F238E27FC236}">
                    <a16:creationId xmlns:a16="http://schemas.microsoft.com/office/drawing/2014/main" id="{3B253A64-138E-E097-039D-4140B264BDBB}"/>
                  </a:ext>
                </a:extLst>
              </p:cNvPr>
              <p:cNvSpPr>
                <a:spLocks/>
              </p:cNvSpPr>
              <p:nvPr/>
            </p:nvSpPr>
            <p:spPr bwMode="auto">
              <a:xfrm>
                <a:off x="2417763" y="2625725"/>
                <a:ext cx="139700" cy="512763"/>
              </a:xfrm>
              <a:custGeom>
                <a:avLst/>
                <a:gdLst>
                  <a:gd name="T0" fmla="*/ 0 w 263"/>
                  <a:gd name="T1" fmla="*/ 965 h 965"/>
                  <a:gd name="T2" fmla="*/ 158 w 263"/>
                  <a:gd name="T3" fmla="*/ 862 h 965"/>
                  <a:gd name="T4" fmla="*/ 263 w 263"/>
                  <a:gd name="T5" fmla="*/ 717 h 965"/>
                  <a:gd name="T6" fmla="*/ 259 w 263"/>
                  <a:gd name="T7" fmla="*/ 658 h 965"/>
                  <a:gd name="T8" fmla="*/ 223 w 263"/>
                  <a:gd name="T9" fmla="*/ 603 h 965"/>
                  <a:gd name="T10" fmla="*/ 139 w 263"/>
                  <a:gd name="T11" fmla="*/ 492 h 965"/>
                  <a:gd name="T12" fmla="*/ 65 w 263"/>
                  <a:gd name="T13" fmla="*/ 347 h 965"/>
                  <a:gd name="T14" fmla="*/ 23 w 263"/>
                  <a:gd name="T15" fmla="*/ 194 h 965"/>
                  <a:gd name="T16" fmla="*/ 31 w 263"/>
                  <a:gd name="T17" fmla="*/ 138 h 965"/>
                  <a:gd name="T18" fmla="*/ 53 w 263"/>
                  <a:gd name="T19" fmla="*/ 85 h 965"/>
                  <a:gd name="T20" fmla="*/ 131 w 263"/>
                  <a:gd name="T21"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965">
                    <a:moveTo>
                      <a:pt x="0" y="965"/>
                    </a:moveTo>
                    <a:lnTo>
                      <a:pt x="158" y="862"/>
                    </a:lnTo>
                    <a:lnTo>
                      <a:pt x="263" y="717"/>
                    </a:lnTo>
                    <a:lnTo>
                      <a:pt x="259" y="658"/>
                    </a:lnTo>
                    <a:lnTo>
                      <a:pt x="223" y="603"/>
                    </a:lnTo>
                    <a:lnTo>
                      <a:pt x="139" y="492"/>
                    </a:lnTo>
                    <a:lnTo>
                      <a:pt x="65" y="347"/>
                    </a:lnTo>
                    <a:lnTo>
                      <a:pt x="23" y="194"/>
                    </a:lnTo>
                    <a:lnTo>
                      <a:pt x="31" y="138"/>
                    </a:lnTo>
                    <a:lnTo>
                      <a:pt x="53" y="85"/>
                    </a:lnTo>
                    <a:lnTo>
                      <a:pt x="1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1" name="Freeform 76">
                <a:extLst>
                  <a:ext uri="{FF2B5EF4-FFF2-40B4-BE49-F238E27FC236}">
                    <a16:creationId xmlns:a16="http://schemas.microsoft.com/office/drawing/2014/main" id="{63360B8B-F88B-9436-CAAD-2F9CD525C922}"/>
                  </a:ext>
                </a:extLst>
              </p:cNvPr>
              <p:cNvSpPr>
                <a:spLocks/>
              </p:cNvSpPr>
              <p:nvPr/>
            </p:nvSpPr>
            <p:spPr bwMode="auto">
              <a:xfrm>
                <a:off x="2425701" y="2540000"/>
                <a:ext cx="152400" cy="593725"/>
              </a:xfrm>
              <a:custGeom>
                <a:avLst/>
                <a:gdLst>
                  <a:gd name="T0" fmla="*/ 0 w 286"/>
                  <a:gd name="T1" fmla="*/ 1118 h 1118"/>
                  <a:gd name="T2" fmla="*/ 109 w 286"/>
                  <a:gd name="T3" fmla="*/ 866 h 1118"/>
                  <a:gd name="T4" fmla="*/ 157 w 286"/>
                  <a:gd name="T5" fmla="*/ 797 h 1118"/>
                  <a:gd name="T6" fmla="*/ 213 w 286"/>
                  <a:gd name="T7" fmla="*/ 731 h 1118"/>
                  <a:gd name="T8" fmla="*/ 286 w 286"/>
                  <a:gd name="T9" fmla="*/ 586 h 1118"/>
                  <a:gd name="T10" fmla="*/ 277 w 286"/>
                  <a:gd name="T11" fmla="*/ 501 h 1118"/>
                  <a:gd name="T12" fmla="*/ 243 w 286"/>
                  <a:gd name="T13" fmla="*/ 419 h 1118"/>
                  <a:gd name="T14" fmla="*/ 170 w 286"/>
                  <a:gd name="T15" fmla="*/ 253 h 1118"/>
                  <a:gd name="T16" fmla="*/ 155 w 286"/>
                  <a:gd name="T17"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118">
                    <a:moveTo>
                      <a:pt x="0" y="1118"/>
                    </a:moveTo>
                    <a:lnTo>
                      <a:pt x="109" y="866"/>
                    </a:lnTo>
                    <a:lnTo>
                      <a:pt x="157" y="797"/>
                    </a:lnTo>
                    <a:lnTo>
                      <a:pt x="213" y="731"/>
                    </a:lnTo>
                    <a:lnTo>
                      <a:pt x="286" y="586"/>
                    </a:lnTo>
                    <a:lnTo>
                      <a:pt x="277" y="501"/>
                    </a:lnTo>
                    <a:lnTo>
                      <a:pt x="243" y="419"/>
                    </a:lnTo>
                    <a:lnTo>
                      <a:pt x="170" y="253"/>
                    </a:lnTo>
                    <a:lnTo>
                      <a:pt x="15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2" name="Freeform 77">
                <a:extLst>
                  <a:ext uri="{FF2B5EF4-FFF2-40B4-BE49-F238E27FC236}">
                    <a16:creationId xmlns:a16="http://schemas.microsoft.com/office/drawing/2014/main" id="{88459143-3E66-71B6-E58E-FC01573981FF}"/>
                  </a:ext>
                </a:extLst>
              </p:cNvPr>
              <p:cNvSpPr>
                <a:spLocks/>
              </p:cNvSpPr>
              <p:nvPr/>
            </p:nvSpPr>
            <p:spPr bwMode="auto">
              <a:xfrm>
                <a:off x="2417763" y="2605088"/>
                <a:ext cx="111125" cy="522288"/>
              </a:xfrm>
              <a:custGeom>
                <a:avLst/>
                <a:gdLst>
                  <a:gd name="T0" fmla="*/ 0 w 209"/>
                  <a:gd name="T1" fmla="*/ 983 h 983"/>
                  <a:gd name="T2" fmla="*/ 4 w 209"/>
                  <a:gd name="T3" fmla="*/ 850 h 983"/>
                  <a:gd name="T4" fmla="*/ 39 w 209"/>
                  <a:gd name="T5" fmla="*/ 721 h 983"/>
                  <a:gd name="T6" fmla="*/ 82 w 209"/>
                  <a:gd name="T7" fmla="*/ 648 h 983"/>
                  <a:gd name="T8" fmla="*/ 139 w 209"/>
                  <a:gd name="T9" fmla="*/ 580 h 983"/>
                  <a:gd name="T10" fmla="*/ 209 w 209"/>
                  <a:gd name="T11" fmla="*/ 433 h 983"/>
                  <a:gd name="T12" fmla="*/ 193 w 209"/>
                  <a:gd name="T13" fmla="*/ 317 h 983"/>
                  <a:gd name="T14" fmla="*/ 153 w 209"/>
                  <a:gd name="T15" fmla="*/ 206 h 983"/>
                  <a:gd name="T16" fmla="*/ 31 w 209"/>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983">
                    <a:moveTo>
                      <a:pt x="0" y="983"/>
                    </a:moveTo>
                    <a:lnTo>
                      <a:pt x="4" y="850"/>
                    </a:lnTo>
                    <a:lnTo>
                      <a:pt x="39" y="721"/>
                    </a:lnTo>
                    <a:lnTo>
                      <a:pt x="82" y="648"/>
                    </a:lnTo>
                    <a:lnTo>
                      <a:pt x="139" y="580"/>
                    </a:lnTo>
                    <a:lnTo>
                      <a:pt x="209" y="433"/>
                    </a:lnTo>
                    <a:lnTo>
                      <a:pt x="193" y="317"/>
                    </a:lnTo>
                    <a:lnTo>
                      <a:pt x="153" y="206"/>
                    </a:lnTo>
                    <a:lnTo>
                      <a:pt x="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3" name="Freeform 78">
                <a:extLst>
                  <a:ext uri="{FF2B5EF4-FFF2-40B4-BE49-F238E27FC236}">
                    <a16:creationId xmlns:a16="http://schemas.microsoft.com/office/drawing/2014/main" id="{071DE6C8-1BB2-46BB-7710-04023EC245A8}"/>
                  </a:ext>
                </a:extLst>
              </p:cNvPr>
              <p:cNvSpPr>
                <a:spLocks/>
              </p:cNvSpPr>
              <p:nvPr/>
            </p:nvSpPr>
            <p:spPr bwMode="auto">
              <a:xfrm>
                <a:off x="2730501" y="2681288"/>
                <a:ext cx="138113" cy="512763"/>
              </a:xfrm>
              <a:custGeom>
                <a:avLst/>
                <a:gdLst>
                  <a:gd name="T0" fmla="*/ 0 w 262"/>
                  <a:gd name="T1" fmla="*/ 965 h 965"/>
                  <a:gd name="T2" fmla="*/ 158 w 262"/>
                  <a:gd name="T3" fmla="*/ 862 h 965"/>
                  <a:gd name="T4" fmla="*/ 262 w 262"/>
                  <a:gd name="T5" fmla="*/ 717 h 965"/>
                  <a:gd name="T6" fmla="*/ 258 w 262"/>
                  <a:gd name="T7" fmla="*/ 658 h 965"/>
                  <a:gd name="T8" fmla="*/ 223 w 262"/>
                  <a:gd name="T9" fmla="*/ 603 h 965"/>
                  <a:gd name="T10" fmla="*/ 139 w 262"/>
                  <a:gd name="T11" fmla="*/ 492 h 965"/>
                  <a:gd name="T12" fmla="*/ 65 w 262"/>
                  <a:gd name="T13" fmla="*/ 346 h 965"/>
                  <a:gd name="T14" fmla="*/ 23 w 262"/>
                  <a:gd name="T15" fmla="*/ 194 h 965"/>
                  <a:gd name="T16" fmla="*/ 30 w 262"/>
                  <a:gd name="T17" fmla="*/ 138 h 965"/>
                  <a:gd name="T18" fmla="*/ 53 w 262"/>
                  <a:gd name="T19" fmla="*/ 84 h 965"/>
                  <a:gd name="T20" fmla="*/ 131 w 262"/>
                  <a:gd name="T21"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965">
                    <a:moveTo>
                      <a:pt x="0" y="965"/>
                    </a:moveTo>
                    <a:lnTo>
                      <a:pt x="158" y="862"/>
                    </a:lnTo>
                    <a:lnTo>
                      <a:pt x="262" y="717"/>
                    </a:lnTo>
                    <a:lnTo>
                      <a:pt x="258" y="658"/>
                    </a:lnTo>
                    <a:lnTo>
                      <a:pt x="223" y="603"/>
                    </a:lnTo>
                    <a:lnTo>
                      <a:pt x="139" y="492"/>
                    </a:lnTo>
                    <a:lnTo>
                      <a:pt x="65" y="346"/>
                    </a:lnTo>
                    <a:lnTo>
                      <a:pt x="23" y="194"/>
                    </a:lnTo>
                    <a:lnTo>
                      <a:pt x="30" y="138"/>
                    </a:lnTo>
                    <a:lnTo>
                      <a:pt x="53" y="84"/>
                    </a:lnTo>
                    <a:lnTo>
                      <a:pt x="1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4" name="Freeform 79">
                <a:extLst>
                  <a:ext uri="{FF2B5EF4-FFF2-40B4-BE49-F238E27FC236}">
                    <a16:creationId xmlns:a16="http://schemas.microsoft.com/office/drawing/2014/main" id="{FA16FFF2-7F96-6886-51CD-F1999B5CBE50}"/>
                  </a:ext>
                </a:extLst>
              </p:cNvPr>
              <p:cNvSpPr>
                <a:spLocks/>
              </p:cNvSpPr>
              <p:nvPr/>
            </p:nvSpPr>
            <p:spPr bwMode="auto">
              <a:xfrm>
                <a:off x="2738438" y="2595563"/>
                <a:ext cx="150813" cy="593725"/>
              </a:xfrm>
              <a:custGeom>
                <a:avLst/>
                <a:gdLst>
                  <a:gd name="T0" fmla="*/ 0 w 286"/>
                  <a:gd name="T1" fmla="*/ 1118 h 1118"/>
                  <a:gd name="T2" fmla="*/ 108 w 286"/>
                  <a:gd name="T3" fmla="*/ 865 h 1118"/>
                  <a:gd name="T4" fmla="*/ 157 w 286"/>
                  <a:gd name="T5" fmla="*/ 796 h 1118"/>
                  <a:gd name="T6" fmla="*/ 213 w 286"/>
                  <a:gd name="T7" fmla="*/ 730 h 1118"/>
                  <a:gd name="T8" fmla="*/ 286 w 286"/>
                  <a:gd name="T9" fmla="*/ 586 h 1118"/>
                  <a:gd name="T10" fmla="*/ 277 w 286"/>
                  <a:gd name="T11" fmla="*/ 501 h 1118"/>
                  <a:gd name="T12" fmla="*/ 242 w 286"/>
                  <a:gd name="T13" fmla="*/ 418 h 1118"/>
                  <a:gd name="T14" fmla="*/ 170 w 286"/>
                  <a:gd name="T15" fmla="*/ 252 h 1118"/>
                  <a:gd name="T16" fmla="*/ 155 w 286"/>
                  <a:gd name="T17"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118">
                    <a:moveTo>
                      <a:pt x="0" y="1118"/>
                    </a:moveTo>
                    <a:lnTo>
                      <a:pt x="108" y="865"/>
                    </a:lnTo>
                    <a:lnTo>
                      <a:pt x="157" y="796"/>
                    </a:lnTo>
                    <a:lnTo>
                      <a:pt x="213" y="730"/>
                    </a:lnTo>
                    <a:lnTo>
                      <a:pt x="286" y="586"/>
                    </a:lnTo>
                    <a:lnTo>
                      <a:pt x="277" y="501"/>
                    </a:lnTo>
                    <a:lnTo>
                      <a:pt x="242" y="418"/>
                    </a:lnTo>
                    <a:lnTo>
                      <a:pt x="170" y="252"/>
                    </a:lnTo>
                    <a:lnTo>
                      <a:pt x="15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5" name="Freeform 80">
                <a:extLst>
                  <a:ext uri="{FF2B5EF4-FFF2-40B4-BE49-F238E27FC236}">
                    <a16:creationId xmlns:a16="http://schemas.microsoft.com/office/drawing/2014/main" id="{12C00DDD-0785-63A2-AF53-C2D53524A09F}"/>
                  </a:ext>
                </a:extLst>
              </p:cNvPr>
              <p:cNvSpPr>
                <a:spLocks/>
              </p:cNvSpPr>
              <p:nvPr/>
            </p:nvSpPr>
            <p:spPr bwMode="auto">
              <a:xfrm>
                <a:off x="2730501" y="2660650"/>
                <a:ext cx="109538" cy="520700"/>
              </a:xfrm>
              <a:custGeom>
                <a:avLst/>
                <a:gdLst>
                  <a:gd name="T0" fmla="*/ 0 w 208"/>
                  <a:gd name="T1" fmla="*/ 982 h 982"/>
                  <a:gd name="T2" fmla="*/ 4 w 208"/>
                  <a:gd name="T3" fmla="*/ 850 h 982"/>
                  <a:gd name="T4" fmla="*/ 38 w 208"/>
                  <a:gd name="T5" fmla="*/ 721 h 982"/>
                  <a:gd name="T6" fmla="*/ 82 w 208"/>
                  <a:gd name="T7" fmla="*/ 648 h 982"/>
                  <a:gd name="T8" fmla="*/ 139 w 208"/>
                  <a:gd name="T9" fmla="*/ 579 h 982"/>
                  <a:gd name="T10" fmla="*/ 208 w 208"/>
                  <a:gd name="T11" fmla="*/ 432 h 982"/>
                  <a:gd name="T12" fmla="*/ 192 w 208"/>
                  <a:gd name="T13" fmla="*/ 317 h 982"/>
                  <a:gd name="T14" fmla="*/ 152 w 208"/>
                  <a:gd name="T15" fmla="*/ 205 h 982"/>
                  <a:gd name="T16" fmla="*/ 30 w 208"/>
                  <a:gd name="T1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982">
                    <a:moveTo>
                      <a:pt x="0" y="982"/>
                    </a:moveTo>
                    <a:lnTo>
                      <a:pt x="4" y="850"/>
                    </a:lnTo>
                    <a:lnTo>
                      <a:pt x="38" y="721"/>
                    </a:lnTo>
                    <a:lnTo>
                      <a:pt x="82" y="648"/>
                    </a:lnTo>
                    <a:lnTo>
                      <a:pt x="139" y="579"/>
                    </a:lnTo>
                    <a:lnTo>
                      <a:pt x="208" y="432"/>
                    </a:lnTo>
                    <a:lnTo>
                      <a:pt x="192" y="317"/>
                    </a:lnTo>
                    <a:lnTo>
                      <a:pt x="152" y="205"/>
                    </a:lnTo>
                    <a:lnTo>
                      <a:pt x="3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6" name="Freeform 81">
                <a:extLst>
                  <a:ext uri="{FF2B5EF4-FFF2-40B4-BE49-F238E27FC236}">
                    <a16:creationId xmlns:a16="http://schemas.microsoft.com/office/drawing/2014/main" id="{A487E2E8-F79E-C20A-7909-424CFB5AFEC6}"/>
                  </a:ext>
                </a:extLst>
              </p:cNvPr>
              <p:cNvSpPr>
                <a:spLocks/>
              </p:cNvSpPr>
              <p:nvPr/>
            </p:nvSpPr>
            <p:spPr bwMode="auto">
              <a:xfrm>
                <a:off x="2965451" y="2698750"/>
                <a:ext cx="82550" cy="515938"/>
              </a:xfrm>
              <a:custGeom>
                <a:avLst/>
                <a:gdLst>
                  <a:gd name="T0" fmla="*/ 39 w 155"/>
                  <a:gd name="T1" fmla="*/ 969 h 969"/>
                  <a:gd name="T2" fmla="*/ 23 w 155"/>
                  <a:gd name="T3" fmla="*/ 699 h 969"/>
                  <a:gd name="T4" fmla="*/ 1 w 155"/>
                  <a:gd name="T5" fmla="*/ 607 h 969"/>
                  <a:gd name="T6" fmla="*/ 0 w 155"/>
                  <a:gd name="T7" fmla="*/ 518 h 969"/>
                  <a:gd name="T8" fmla="*/ 34 w 155"/>
                  <a:gd name="T9" fmla="*/ 477 h 969"/>
                  <a:gd name="T10" fmla="*/ 83 w 155"/>
                  <a:gd name="T11" fmla="*/ 446 h 969"/>
                  <a:gd name="T12" fmla="*/ 130 w 155"/>
                  <a:gd name="T13" fmla="*/ 413 h 969"/>
                  <a:gd name="T14" fmla="*/ 155 w 155"/>
                  <a:gd name="T15" fmla="*/ 370 h 969"/>
                  <a:gd name="T16" fmla="*/ 152 w 155"/>
                  <a:gd name="T17" fmla="*/ 282 h 969"/>
                  <a:gd name="T18" fmla="*/ 128 w 155"/>
                  <a:gd name="T19" fmla="*/ 195 h 969"/>
                  <a:gd name="T20" fmla="*/ 69 w 155"/>
                  <a:gd name="T21" fmla="*/ 22 h 969"/>
                  <a:gd name="T22" fmla="*/ 68 w 155"/>
                  <a:gd name="T23" fmla="*/ 6 h 969"/>
                  <a:gd name="T24" fmla="*/ 69 w 155"/>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969">
                    <a:moveTo>
                      <a:pt x="39" y="969"/>
                    </a:moveTo>
                    <a:lnTo>
                      <a:pt x="23" y="699"/>
                    </a:lnTo>
                    <a:lnTo>
                      <a:pt x="1" y="607"/>
                    </a:lnTo>
                    <a:lnTo>
                      <a:pt x="0" y="518"/>
                    </a:lnTo>
                    <a:lnTo>
                      <a:pt x="34" y="477"/>
                    </a:lnTo>
                    <a:lnTo>
                      <a:pt x="83" y="446"/>
                    </a:lnTo>
                    <a:lnTo>
                      <a:pt x="130" y="413"/>
                    </a:lnTo>
                    <a:lnTo>
                      <a:pt x="155" y="370"/>
                    </a:lnTo>
                    <a:lnTo>
                      <a:pt x="152" y="282"/>
                    </a:lnTo>
                    <a:lnTo>
                      <a:pt x="128" y="195"/>
                    </a:lnTo>
                    <a:lnTo>
                      <a:pt x="69" y="22"/>
                    </a:lnTo>
                    <a:lnTo>
                      <a:pt x="68" y="6"/>
                    </a:lnTo>
                    <a:lnTo>
                      <a:pt x="6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7" name="Freeform 82">
                <a:extLst>
                  <a:ext uri="{FF2B5EF4-FFF2-40B4-BE49-F238E27FC236}">
                    <a16:creationId xmlns:a16="http://schemas.microsoft.com/office/drawing/2014/main" id="{82BBFE66-EBAE-6537-4B1C-3192EDF0EF45}"/>
                  </a:ext>
                </a:extLst>
              </p:cNvPr>
              <p:cNvSpPr>
                <a:spLocks/>
              </p:cNvSpPr>
              <p:nvPr/>
            </p:nvSpPr>
            <p:spPr bwMode="auto">
              <a:xfrm>
                <a:off x="2928938" y="2701925"/>
                <a:ext cx="179388" cy="519113"/>
              </a:xfrm>
              <a:custGeom>
                <a:avLst/>
                <a:gdLst>
                  <a:gd name="T0" fmla="*/ 101 w 340"/>
                  <a:gd name="T1" fmla="*/ 979 h 979"/>
                  <a:gd name="T2" fmla="*/ 178 w 340"/>
                  <a:gd name="T3" fmla="*/ 866 h 979"/>
                  <a:gd name="T4" fmla="*/ 194 w 340"/>
                  <a:gd name="T5" fmla="*/ 731 h 979"/>
                  <a:gd name="T6" fmla="*/ 151 w 340"/>
                  <a:gd name="T7" fmla="*/ 643 h 979"/>
                  <a:gd name="T8" fmla="*/ 79 w 340"/>
                  <a:gd name="T9" fmla="*/ 564 h 979"/>
                  <a:gd name="T10" fmla="*/ 0 w 340"/>
                  <a:gd name="T11" fmla="*/ 397 h 979"/>
                  <a:gd name="T12" fmla="*/ 48 w 340"/>
                  <a:gd name="T13" fmla="*/ 277 h 979"/>
                  <a:gd name="T14" fmla="*/ 130 w 340"/>
                  <a:gd name="T15" fmla="*/ 172 h 979"/>
                  <a:gd name="T16" fmla="*/ 232 w 340"/>
                  <a:gd name="T17" fmla="*/ 81 h 979"/>
                  <a:gd name="T18" fmla="*/ 340 w 340"/>
                  <a:gd name="T19" fmla="*/ 0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979">
                    <a:moveTo>
                      <a:pt x="101" y="979"/>
                    </a:moveTo>
                    <a:lnTo>
                      <a:pt x="178" y="866"/>
                    </a:lnTo>
                    <a:lnTo>
                      <a:pt x="194" y="731"/>
                    </a:lnTo>
                    <a:lnTo>
                      <a:pt x="151" y="643"/>
                    </a:lnTo>
                    <a:lnTo>
                      <a:pt x="79" y="564"/>
                    </a:lnTo>
                    <a:lnTo>
                      <a:pt x="0" y="397"/>
                    </a:lnTo>
                    <a:lnTo>
                      <a:pt x="48" y="277"/>
                    </a:lnTo>
                    <a:lnTo>
                      <a:pt x="130" y="172"/>
                    </a:lnTo>
                    <a:lnTo>
                      <a:pt x="232" y="81"/>
                    </a:lnTo>
                    <a:lnTo>
                      <a:pt x="3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8" name="Freeform 83">
                <a:extLst>
                  <a:ext uri="{FF2B5EF4-FFF2-40B4-BE49-F238E27FC236}">
                    <a16:creationId xmlns:a16="http://schemas.microsoft.com/office/drawing/2014/main" id="{D8119594-C391-DABB-7D14-57B4714A8406}"/>
                  </a:ext>
                </a:extLst>
              </p:cNvPr>
              <p:cNvSpPr>
                <a:spLocks/>
              </p:cNvSpPr>
              <p:nvPr/>
            </p:nvSpPr>
            <p:spPr bwMode="auto">
              <a:xfrm>
                <a:off x="2932113" y="2711450"/>
                <a:ext cx="90488" cy="512763"/>
              </a:xfrm>
              <a:custGeom>
                <a:avLst/>
                <a:gdLst>
                  <a:gd name="T0" fmla="*/ 70 w 170"/>
                  <a:gd name="T1" fmla="*/ 965 h 965"/>
                  <a:gd name="T2" fmla="*/ 67 w 170"/>
                  <a:gd name="T3" fmla="*/ 960 h 965"/>
                  <a:gd name="T4" fmla="*/ 62 w 170"/>
                  <a:gd name="T5" fmla="*/ 943 h 965"/>
                  <a:gd name="T6" fmla="*/ 19 w 170"/>
                  <a:gd name="T7" fmla="*/ 817 h 965"/>
                  <a:gd name="T8" fmla="*/ 0 w 170"/>
                  <a:gd name="T9" fmla="*/ 690 h 965"/>
                  <a:gd name="T10" fmla="*/ 24 w 170"/>
                  <a:gd name="T11" fmla="*/ 590 h 965"/>
                  <a:gd name="T12" fmla="*/ 63 w 170"/>
                  <a:gd name="T13" fmla="*/ 493 h 965"/>
                  <a:gd name="T14" fmla="*/ 139 w 170"/>
                  <a:gd name="T15" fmla="*/ 298 h 965"/>
                  <a:gd name="T16" fmla="*/ 170 w 170"/>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965">
                    <a:moveTo>
                      <a:pt x="70" y="965"/>
                    </a:moveTo>
                    <a:lnTo>
                      <a:pt x="67" y="960"/>
                    </a:lnTo>
                    <a:lnTo>
                      <a:pt x="62" y="943"/>
                    </a:lnTo>
                    <a:lnTo>
                      <a:pt x="19" y="817"/>
                    </a:lnTo>
                    <a:lnTo>
                      <a:pt x="0" y="690"/>
                    </a:lnTo>
                    <a:lnTo>
                      <a:pt x="24" y="590"/>
                    </a:lnTo>
                    <a:lnTo>
                      <a:pt x="63" y="493"/>
                    </a:lnTo>
                    <a:lnTo>
                      <a:pt x="139" y="298"/>
                    </a:lnTo>
                    <a:lnTo>
                      <a:pt x="17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9" name="Freeform 84">
                <a:extLst>
                  <a:ext uri="{FF2B5EF4-FFF2-40B4-BE49-F238E27FC236}">
                    <a16:creationId xmlns:a16="http://schemas.microsoft.com/office/drawing/2014/main" id="{C7EF2ADA-5DE8-3AC4-5DDC-7E29A5986B78}"/>
                  </a:ext>
                </a:extLst>
              </p:cNvPr>
              <p:cNvSpPr>
                <a:spLocks/>
              </p:cNvSpPr>
              <p:nvPr/>
            </p:nvSpPr>
            <p:spPr bwMode="auto">
              <a:xfrm>
                <a:off x="3105151" y="2747963"/>
                <a:ext cx="82550" cy="514350"/>
              </a:xfrm>
              <a:custGeom>
                <a:avLst/>
                <a:gdLst>
                  <a:gd name="T0" fmla="*/ 38 w 154"/>
                  <a:gd name="T1" fmla="*/ 969 h 969"/>
                  <a:gd name="T2" fmla="*/ 23 w 154"/>
                  <a:gd name="T3" fmla="*/ 699 h 969"/>
                  <a:gd name="T4" fmla="*/ 1 w 154"/>
                  <a:gd name="T5" fmla="*/ 607 h 969"/>
                  <a:gd name="T6" fmla="*/ 0 w 154"/>
                  <a:gd name="T7" fmla="*/ 519 h 969"/>
                  <a:gd name="T8" fmla="*/ 34 w 154"/>
                  <a:gd name="T9" fmla="*/ 477 h 969"/>
                  <a:gd name="T10" fmla="*/ 83 w 154"/>
                  <a:gd name="T11" fmla="*/ 446 h 969"/>
                  <a:gd name="T12" fmla="*/ 130 w 154"/>
                  <a:gd name="T13" fmla="*/ 414 h 969"/>
                  <a:gd name="T14" fmla="*/ 154 w 154"/>
                  <a:gd name="T15" fmla="*/ 370 h 969"/>
                  <a:gd name="T16" fmla="*/ 152 w 154"/>
                  <a:gd name="T17" fmla="*/ 282 h 969"/>
                  <a:gd name="T18" fmla="*/ 128 w 154"/>
                  <a:gd name="T19" fmla="*/ 195 h 969"/>
                  <a:gd name="T20" fmla="*/ 69 w 154"/>
                  <a:gd name="T21" fmla="*/ 23 h 969"/>
                  <a:gd name="T22" fmla="*/ 68 w 154"/>
                  <a:gd name="T23" fmla="*/ 6 h 969"/>
                  <a:gd name="T24" fmla="*/ 69 w 154"/>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969">
                    <a:moveTo>
                      <a:pt x="38" y="969"/>
                    </a:moveTo>
                    <a:lnTo>
                      <a:pt x="23" y="699"/>
                    </a:lnTo>
                    <a:lnTo>
                      <a:pt x="1" y="607"/>
                    </a:lnTo>
                    <a:lnTo>
                      <a:pt x="0" y="519"/>
                    </a:lnTo>
                    <a:lnTo>
                      <a:pt x="34" y="477"/>
                    </a:lnTo>
                    <a:lnTo>
                      <a:pt x="83" y="446"/>
                    </a:lnTo>
                    <a:lnTo>
                      <a:pt x="130" y="414"/>
                    </a:lnTo>
                    <a:lnTo>
                      <a:pt x="154" y="370"/>
                    </a:lnTo>
                    <a:lnTo>
                      <a:pt x="152" y="282"/>
                    </a:lnTo>
                    <a:lnTo>
                      <a:pt x="128" y="195"/>
                    </a:lnTo>
                    <a:lnTo>
                      <a:pt x="69" y="23"/>
                    </a:lnTo>
                    <a:lnTo>
                      <a:pt x="68" y="6"/>
                    </a:lnTo>
                    <a:lnTo>
                      <a:pt x="6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0" name="Freeform 85">
                <a:extLst>
                  <a:ext uri="{FF2B5EF4-FFF2-40B4-BE49-F238E27FC236}">
                    <a16:creationId xmlns:a16="http://schemas.microsoft.com/office/drawing/2014/main" id="{C3AF418A-BE9F-12AD-8F51-CA7475B19C6C}"/>
                  </a:ext>
                </a:extLst>
              </p:cNvPr>
              <p:cNvSpPr>
                <a:spLocks/>
              </p:cNvSpPr>
              <p:nvPr/>
            </p:nvSpPr>
            <p:spPr bwMode="auto">
              <a:xfrm>
                <a:off x="3068638" y="2749550"/>
                <a:ext cx="179388" cy="520700"/>
              </a:xfrm>
              <a:custGeom>
                <a:avLst/>
                <a:gdLst>
                  <a:gd name="T0" fmla="*/ 101 w 340"/>
                  <a:gd name="T1" fmla="*/ 978 h 978"/>
                  <a:gd name="T2" fmla="*/ 178 w 340"/>
                  <a:gd name="T3" fmla="*/ 865 h 978"/>
                  <a:gd name="T4" fmla="*/ 193 w 340"/>
                  <a:gd name="T5" fmla="*/ 730 h 978"/>
                  <a:gd name="T6" fmla="*/ 150 w 340"/>
                  <a:gd name="T7" fmla="*/ 642 h 978"/>
                  <a:gd name="T8" fmla="*/ 79 w 340"/>
                  <a:gd name="T9" fmla="*/ 563 h 978"/>
                  <a:gd name="T10" fmla="*/ 0 w 340"/>
                  <a:gd name="T11" fmla="*/ 396 h 978"/>
                  <a:gd name="T12" fmla="*/ 48 w 340"/>
                  <a:gd name="T13" fmla="*/ 276 h 978"/>
                  <a:gd name="T14" fmla="*/ 130 w 340"/>
                  <a:gd name="T15" fmla="*/ 172 h 978"/>
                  <a:gd name="T16" fmla="*/ 232 w 340"/>
                  <a:gd name="T17" fmla="*/ 80 h 978"/>
                  <a:gd name="T18" fmla="*/ 340 w 340"/>
                  <a:gd name="T19"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978">
                    <a:moveTo>
                      <a:pt x="101" y="978"/>
                    </a:moveTo>
                    <a:lnTo>
                      <a:pt x="178" y="865"/>
                    </a:lnTo>
                    <a:lnTo>
                      <a:pt x="193" y="730"/>
                    </a:lnTo>
                    <a:lnTo>
                      <a:pt x="150" y="642"/>
                    </a:lnTo>
                    <a:lnTo>
                      <a:pt x="79" y="563"/>
                    </a:lnTo>
                    <a:lnTo>
                      <a:pt x="0" y="396"/>
                    </a:lnTo>
                    <a:lnTo>
                      <a:pt x="48" y="276"/>
                    </a:lnTo>
                    <a:lnTo>
                      <a:pt x="130" y="172"/>
                    </a:lnTo>
                    <a:lnTo>
                      <a:pt x="232" y="80"/>
                    </a:lnTo>
                    <a:lnTo>
                      <a:pt x="3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1" name="Freeform 86">
                <a:extLst>
                  <a:ext uri="{FF2B5EF4-FFF2-40B4-BE49-F238E27FC236}">
                    <a16:creationId xmlns:a16="http://schemas.microsoft.com/office/drawing/2014/main" id="{617FDA83-6134-E979-EB51-911AA84F05E9}"/>
                  </a:ext>
                </a:extLst>
              </p:cNvPr>
              <p:cNvSpPr>
                <a:spLocks/>
              </p:cNvSpPr>
              <p:nvPr/>
            </p:nvSpPr>
            <p:spPr bwMode="auto">
              <a:xfrm>
                <a:off x="3071813" y="2759075"/>
                <a:ext cx="90488" cy="512763"/>
              </a:xfrm>
              <a:custGeom>
                <a:avLst/>
                <a:gdLst>
                  <a:gd name="T0" fmla="*/ 69 w 170"/>
                  <a:gd name="T1" fmla="*/ 964 h 964"/>
                  <a:gd name="T2" fmla="*/ 67 w 170"/>
                  <a:gd name="T3" fmla="*/ 959 h 964"/>
                  <a:gd name="T4" fmla="*/ 62 w 170"/>
                  <a:gd name="T5" fmla="*/ 942 h 964"/>
                  <a:gd name="T6" fmla="*/ 19 w 170"/>
                  <a:gd name="T7" fmla="*/ 816 h 964"/>
                  <a:gd name="T8" fmla="*/ 0 w 170"/>
                  <a:gd name="T9" fmla="*/ 689 h 964"/>
                  <a:gd name="T10" fmla="*/ 24 w 170"/>
                  <a:gd name="T11" fmla="*/ 589 h 964"/>
                  <a:gd name="T12" fmla="*/ 63 w 170"/>
                  <a:gd name="T13" fmla="*/ 492 h 964"/>
                  <a:gd name="T14" fmla="*/ 139 w 170"/>
                  <a:gd name="T15" fmla="*/ 297 h 964"/>
                  <a:gd name="T16" fmla="*/ 170 w 170"/>
                  <a:gd name="T17"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964">
                    <a:moveTo>
                      <a:pt x="69" y="964"/>
                    </a:moveTo>
                    <a:lnTo>
                      <a:pt x="67" y="959"/>
                    </a:lnTo>
                    <a:lnTo>
                      <a:pt x="62" y="942"/>
                    </a:lnTo>
                    <a:lnTo>
                      <a:pt x="19" y="816"/>
                    </a:lnTo>
                    <a:lnTo>
                      <a:pt x="0" y="689"/>
                    </a:lnTo>
                    <a:lnTo>
                      <a:pt x="24" y="589"/>
                    </a:lnTo>
                    <a:lnTo>
                      <a:pt x="63" y="492"/>
                    </a:lnTo>
                    <a:lnTo>
                      <a:pt x="139" y="297"/>
                    </a:lnTo>
                    <a:lnTo>
                      <a:pt x="17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2" name="Freeform 87">
                <a:extLst>
                  <a:ext uri="{FF2B5EF4-FFF2-40B4-BE49-F238E27FC236}">
                    <a16:creationId xmlns:a16="http://schemas.microsoft.com/office/drawing/2014/main" id="{D00B763E-893E-F87E-1AFD-BCD5C487C93E}"/>
                  </a:ext>
                </a:extLst>
              </p:cNvPr>
              <p:cNvSpPr>
                <a:spLocks/>
              </p:cNvSpPr>
              <p:nvPr/>
            </p:nvSpPr>
            <p:spPr bwMode="auto">
              <a:xfrm>
                <a:off x="3268663" y="2841625"/>
                <a:ext cx="184150" cy="596900"/>
              </a:xfrm>
              <a:custGeom>
                <a:avLst/>
                <a:gdLst>
                  <a:gd name="T0" fmla="*/ 345 w 345"/>
                  <a:gd name="T1" fmla="*/ 1123 h 1123"/>
                  <a:gd name="T2" fmla="*/ 122 w 345"/>
                  <a:gd name="T3" fmla="*/ 849 h 1123"/>
                  <a:gd name="T4" fmla="*/ 43 w 345"/>
                  <a:gd name="T5" fmla="*/ 692 h 1123"/>
                  <a:gd name="T6" fmla="*/ 0 w 345"/>
                  <a:gd name="T7" fmla="*/ 526 h 1123"/>
                  <a:gd name="T8" fmla="*/ 5 w 345"/>
                  <a:gd name="T9" fmla="*/ 383 h 1123"/>
                  <a:gd name="T10" fmla="*/ 47 w 345"/>
                  <a:gd name="T11" fmla="*/ 243 h 1123"/>
                  <a:gd name="T12" fmla="*/ 119 w 345"/>
                  <a:gd name="T13" fmla="*/ 112 h 1123"/>
                  <a:gd name="T14" fmla="*/ 212 w 345"/>
                  <a:gd name="T15" fmla="*/ 0 h 1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1123">
                    <a:moveTo>
                      <a:pt x="345" y="1123"/>
                    </a:moveTo>
                    <a:lnTo>
                      <a:pt x="122" y="849"/>
                    </a:lnTo>
                    <a:lnTo>
                      <a:pt x="43" y="692"/>
                    </a:lnTo>
                    <a:lnTo>
                      <a:pt x="0" y="526"/>
                    </a:lnTo>
                    <a:lnTo>
                      <a:pt x="5" y="383"/>
                    </a:lnTo>
                    <a:lnTo>
                      <a:pt x="47" y="243"/>
                    </a:lnTo>
                    <a:lnTo>
                      <a:pt x="119" y="112"/>
                    </a:lnTo>
                    <a:lnTo>
                      <a:pt x="212"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3" name="Freeform 88">
                <a:extLst>
                  <a:ext uri="{FF2B5EF4-FFF2-40B4-BE49-F238E27FC236}">
                    <a16:creationId xmlns:a16="http://schemas.microsoft.com/office/drawing/2014/main" id="{10FC4150-BC61-36B3-36F3-F34F02029A4F}"/>
                  </a:ext>
                </a:extLst>
              </p:cNvPr>
              <p:cNvSpPr>
                <a:spLocks/>
              </p:cNvSpPr>
              <p:nvPr/>
            </p:nvSpPr>
            <p:spPr bwMode="auto">
              <a:xfrm>
                <a:off x="3263901" y="2832100"/>
                <a:ext cx="179388" cy="614363"/>
              </a:xfrm>
              <a:custGeom>
                <a:avLst/>
                <a:gdLst>
                  <a:gd name="T0" fmla="*/ 334 w 338"/>
                  <a:gd name="T1" fmla="*/ 1156 h 1158"/>
                  <a:gd name="T2" fmla="*/ 338 w 338"/>
                  <a:gd name="T3" fmla="*/ 1158 h 1158"/>
                  <a:gd name="T4" fmla="*/ 335 w 338"/>
                  <a:gd name="T5" fmla="*/ 1136 h 1158"/>
                  <a:gd name="T6" fmla="*/ 329 w 338"/>
                  <a:gd name="T7" fmla="*/ 1104 h 1158"/>
                  <a:gd name="T8" fmla="*/ 323 w 338"/>
                  <a:gd name="T9" fmla="*/ 1078 h 1158"/>
                  <a:gd name="T10" fmla="*/ 235 w 338"/>
                  <a:gd name="T11" fmla="*/ 810 h 1158"/>
                  <a:gd name="T12" fmla="*/ 156 w 338"/>
                  <a:gd name="T13" fmla="*/ 539 h 1158"/>
                  <a:gd name="T14" fmla="*/ 152 w 338"/>
                  <a:gd name="T15" fmla="*/ 484 h 1158"/>
                  <a:gd name="T16" fmla="*/ 158 w 338"/>
                  <a:gd name="T17" fmla="*/ 428 h 1158"/>
                  <a:gd name="T18" fmla="*/ 156 w 338"/>
                  <a:gd name="T19" fmla="*/ 318 h 1158"/>
                  <a:gd name="T20" fmla="*/ 89 w 338"/>
                  <a:gd name="T21" fmla="*/ 154 h 1158"/>
                  <a:gd name="T22" fmla="*/ 0 w 338"/>
                  <a:gd name="T2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1158">
                    <a:moveTo>
                      <a:pt x="334" y="1156"/>
                    </a:moveTo>
                    <a:lnTo>
                      <a:pt x="338" y="1158"/>
                    </a:lnTo>
                    <a:lnTo>
                      <a:pt x="335" y="1136"/>
                    </a:lnTo>
                    <a:lnTo>
                      <a:pt x="329" y="1104"/>
                    </a:lnTo>
                    <a:lnTo>
                      <a:pt x="323" y="1078"/>
                    </a:lnTo>
                    <a:lnTo>
                      <a:pt x="235" y="810"/>
                    </a:lnTo>
                    <a:lnTo>
                      <a:pt x="156" y="539"/>
                    </a:lnTo>
                    <a:lnTo>
                      <a:pt x="152" y="484"/>
                    </a:lnTo>
                    <a:lnTo>
                      <a:pt x="158" y="428"/>
                    </a:lnTo>
                    <a:lnTo>
                      <a:pt x="156" y="318"/>
                    </a:lnTo>
                    <a:lnTo>
                      <a:pt x="89" y="154"/>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4" name="Freeform 89">
                <a:extLst>
                  <a:ext uri="{FF2B5EF4-FFF2-40B4-BE49-F238E27FC236}">
                    <a16:creationId xmlns:a16="http://schemas.microsoft.com/office/drawing/2014/main" id="{858BCAF8-AD66-688E-BA75-2CD8E91A146A}"/>
                  </a:ext>
                </a:extLst>
              </p:cNvPr>
              <p:cNvSpPr>
                <a:spLocks/>
              </p:cNvSpPr>
              <p:nvPr/>
            </p:nvSpPr>
            <p:spPr bwMode="auto">
              <a:xfrm>
                <a:off x="3152776" y="2757488"/>
                <a:ext cx="103188" cy="512763"/>
              </a:xfrm>
              <a:custGeom>
                <a:avLst/>
                <a:gdLst>
                  <a:gd name="T0" fmla="*/ 0 w 194"/>
                  <a:gd name="T1" fmla="*/ 964 h 964"/>
                  <a:gd name="T2" fmla="*/ 130 w 194"/>
                  <a:gd name="T3" fmla="*/ 778 h 964"/>
                  <a:gd name="T4" fmla="*/ 194 w 194"/>
                  <a:gd name="T5" fmla="*/ 563 h 964"/>
                  <a:gd name="T6" fmla="*/ 177 w 194"/>
                  <a:gd name="T7" fmla="*/ 466 h 964"/>
                  <a:gd name="T8" fmla="*/ 132 w 194"/>
                  <a:gd name="T9" fmla="*/ 373 h 964"/>
                  <a:gd name="T10" fmla="*/ 47 w 194"/>
                  <a:gd name="T11" fmla="*/ 184 h 964"/>
                  <a:gd name="T12" fmla="*/ 45 w 194"/>
                  <a:gd name="T13" fmla="*/ 81 h 964"/>
                  <a:gd name="T14" fmla="*/ 61 w 194"/>
                  <a:gd name="T15" fmla="*/ 34 h 964"/>
                  <a:gd name="T16" fmla="*/ 93 w 194"/>
                  <a:gd name="T17"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964">
                    <a:moveTo>
                      <a:pt x="0" y="964"/>
                    </a:moveTo>
                    <a:lnTo>
                      <a:pt x="130" y="778"/>
                    </a:lnTo>
                    <a:lnTo>
                      <a:pt x="194" y="563"/>
                    </a:lnTo>
                    <a:lnTo>
                      <a:pt x="177" y="466"/>
                    </a:lnTo>
                    <a:lnTo>
                      <a:pt x="132" y="373"/>
                    </a:lnTo>
                    <a:lnTo>
                      <a:pt x="47" y="184"/>
                    </a:lnTo>
                    <a:lnTo>
                      <a:pt x="45" y="81"/>
                    </a:lnTo>
                    <a:lnTo>
                      <a:pt x="61" y="34"/>
                    </a:lnTo>
                    <a:lnTo>
                      <a:pt x="9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88" name="Line 123">
              <a:extLst>
                <a:ext uri="{FF2B5EF4-FFF2-40B4-BE49-F238E27FC236}">
                  <a16:creationId xmlns:a16="http://schemas.microsoft.com/office/drawing/2014/main" id="{15395C8E-7DEA-C770-FE03-CF2E3A6B9139}"/>
                </a:ext>
              </a:extLst>
            </p:cNvPr>
            <p:cNvSpPr>
              <a:spLocks noChangeShapeType="1"/>
            </p:cNvSpPr>
            <p:nvPr/>
          </p:nvSpPr>
          <p:spPr bwMode="auto">
            <a:xfrm>
              <a:off x="3435351" y="4368226"/>
              <a:ext cx="614363" cy="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nvGrpSpPr>
            <p:cNvPr id="89" name="Group 88">
              <a:extLst>
                <a:ext uri="{FF2B5EF4-FFF2-40B4-BE49-F238E27FC236}">
                  <a16:creationId xmlns:a16="http://schemas.microsoft.com/office/drawing/2014/main" id="{7F821029-0BEF-9362-2988-A42126F87C4D}"/>
                </a:ext>
              </a:extLst>
            </p:cNvPr>
            <p:cNvGrpSpPr/>
            <p:nvPr/>
          </p:nvGrpSpPr>
          <p:grpSpPr>
            <a:xfrm>
              <a:off x="5659438" y="4644451"/>
              <a:ext cx="87313" cy="206375"/>
              <a:chOff x="5659438" y="3729038"/>
              <a:chExt cx="87313" cy="206375"/>
            </a:xfrm>
          </p:grpSpPr>
          <p:sp>
            <p:nvSpPr>
              <p:cNvPr id="90" name="Freeform 9">
                <a:extLst>
                  <a:ext uri="{FF2B5EF4-FFF2-40B4-BE49-F238E27FC236}">
                    <a16:creationId xmlns:a16="http://schemas.microsoft.com/office/drawing/2014/main" id="{7E706D70-C12A-0461-DA4C-6C5470442D18}"/>
                  </a:ext>
                </a:extLst>
              </p:cNvPr>
              <p:cNvSpPr>
                <a:spLocks/>
              </p:cNvSpPr>
              <p:nvPr/>
            </p:nvSpPr>
            <p:spPr bwMode="auto">
              <a:xfrm>
                <a:off x="5659438" y="3729038"/>
                <a:ext cx="87313" cy="73025"/>
              </a:xfrm>
              <a:custGeom>
                <a:avLst/>
                <a:gdLst>
                  <a:gd name="T0" fmla="*/ 82 w 163"/>
                  <a:gd name="T1" fmla="*/ 136 h 136"/>
                  <a:gd name="T2" fmla="*/ 163 w 163"/>
                  <a:gd name="T3" fmla="*/ 0 h 136"/>
                  <a:gd name="T4" fmla="*/ 0 w 163"/>
                  <a:gd name="T5" fmla="*/ 0 h 136"/>
                  <a:gd name="T6" fmla="*/ 82 w 163"/>
                  <a:gd name="T7" fmla="*/ 136 h 136"/>
                </a:gdLst>
                <a:ahLst/>
                <a:cxnLst>
                  <a:cxn ang="0">
                    <a:pos x="T0" y="T1"/>
                  </a:cxn>
                  <a:cxn ang="0">
                    <a:pos x="T2" y="T3"/>
                  </a:cxn>
                  <a:cxn ang="0">
                    <a:pos x="T4" y="T5"/>
                  </a:cxn>
                  <a:cxn ang="0">
                    <a:pos x="T6" y="T7"/>
                  </a:cxn>
                </a:cxnLst>
                <a:rect l="0" t="0" r="r" b="b"/>
                <a:pathLst>
                  <a:path w="163" h="136">
                    <a:moveTo>
                      <a:pt x="82" y="136"/>
                    </a:moveTo>
                    <a:lnTo>
                      <a:pt x="163" y="0"/>
                    </a:lnTo>
                    <a:lnTo>
                      <a:pt x="0" y="0"/>
                    </a:lnTo>
                    <a:lnTo>
                      <a:pt x="82" y="136"/>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91" name="Line 10">
                <a:extLst>
                  <a:ext uri="{FF2B5EF4-FFF2-40B4-BE49-F238E27FC236}">
                    <a16:creationId xmlns:a16="http://schemas.microsoft.com/office/drawing/2014/main" id="{5CE32EC9-3643-9162-8D2D-5CFCFBE03BA7}"/>
                  </a:ext>
                </a:extLst>
              </p:cNvPr>
              <p:cNvSpPr>
                <a:spLocks noChangeShapeType="1"/>
              </p:cNvSpPr>
              <p:nvPr/>
            </p:nvSpPr>
            <p:spPr bwMode="auto">
              <a:xfrm flipH="1">
                <a:off x="5668963" y="3802063"/>
                <a:ext cx="34925" cy="1270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92" name="Line 11">
                <a:extLst>
                  <a:ext uri="{FF2B5EF4-FFF2-40B4-BE49-F238E27FC236}">
                    <a16:creationId xmlns:a16="http://schemas.microsoft.com/office/drawing/2014/main" id="{F0E1B644-FECD-E4B4-6AAE-C01A5388C49F}"/>
                  </a:ext>
                </a:extLst>
              </p:cNvPr>
              <p:cNvSpPr>
                <a:spLocks noChangeShapeType="1"/>
              </p:cNvSpPr>
              <p:nvPr/>
            </p:nvSpPr>
            <p:spPr bwMode="auto">
              <a:xfrm>
                <a:off x="5668963" y="3814763"/>
                <a:ext cx="73025" cy="20638"/>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93" name="Line 12">
                <a:extLst>
                  <a:ext uri="{FF2B5EF4-FFF2-40B4-BE49-F238E27FC236}">
                    <a16:creationId xmlns:a16="http://schemas.microsoft.com/office/drawing/2014/main" id="{907947D9-B559-B03A-4634-90F00E2CB10E}"/>
                  </a:ext>
                </a:extLst>
              </p:cNvPr>
              <p:cNvSpPr>
                <a:spLocks noChangeShapeType="1"/>
              </p:cNvSpPr>
              <p:nvPr/>
            </p:nvSpPr>
            <p:spPr bwMode="auto">
              <a:xfrm flipH="1">
                <a:off x="5689601" y="3835400"/>
                <a:ext cx="52388" cy="1270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94" name="Line 13">
                <a:extLst>
                  <a:ext uri="{FF2B5EF4-FFF2-40B4-BE49-F238E27FC236}">
                    <a16:creationId xmlns:a16="http://schemas.microsoft.com/office/drawing/2014/main" id="{46198538-392E-966B-8A10-7B84AB6EF4BD}"/>
                  </a:ext>
                </a:extLst>
              </p:cNvPr>
              <p:cNvSpPr>
                <a:spLocks noChangeShapeType="1"/>
              </p:cNvSpPr>
              <p:nvPr/>
            </p:nvSpPr>
            <p:spPr bwMode="auto">
              <a:xfrm>
                <a:off x="5689601" y="3848100"/>
                <a:ext cx="31750" cy="17463"/>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95" name="Line 14">
                <a:extLst>
                  <a:ext uri="{FF2B5EF4-FFF2-40B4-BE49-F238E27FC236}">
                    <a16:creationId xmlns:a16="http://schemas.microsoft.com/office/drawing/2014/main" id="{32691F99-9807-C476-5DE4-D67777DE6028}"/>
                  </a:ext>
                </a:extLst>
              </p:cNvPr>
              <p:cNvSpPr>
                <a:spLocks noChangeShapeType="1"/>
              </p:cNvSpPr>
              <p:nvPr/>
            </p:nvSpPr>
            <p:spPr bwMode="auto">
              <a:xfrm flipH="1">
                <a:off x="5703888" y="3865563"/>
                <a:ext cx="17463" cy="26988"/>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96" name="Line 15">
                <a:extLst>
                  <a:ext uri="{FF2B5EF4-FFF2-40B4-BE49-F238E27FC236}">
                    <a16:creationId xmlns:a16="http://schemas.microsoft.com/office/drawing/2014/main" id="{EB5FAE67-7DA2-2FBD-0DB0-46C4C72B119C}"/>
                  </a:ext>
                </a:extLst>
              </p:cNvPr>
              <p:cNvSpPr>
                <a:spLocks noChangeShapeType="1"/>
              </p:cNvSpPr>
              <p:nvPr/>
            </p:nvSpPr>
            <p:spPr bwMode="auto">
              <a:xfrm>
                <a:off x="5703888" y="3892550"/>
                <a:ext cx="3175" cy="42863"/>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97" name="TextBox 96">
              <a:extLst>
                <a:ext uri="{FF2B5EF4-FFF2-40B4-BE49-F238E27FC236}">
                  <a16:creationId xmlns:a16="http://schemas.microsoft.com/office/drawing/2014/main" id="{70B1D22F-BDE6-B88B-75ED-114DFAB5723B}"/>
                </a:ext>
              </a:extLst>
            </p:cNvPr>
            <p:cNvSpPr txBox="1"/>
            <p:nvPr/>
          </p:nvSpPr>
          <p:spPr>
            <a:xfrm>
              <a:off x="3449535" y="4041735"/>
              <a:ext cx="800219" cy="338554"/>
            </a:xfrm>
            <a:prstGeom prst="rect">
              <a:avLst/>
            </a:prstGeom>
            <a:noFill/>
          </p:spPr>
          <p:txBody>
            <a:bodyPr wrap="none" rtlCol="0">
              <a:spAutoFit/>
            </a:bodyPr>
            <a:lstStyle/>
            <a:p>
              <a:r>
                <a:rPr lang="en-US" sz="1600">
                  <a:solidFill>
                    <a:srgbClr val="0000FF"/>
                  </a:solidFill>
                  <a:latin typeface="+mj-lt"/>
                </a:rPr>
                <a:t>OHWM</a:t>
              </a:r>
            </a:p>
          </p:txBody>
        </p:sp>
        <p:sp>
          <p:nvSpPr>
            <p:cNvPr id="98" name="TextBox 97">
              <a:extLst>
                <a:ext uri="{FF2B5EF4-FFF2-40B4-BE49-F238E27FC236}">
                  <a16:creationId xmlns:a16="http://schemas.microsoft.com/office/drawing/2014/main" id="{FD503DFA-944B-585F-AE99-648002F34E79}"/>
                </a:ext>
              </a:extLst>
            </p:cNvPr>
            <p:cNvSpPr txBox="1"/>
            <p:nvPr/>
          </p:nvSpPr>
          <p:spPr>
            <a:xfrm>
              <a:off x="5592336" y="5220297"/>
              <a:ext cx="503664" cy="338554"/>
            </a:xfrm>
            <a:prstGeom prst="rect">
              <a:avLst/>
            </a:prstGeom>
            <a:noFill/>
          </p:spPr>
          <p:txBody>
            <a:bodyPr wrap="none" rtlCol="0">
              <a:spAutoFit/>
            </a:bodyPr>
            <a:lstStyle/>
            <a:p>
              <a:r>
                <a:rPr lang="en-US" sz="1600">
                  <a:solidFill>
                    <a:srgbClr val="C00000"/>
                  </a:solidFill>
                  <a:latin typeface="+mj-lt"/>
                </a:rPr>
                <a:t>Bed</a:t>
              </a:r>
            </a:p>
          </p:txBody>
        </p:sp>
        <p:grpSp>
          <p:nvGrpSpPr>
            <p:cNvPr id="108" name="Group 107">
              <a:extLst>
                <a:ext uri="{FF2B5EF4-FFF2-40B4-BE49-F238E27FC236}">
                  <a16:creationId xmlns:a16="http://schemas.microsoft.com/office/drawing/2014/main" id="{EFE2EF8D-DEA5-D2D6-30F2-CD73A170D1BE}"/>
                </a:ext>
              </a:extLst>
            </p:cNvPr>
            <p:cNvGrpSpPr/>
            <p:nvPr/>
          </p:nvGrpSpPr>
          <p:grpSpPr>
            <a:xfrm>
              <a:off x="8620557" y="3364525"/>
              <a:ext cx="1475509" cy="1005688"/>
              <a:chOff x="8662903" y="4299597"/>
              <a:chExt cx="1475509" cy="1005688"/>
            </a:xfrm>
          </p:grpSpPr>
          <p:grpSp>
            <p:nvGrpSpPr>
              <p:cNvPr id="109" name="Group 108">
                <a:extLst>
                  <a:ext uri="{FF2B5EF4-FFF2-40B4-BE49-F238E27FC236}">
                    <a16:creationId xmlns:a16="http://schemas.microsoft.com/office/drawing/2014/main" id="{49783ACB-3A5F-0DA2-43DC-D3F3352B9694}"/>
                  </a:ext>
                </a:extLst>
              </p:cNvPr>
              <p:cNvGrpSpPr/>
              <p:nvPr/>
            </p:nvGrpSpPr>
            <p:grpSpPr>
              <a:xfrm rot="378945">
                <a:off x="8662903" y="4354126"/>
                <a:ext cx="1475509" cy="951159"/>
                <a:chOff x="8624524" y="4459720"/>
                <a:chExt cx="1356285" cy="951159"/>
              </a:xfrm>
            </p:grpSpPr>
            <p:sp>
              <p:nvSpPr>
                <p:cNvPr id="113" name="Freeform: Shape 112">
                  <a:extLst>
                    <a:ext uri="{FF2B5EF4-FFF2-40B4-BE49-F238E27FC236}">
                      <a16:creationId xmlns:a16="http://schemas.microsoft.com/office/drawing/2014/main" id="{58C7D7B6-E887-ED4E-E804-656CA35D7E9E}"/>
                    </a:ext>
                  </a:extLst>
                </p:cNvPr>
                <p:cNvSpPr/>
                <p:nvPr/>
              </p:nvSpPr>
              <p:spPr>
                <a:xfrm rot="21391055">
                  <a:off x="8643671" y="4459720"/>
                  <a:ext cx="1337138" cy="951159"/>
                </a:xfrm>
                <a:custGeom>
                  <a:avLst/>
                  <a:gdLst>
                    <a:gd name="connsiteX0" fmla="*/ 0 w 1281998"/>
                    <a:gd name="connsiteY0" fmla="*/ 275699 h 840881"/>
                    <a:gd name="connsiteX1" fmla="*/ 4595 w 1281998"/>
                    <a:gd name="connsiteY1" fmla="*/ 680057 h 840881"/>
                    <a:gd name="connsiteX2" fmla="*/ 27570 w 1281998"/>
                    <a:gd name="connsiteY2" fmla="*/ 840881 h 840881"/>
                    <a:gd name="connsiteX3" fmla="*/ 349218 w 1281998"/>
                    <a:gd name="connsiteY3" fmla="*/ 620322 h 840881"/>
                    <a:gd name="connsiteX4" fmla="*/ 385978 w 1281998"/>
                    <a:gd name="connsiteY4" fmla="*/ 606537 h 840881"/>
                    <a:gd name="connsiteX5" fmla="*/ 790336 w 1281998"/>
                    <a:gd name="connsiteY5" fmla="*/ 514638 h 840881"/>
                    <a:gd name="connsiteX6" fmla="*/ 831690 w 1281998"/>
                    <a:gd name="connsiteY6" fmla="*/ 510043 h 840881"/>
                    <a:gd name="connsiteX7" fmla="*/ 1111984 w 1281998"/>
                    <a:gd name="connsiteY7" fmla="*/ 487068 h 840881"/>
                    <a:gd name="connsiteX8" fmla="*/ 1148744 w 1281998"/>
                    <a:gd name="connsiteY8" fmla="*/ 454903 h 840881"/>
                    <a:gd name="connsiteX9" fmla="*/ 1199288 w 1281998"/>
                    <a:gd name="connsiteY9" fmla="*/ 418143 h 840881"/>
                    <a:gd name="connsiteX10" fmla="*/ 1217668 w 1281998"/>
                    <a:gd name="connsiteY10" fmla="*/ 404358 h 840881"/>
                    <a:gd name="connsiteX11" fmla="*/ 1281998 w 1281998"/>
                    <a:gd name="connsiteY11" fmla="*/ 55140 h 840881"/>
                    <a:gd name="connsiteX12" fmla="*/ 1047654 w 1281998"/>
                    <a:gd name="connsiteY12" fmla="*/ 0 h 840881"/>
                    <a:gd name="connsiteX13" fmla="*/ 748981 w 1281998"/>
                    <a:gd name="connsiteY13" fmla="*/ 91900 h 840881"/>
                    <a:gd name="connsiteX14" fmla="*/ 381383 w 1281998"/>
                    <a:gd name="connsiteY14" fmla="*/ 234344 h 840881"/>
                    <a:gd name="connsiteX15" fmla="*/ 0 w 1281998"/>
                    <a:gd name="connsiteY15" fmla="*/ 275699 h 84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1998" h="840881">
                      <a:moveTo>
                        <a:pt x="0" y="275699"/>
                      </a:moveTo>
                      <a:cubicBezTo>
                        <a:pt x="1532" y="410485"/>
                        <a:pt x="3063" y="545271"/>
                        <a:pt x="4595" y="680057"/>
                      </a:cubicBezTo>
                      <a:lnTo>
                        <a:pt x="27570" y="840881"/>
                      </a:lnTo>
                      <a:lnTo>
                        <a:pt x="349218" y="620322"/>
                      </a:lnTo>
                      <a:lnTo>
                        <a:pt x="385978" y="606537"/>
                      </a:lnTo>
                      <a:lnTo>
                        <a:pt x="790336" y="514638"/>
                      </a:lnTo>
                      <a:lnTo>
                        <a:pt x="831690" y="510043"/>
                      </a:lnTo>
                      <a:lnTo>
                        <a:pt x="1111984" y="487068"/>
                      </a:lnTo>
                      <a:cubicBezTo>
                        <a:pt x="1124237" y="476346"/>
                        <a:pt x="1135965" y="464992"/>
                        <a:pt x="1148744" y="454903"/>
                      </a:cubicBezTo>
                      <a:cubicBezTo>
                        <a:pt x="1165095" y="441994"/>
                        <a:pt x="1182489" y="430463"/>
                        <a:pt x="1199288" y="418143"/>
                      </a:cubicBezTo>
                      <a:cubicBezTo>
                        <a:pt x="1205464" y="413614"/>
                        <a:pt x="1211541" y="408953"/>
                        <a:pt x="1217668" y="404358"/>
                      </a:cubicBezTo>
                      <a:lnTo>
                        <a:pt x="1281998" y="55140"/>
                      </a:lnTo>
                      <a:lnTo>
                        <a:pt x="1047654" y="0"/>
                      </a:lnTo>
                      <a:lnTo>
                        <a:pt x="748981" y="91900"/>
                      </a:lnTo>
                      <a:lnTo>
                        <a:pt x="381383" y="234344"/>
                      </a:lnTo>
                      <a:lnTo>
                        <a:pt x="0" y="275699"/>
                      </a:lnTo>
                      <a:close/>
                    </a:path>
                  </a:pathLst>
                </a:custGeom>
                <a:solidFill>
                  <a:schemeClr val="accent6">
                    <a:lumMod val="60000"/>
                    <a:lumOff val="4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14" name="Group 113">
                  <a:extLst>
                    <a:ext uri="{FF2B5EF4-FFF2-40B4-BE49-F238E27FC236}">
                      <a16:creationId xmlns:a16="http://schemas.microsoft.com/office/drawing/2014/main" id="{5D78DCC4-3169-193C-D715-DA2884107E29}"/>
                    </a:ext>
                  </a:extLst>
                </p:cNvPr>
                <p:cNvGrpSpPr/>
                <p:nvPr/>
              </p:nvGrpSpPr>
              <p:grpSpPr>
                <a:xfrm rot="21184909">
                  <a:off x="8624524" y="4487775"/>
                  <a:ext cx="1304925" cy="849313"/>
                  <a:chOff x="8797926" y="2428875"/>
                  <a:chExt cx="1304925" cy="849313"/>
                </a:xfrm>
              </p:grpSpPr>
              <p:grpSp>
                <p:nvGrpSpPr>
                  <p:cNvPr id="115" name="Group 114">
                    <a:extLst>
                      <a:ext uri="{FF2B5EF4-FFF2-40B4-BE49-F238E27FC236}">
                        <a16:creationId xmlns:a16="http://schemas.microsoft.com/office/drawing/2014/main" id="{AA7A76A7-7C1B-E512-5DB5-52C0D35EF6B9}"/>
                      </a:ext>
                    </a:extLst>
                  </p:cNvPr>
                  <p:cNvGrpSpPr/>
                  <p:nvPr/>
                </p:nvGrpSpPr>
                <p:grpSpPr>
                  <a:xfrm>
                    <a:off x="8797926" y="2428875"/>
                    <a:ext cx="1304925" cy="849313"/>
                    <a:chOff x="8797926" y="2428875"/>
                    <a:chExt cx="1304925" cy="849313"/>
                  </a:xfrm>
                </p:grpSpPr>
                <p:sp>
                  <p:nvSpPr>
                    <p:cNvPr id="117" name="Freeform 19">
                      <a:extLst>
                        <a:ext uri="{FF2B5EF4-FFF2-40B4-BE49-F238E27FC236}">
                          <a16:creationId xmlns:a16="http://schemas.microsoft.com/office/drawing/2014/main" id="{3C6276CD-8C92-F588-5D6D-2B50610B4837}"/>
                        </a:ext>
                      </a:extLst>
                    </p:cNvPr>
                    <p:cNvSpPr>
                      <a:spLocks/>
                    </p:cNvSpPr>
                    <p:nvPr/>
                  </p:nvSpPr>
                  <p:spPr bwMode="auto">
                    <a:xfrm>
                      <a:off x="9907588" y="2439988"/>
                      <a:ext cx="190500" cy="596900"/>
                    </a:xfrm>
                    <a:custGeom>
                      <a:avLst/>
                      <a:gdLst>
                        <a:gd name="T0" fmla="*/ 0 w 359"/>
                        <a:gd name="T1" fmla="*/ 1123 h 1123"/>
                        <a:gd name="T2" fmla="*/ 231 w 359"/>
                        <a:gd name="T3" fmla="*/ 850 h 1123"/>
                        <a:gd name="T4" fmla="*/ 314 w 359"/>
                        <a:gd name="T5" fmla="*/ 693 h 1123"/>
                        <a:gd name="T6" fmla="*/ 359 w 359"/>
                        <a:gd name="T7" fmla="*/ 526 h 1123"/>
                        <a:gd name="T8" fmla="*/ 353 w 359"/>
                        <a:gd name="T9" fmla="*/ 382 h 1123"/>
                        <a:gd name="T10" fmla="*/ 309 w 359"/>
                        <a:gd name="T11" fmla="*/ 241 h 1123"/>
                        <a:gd name="T12" fmla="*/ 234 w 359"/>
                        <a:gd name="T13" fmla="*/ 111 h 1123"/>
                        <a:gd name="T14" fmla="*/ 139 w 359"/>
                        <a:gd name="T15" fmla="*/ 0 h 1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9" h="1123">
                          <a:moveTo>
                            <a:pt x="0" y="1123"/>
                          </a:moveTo>
                          <a:lnTo>
                            <a:pt x="231" y="850"/>
                          </a:lnTo>
                          <a:lnTo>
                            <a:pt x="314" y="693"/>
                          </a:lnTo>
                          <a:lnTo>
                            <a:pt x="359" y="526"/>
                          </a:lnTo>
                          <a:lnTo>
                            <a:pt x="353" y="382"/>
                          </a:lnTo>
                          <a:lnTo>
                            <a:pt x="309" y="241"/>
                          </a:lnTo>
                          <a:lnTo>
                            <a:pt x="234" y="111"/>
                          </a:lnTo>
                          <a:lnTo>
                            <a:pt x="13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18" name="Freeform 20">
                      <a:extLst>
                        <a:ext uri="{FF2B5EF4-FFF2-40B4-BE49-F238E27FC236}">
                          <a16:creationId xmlns:a16="http://schemas.microsoft.com/office/drawing/2014/main" id="{680E68DD-9A2C-431B-B7DD-43216AC4BA2E}"/>
                        </a:ext>
                      </a:extLst>
                    </p:cNvPr>
                    <p:cNvSpPr>
                      <a:spLocks/>
                    </p:cNvSpPr>
                    <p:nvPr/>
                  </p:nvSpPr>
                  <p:spPr bwMode="auto">
                    <a:xfrm>
                      <a:off x="9917113" y="2428875"/>
                      <a:ext cx="185738" cy="615950"/>
                    </a:xfrm>
                    <a:custGeom>
                      <a:avLst/>
                      <a:gdLst>
                        <a:gd name="T0" fmla="*/ 4 w 351"/>
                        <a:gd name="T1" fmla="*/ 1156 h 1157"/>
                        <a:gd name="T2" fmla="*/ 0 w 351"/>
                        <a:gd name="T3" fmla="*/ 1157 h 1157"/>
                        <a:gd name="T4" fmla="*/ 3 w 351"/>
                        <a:gd name="T5" fmla="*/ 1135 h 1157"/>
                        <a:gd name="T6" fmla="*/ 9 w 351"/>
                        <a:gd name="T7" fmla="*/ 1104 h 1157"/>
                        <a:gd name="T8" fmla="*/ 15 w 351"/>
                        <a:gd name="T9" fmla="*/ 1078 h 1157"/>
                        <a:gd name="T10" fmla="*/ 107 w 351"/>
                        <a:gd name="T11" fmla="*/ 810 h 1157"/>
                        <a:gd name="T12" fmla="*/ 189 w 351"/>
                        <a:gd name="T13" fmla="*/ 539 h 1157"/>
                        <a:gd name="T14" fmla="*/ 193 w 351"/>
                        <a:gd name="T15" fmla="*/ 484 h 1157"/>
                        <a:gd name="T16" fmla="*/ 187 w 351"/>
                        <a:gd name="T17" fmla="*/ 428 h 1157"/>
                        <a:gd name="T18" fmla="*/ 189 w 351"/>
                        <a:gd name="T19" fmla="*/ 318 h 1157"/>
                        <a:gd name="T20" fmla="*/ 258 w 351"/>
                        <a:gd name="T21" fmla="*/ 154 h 1157"/>
                        <a:gd name="T22" fmla="*/ 351 w 351"/>
                        <a:gd name="T2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1" h="1157">
                          <a:moveTo>
                            <a:pt x="4" y="1156"/>
                          </a:moveTo>
                          <a:lnTo>
                            <a:pt x="0" y="1157"/>
                          </a:lnTo>
                          <a:lnTo>
                            <a:pt x="3" y="1135"/>
                          </a:lnTo>
                          <a:lnTo>
                            <a:pt x="9" y="1104"/>
                          </a:lnTo>
                          <a:lnTo>
                            <a:pt x="15" y="1078"/>
                          </a:lnTo>
                          <a:lnTo>
                            <a:pt x="107" y="810"/>
                          </a:lnTo>
                          <a:lnTo>
                            <a:pt x="189" y="539"/>
                          </a:lnTo>
                          <a:lnTo>
                            <a:pt x="193" y="484"/>
                          </a:lnTo>
                          <a:lnTo>
                            <a:pt x="187" y="428"/>
                          </a:lnTo>
                          <a:lnTo>
                            <a:pt x="189" y="318"/>
                          </a:lnTo>
                          <a:lnTo>
                            <a:pt x="258" y="154"/>
                          </a:lnTo>
                          <a:lnTo>
                            <a:pt x="35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19" name="Freeform 21">
                      <a:extLst>
                        <a:ext uri="{FF2B5EF4-FFF2-40B4-BE49-F238E27FC236}">
                          <a16:creationId xmlns:a16="http://schemas.microsoft.com/office/drawing/2014/main" id="{86791E43-66DD-A67C-FBA5-6BDA07D167A3}"/>
                        </a:ext>
                      </a:extLst>
                    </p:cNvPr>
                    <p:cNvSpPr>
                      <a:spLocks/>
                    </p:cNvSpPr>
                    <p:nvPr/>
                  </p:nvSpPr>
                  <p:spPr bwMode="auto">
                    <a:xfrm>
                      <a:off x="9515476" y="2565400"/>
                      <a:ext cx="106363" cy="512763"/>
                    </a:xfrm>
                    <a:custGeom>
                      <a:avLst/>
                      <a:gdLst>
                        <a:gd name="T0" fmla="*/ 201 w 201"/>
                        <a:gd name="T1" fmla="*/ 965 h 965"/>
                        <a:gd name="T2" fmla="*/ 66 w 201"/>
                        <a:gd name="T3" fmla="*/ 779 h 965"/>
                        <a:gd name="T4" fmla="*/ 21 w 201"/>
                        <a:gd name="T5" fmla="*/ 674 h 965"/>
                        <a:gd name="T6" fmla="*/ 0 w 201"/>
                        <a:gd name="T7" fmla="*/ 564 h 965"/>
                        <a:gd name="T8" fmla="*/ 17 w 201"/>
                        <a:gd name="T9" fmla="*/ 466 h 965"/>
                        <a:gd name="T10" fmla="*/ 64 w 201"/>
                        <a:gd name="T11" fmla="*/ 374 h 965"/>
                        <a:gd name="T12" fmla="*/ 153 w 201"/>
                        <a:gd name="T13" fmla="*/ 185 h 965"/>
                        <a:gd name="T14" fmla="*/ 154 w 201"/>
                        <a:gd name="T15" fmla="*/ 81 h 965"/>
                        <a:gd name="T16" fmla="*/ 137 w 201"/>
                        <a:gd name="T17" fmla="*/ 34 h 965"/>
                        <a:gd name="T18" fmla="*/ 104 w 201"/>
                        <a:gd name="T19"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965">
                          <a:moveTo>
                            <a:pt x="201" y="965"/>
                          </a:moveTo>
                          <a:lnTo>
                            <a:pt x="66" y="779"/>
                          </a:lnTo>
                          <a:lnTo>
                            <a:pt x="21" y="674"/>
                          </a:lnTo>
                          <a:lnTo>
                            <a:pt x="0" y="564"/>
                          </a:lnTo>
                          <a:lnTo>
                            <a:pt x="17" y="466"/>
                          </a:lnTo>
                          <a:lnTo>
                            <a:pt x="64" y="374"/>
                          </a:lnTo>
                          <a:lnTo>
                            <a:pt x="153" y="185"/>
                          </a:lnTo>
                          <a:lnTo>
                            <a:pt x="154" y="81"/>
                          </a:lnTo>
                          <a:lnTo>
                            <a:pt x="137" y="34"/>
                          </a:lnTo>
                          <a:lnTo>
                            <a:pt x="104"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0" name="Freeform 22">
                      <a:extLst>
                        <a:ext uri="{FF2B5EF4-FFF2-40B4-BE49-F238E27FC236}">
                          <a16:creationId xmlns:a16="http://schemas.microsoft.com/office/drawing/2014/main" id="{A8E357CA-6AF5-3389-8404-7545B13A99E5}"/>
                        </a:ext>
                      </a:extLst>
                    </p:cNvPr>
                    <p:cNvSpPr>
                      <a:spLocks/>
                    </p:cNvSpPr>
                    <p:nvPr/>
                  </p:nvSpPr>
                  <p:spPr bwMode="auto">
                    <a:xfrm>
                      <a:off x="9469438" y="2611438"/>
                      <a:ext cx="146050" cy="457200"/>
                    </a:xfrm>
                    <a:custGeom>
                      <a:avLst/>
                      <a:gdLst>
                        <a:gd name="T0" fmla="*/ 271 w 273"/>
                        <a:gd name="T1" fmla="*/ 861 h 861"/>
                        <a:gd name="T2" fmla="*/ 266 w 273"/>
                        <a:gd name="T3" fmla="*/ 853 h 861"/>
                        <a:gd name="T4" fmla="*/ 263 w 273"/>
                        <a:gd name="T5" fmla="*/ 829 h 861"/>
                        <a:gd name="T6" fmla="*/ 273 w 273"/>
                        <a:gd name="T7" fmla="*/ 721 h 861"/>
                        <a:gd name="T8" fmla="*/ 263 w 273"/>
                        <a:gd name="T9" fmla="*/ 618 h 861"/>
                        <a:gd name="T10" fmla="*/ 208 w 273"/>
                        <a:gd name="T11" fmla="*/ 539 h 861"/>
                        <a:gd name="T12" fmla="*/ 138 w 273"/>
                        <a:gd name="T13" fmla="*/ 471 h 861"/>
                        <a:gd name="T14" fmla="*/ 70 w 273"/>
                        <a:gd name="T15" fmla="*/ 401 h 861"/>
                        <a:gd name="T16" fmla="*/ 22 w 273"/>
                        <a:gd name="T17" fmla="*/ 320 h 861"/>
                        <a:gd name="T18" fmla="*/ 3 w 273"/>
                        <a:gd name="T19" fmla="*/ 241 h 861"/>
                        <a:gd name="T20" fmla="*/ 0 w 273"/>
                        <a:gd name="T21" fmla="*/ 159 h 861"/>
                        <a:gd name="T22" fmla="*/ 38 w 273"/>
                        <a:gd name="T23"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861">
                          <a:moveTo>
                            <a:pt x="271" y="861"/>
                          </a:moveTo>
                          <a:lnTo>
                            <a:pt x="266" y="853"/>
                          </a:lnTo>
                          <a:lnTo>
                            <a:pt x="263" y="829"/>
                          </a:lnTo>
                          <a:lnTo>
                            <a:pt x="273" y="721"/>
                          </a:lnTo>
                          <a:lnTo>
                            <a:pt x="263" y="618"/>
                          </a:lnTo>
                          <a:lnTo>
                            <a:pt x="208" y="539"/>
                          </a:lnTo>
                          <a:lnTo>
                            <a:pt x="138" y="471"/>
                          </a:lnTo>
                          <a:lnTo>
                            <a:pt x="70" y="401"/>
                          </a:lnTo>
                          <a:lnTo>
                            <a:pt x="22" y="320"/>
                          </a:lnTo>
                          <a:lnTo>
                            <a:pt x="3" y="241"/>
                          </a:lnTo>
                          <a:lnTo>
                            <a:pt x="0" y="159"/>
                          </a:lnTo>
                          <a:lnTo>
                            <a:pt x="38"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1" name="Freeform 23">
                      <a:extLst>
                        <a:ext uri="{FF2B5EF4-FFF2-40B4-BE49-F238E27FC236}">
                          <a16:creationId xmlns:a16="http://schemas.microsoft.com/office/drawing/2014/main" id="{3A00A089-6031-4AC3-5A4D-6ECC760B46EA}"/>
                        </a:ext>
                      </a:extLst>
                    </p:cNvPr>
                    <p:cNvSpPr>
                      <a:spLocks/>
                    </p:cNvSpPr>
                    <p:nvPr/>
                  </p:nvSpPr>
                  <p:spPr bwMode="auto">
                    <a:xfrm>
                      <a:off x="9831388" y="2516188"/>
                      <a:ext cx="85725" cy="514350"/>
                    </a:xfrm>
                    <a:custGeom>
                      <a:avLst/>
                      <a:gdLst>
                        <a:gd name="T0" fmla="*/ 121 w 161"/>
                        <a:gd name="T1" fmla="*/ 969 h 969"/>
                        <a:gd name="T2" fmla="*/ 137 w 161"/>
                        <a:gd name="T3" fmla="*/ 698 h 969"/>
                        <a:gd name="T4" fmla="*/ 159 w 161"/>
                        <a:gd name="T5" fmla="*/ 607 h 969"/>
                        <a:gd name="T6" fmla="*/ 161 w 161"/>
                        <a:gd name="T7" fmla="*/ 518 h 969"/>
                        <a:gd name="T8" fmla="*/ 125 w 161"/>
                        <a:gd name="T9" fmla="*/ 477 h 969"/>
                        <a:gd name="T10" fmla="*/ 74 w 161"/>
                        <a:gd name="T11" fmla="*/ 445 h 969"/>
                        <a:gd name="T12" fmla="*/ 26 w 161"/>
                        <a:gd name="T13" fmla="*/ 414 h 969"/>
                        <a:gd name="T14" fmla="*/ 0 w 161"/>
                        <a:gd name="T15" fmla="*/ 369 h 969"/>
                        <a:gd name="T16" fmla="*/ 3 w 161"/>
                        <a:gd name="T17" fmla="*/ 281 h 969"/>
                        <a:gd name="T18" fmla="*/ 27 w 161"/>
                        <a:gd name="T19" fmla="*/ 195 h 969"/>
                        <a:gd name="T20" fmla="*/ 88 w 161"/>
                        <a:gd name="T21" fmla="*/ 22 h 969"/>
                        <a:gd name="T22" fmla="*/ 90 w 161"/>
                        <a:gd name="T23" fmla="*/ 5 h 969"/>
                        <a:gd name="T24" fmla="*/ 88 w 161"/>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969">
                          <a:moveTo>
                            <a:pt x="121" y="969"/>
                          </a:moveTo>
                          <a:lnTo>
                            <a:pt x="137" y="698"/>
                          </a:lnTo>
                          <a:lnTo>
                            <a:pt x="159" y="607"/>
                          </a:lnTo>
                          <a:lnTo>
                            <a:pt x="161" y="518"/>
                          </a:lnTo>
                          <a:lnTo>
                            <a:pt x="125" y="477"/>
                          </a:lnTo>
                          <a:lnTo>
                            <a:pt x="74" y="445"/>
                          </a:lnTo>
                          <a:lnTo>
                            <a:pt x="26" y="414"/>
                          </a:lnTo>
                          <a:lnTo>
                            <a:pt x="0" y="369"/>
                          </a:lnTo>
                          <a:lnTo>
                            <a:pt x="3" y="281"/>
                          </a:lnTo>
                          <a:lnTo>
                            <a:pt x="27" y="195"/>
                          </a:lnTo>
                          <a:lnTo>
                            <a:pt x="88" y="22"/>
                          </a:lnTo>
                          <a:lnTo>
                            <a:pt x="90" y="5"/>
                          </a:lnTo>
                          <a:lnTo>
                            <a:pt x="88"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2" name="Freeform 24">
                      <a:extLst>
                        <a:ext uri="{FF2B5EF4-FFF2-40B4-BE49-F238E27FC236}">
                          <a16:creationId xmlns:a16="http://schemas.microsoft.com/office/drawing/2014/main" id="{40A787A0-A140-789C-AFC1-CE919D2D2F85}"/>
                        </a:ext>
                      </a:extLst>
                    </p:cNvPr>
                    <p:cNvSpPr>
                      <a:spLocks/>
                    </p:cNvSpPr>
                    <p:nvPr/>
                  </p:nvSpPr>
                  <p:spPr bwMode="auto">
                    <a:xfrm>
                      <a:off x="9767888" y="2517775"/>
                      <a:ext cx="187325" cy="519113"/>
                    </a:xfrm>
                    <a:custGeom>
                      <a:avLst/>
                      <a:gdLst>
                        <a:gd name="T0" fmla="*/ 250 w 354"/>
                        <a:gd name="T1" fmla="*/ 978 h 978"/>
                        <a:gd name="T2" fmla="*/ 204 w 354"/>
                        <a:gd name="T3" fmla="*/ 928 h 978"/>
                        <a:gd name="T4" fmla="*/ 170 w 354"/>
                        <a:gd name="T5" fmla="*/ 866 h 978"/>
                        <a:gd name="T6" fmla="*/ 153 w 354"/>
                        <a:gd name="T7" fmla="*/ 730 h 978"/>
                        <a:gd name="T8" fmla="*/ 198 w 354"/>
                        <a:gd name="T9" fmla="*/ 642 h 978"/>
                        <a:gd name="T10" fmla="*/ 272 w 354"/>
                        <a:gd name="T11" fmla="*/ 563 h 978"/>
                        <a:gd name="T12" fmla="*/ 337 w 354"/>
                        <a:gd name="T13" fmla="*/ 485 h 978"/>
                        <a:gd name="T14" fmla="*/ 354 w 354"/>
                        <a:gd name="T15" fmla="*/ 397 h 978"/>
                        <a:gd name="T16" fmla="*/ 304 w 354"/>
                        <a:gd name="T17" fmla="*/ 276 h 978"/>
                        <a:gd name="T18" fmla="*/ 219 w 354"/>
                        <a:gd name="T19" fmla="*/ 171 h 978"/>
                        <a:gd name="T20" fmla="*/ 112 w 354"/>
                        <a:gd name="T21" fmla="*/ 80 h 978"/>
                        <a:gd name="T22" fmla="*/ 0 w 354"/>
                        <a:gd name="T23"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4" h="978">
                          <a:moveTo>
                            <a:pt x="250" y="978"/>
                          </a:moveTo>
                          <a:lnTo>
                            <a:pt x="204" y="928"/>
                          </a:lnTo>
                          <a:lnTo>
                            <a:pt x="170" y="866"/>
                          </a:lnTo>
                          <a:lnTo>
                            <a:pt x="153" y="730"/>
                          </a:lnTo>
                          <a:lnTo>
                            <a:pt x="198" y="642"/>
                          </a:lnTo>
                          <a:lnTo>
                            <a:pt x="272" y="563"/>
                          </a:lnTo>
                          <a:lnTo>
                            <a:pt x="337" y="485"/>
                          </a:lnTo>
                          <a:lnTo>
                            <a:pt x="354" y="397"/>
                          </a:lnTo>
                          <a:lnTo>
                            <a:pt x="304" y="276"/>
                          </a:lnTo>
                          <a:lnTo>
                            <a:pt x="219" y="171"/>
                          </a:lnTo>
                          <a:lnTo>
                            <a:pt x="112" y="80"/>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3" name="Freeform 25">
                      <a:extLst>
                        <a:ext uri="{FF2B5EF4-FFF2-40B4-BE49-F238E27FC236}">
                          <a16:creationId xmlns:a16="http://schemas.microsoft.com/office/drawing/2014/main" id="{1B43333D-500C-933B-4FD3-BA75C77271EA}"/>
                        </a:ext>
                      </a:extLst>
                    </p:cNvPr>
                    <p:cNvSpPr>
                      <a:spLocks/>
                    </p:cNvSpPr>
                    <p:nvPr/>
                  </p:nvSpPr>
                  <p:spPr bwMode="auto">
                    <a:xfrm>
                      <a:off x="9856788" y="2527300"/>
                      <a:ext cx="93663" cy="512763"/>
                    </a:xfrm>
                    <a:custGeom>
                      <a:avLst/>
                      <a:gdLst>
                        <a:gd name="T0" fmla="*/ 105 w 177"/>
                        <a:gd name="T1" fmla="*/ 965 h 965"/>
                        <a:gd name="T2" fmla="*/ 107 w 177"/>
                        <a:gd name="T3" fmla="*/ 959 h 965"/>
                        <a:gd name="T4" fmla="*/ 113 w 177"/>
                        <a:gd name="T5" fmla="*/ 942 h 965"/>
                        <a:gd name="T6" fmla="*/ 157 w 177"/>
                        <a:gd name="T7" fmla="*/ 817 h 965"/>
                        <a:gd name="T8" fmla="*/ 177 w 177"/>
                        <a:gd name="T9" fmla="*/ 690 h 965"/>
                        <a:gd name="T10" fmla="*/ 152 w 177"/>
                        <a:gd name="T11" fmla="*/ 589 h 965"/>
                        <a:gd name="T12" fmla="*/ 111 w 177"/>
                        <a:gd name="T13" fmla="*/ 493 h 965"/>
                        <a:gd name="T14" fmla="*/ 32 w 177"/>
                        <a:gd name="T15" fmla="*/ 298 h 965"/>
                        <a:gd name="T16" fmla="*/ 0 w 177"/>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965">
                          <a:moveTo>
                            <a:pt x="105" y="965"/>
                          </a:moveTo>
                          <a:lnTo>
                            <a:pt x="107" y="959"/>
                          </a:lnTo>
                          <a:lnTo>
                            <a:pt x="113" y="942"/>
                          </a:lnTo>
                          <a:lnTo>
                            <a:pt x="157" y="817"/>
                          </a:lnTo>
                          <a:lnTo>
                            <a:pt x="177" y="690"/>
                          </a:lnTo>
                          <a:lnTo>
                            <a:pt x="152" y="589"/>
                          </a:lnTo>
                          <a:lnTo>
                            <a:pt x="111" y="493"/>
                          </a:lnTo>
                          <a:lnTo>
                            <a:pt x="32" y="298"/>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4" name="Freeform 26">
                      <a:extLst>
                        <a:ext uri="{FF2B5EF4-FFF2-40B4-BE49-F238E27FC236}">
                          <a16:creationId xmlns:a16="http://schemas.microsoft.com/office/drawing/2014/main" id="{2AD063DD-1096-22B2-A0D3-0F3306F5DF9F}"/>
                        </a:ext>
                      </a:extLst>
                    </p:cNvPr>
                    <p:cNvSpPr>
                      <a:spLocks/>
                    </p:cNvSpPr>
                    <p:nvPr/>
                  </p:nvSpPr>
                  <p:spPr bwMode="auto">
                    <a:xfrm>
                      <a:off x="9121776" y="2570163"/>
                      <a:ext cx="123825" cy="582613"/>
                    </a:xfrm>
                    <a:custGeom>
                      <a:avLst/>
                      <a:gdLst>
                        <a:gd name="T0" fmla="*/ 233 w 233"/>
                        <a:gd name="T1" fmla="*/ 1096 h 1096"/>
                        <a:gd name="T2" fmla="*/ 153 w 233"/>
                        <a:gd name="T3" fmla="*/ 1041 h 1096"/>
                        <a:gd name="T4" fmla="*/ 82 w 233"/>
                        <a:gd name="T5" fmla="*/ 971 h 1096"/>
                        <a:gd name="T6" fmla="*/ 28 w 233"/>
                        <a:gd name="T7" fmla="*/ 889 h 1096"/>
                        <a:gd name="T8" fmla="*/ 0 w 233"/>
                        <a:gd name="T9" fmla="*/ 798 h 1096"/>
                        <a:gd name="T10" fmla="*/ 9 w 233"/>
                        <a:gd name="T11" fmla="*/ 689 h 1096"/>
                        <a:gd name="T12" fmla="*/ 51 w 233"/>
                        <a:gd name="T13" fmla="*/ 584 h 1096"/>
                        <a:gd name="T14" fmla="*/ 137 w 233"/>
                        <a:gd name="T15" fmla="*/ 370 h 1096"/>
                        <a:gd name="T16" fmla="*/ 160 w 233"/>
                        <a:gd name="T17" fmla="*/ 186 h 1096"/>
                        <a:gd name="T18" fmla="*/ 153 w 233"/>
                        <a:gd name="T19"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096">
                          <a:moveTo>
                            <a:pt x="233" y="1096"/>
                          </a:moveTo>
                          <a:lnTo>
                            <a:pt x="153" y="1041"/>
                          </a:lnTo>
                          <a:lnTo>
                            <a:pt x="82" y="971"/>
                          </a:lnTo>
                          <a:lnTo>
                            <a:pt x="28" y="889"/>
                          </a:lnTo>
                          <a:lnTo>
                            <a:pt x="0" y="798"/>
                          </a:lnTo>
                          <a:lnTo>
                            <a:pt x="9" y="689"/>
                          </a:lnTo>
                          <a:lnTo>
                            <a:pt x="51" y="584"/>
                          </a:lnTo>
                          <a:lnTo>
                            <a:pt x="137" y="370"/>
                          </a:lnTo>
                          <a:lnTo>
                            <a:pt x="160" y="186"/>
                          </a:lnTo>
                          <a:lnTo>
                            <a:pt x="15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5" name="Freeform 27">
                      <a:extLst>
                        <a:ext uri="{FF2B5EF4-FFF2-40B4-BE49-F238E27FC236}">
                          <a16:creationId xmlns:a16="http://schemas.microsoft.com/office/drawing/2014/main" id="{872AFB73-3A64-78F0-45BF-CE43DC93A3BE}"/>
                        </a:ext>
                      </a:extLst>
                    </p:cNvPr>
                    <p:cNvSpPr>
                      <a:spLocks/>
                    </p:cNvSpPr>
                    <p:nvPr/>
                  </p:nvSpPr>
                  <p:spPr bwMode="auto">
                    <a:xfrm>
                      <a:off x="9121776" y="2554288"/>
                      <a:ext cx="128588" cy="585788"/>
                    </a:xfrm>
                    <a:custGeom>
                      <a:avLst/>
                      <a:gdLst>
                        <a:gd name="T0" fmla="*/ 241 w 241"/>
                        <a:gd name="T1" fmla="*/ 1104 h 1104"/>
                        <a:gd name="T2" fmla="*/ 159 w 241"/>
                        <a:gd name="T3" fmla="*/ 965 h 1104"/>
                        <a:gd name="T4" fmla="*/ 97 w 241"/>
                        <a:gd name="T5" fmla="*/ 816 h 1104"/>
                        <a:gd name="T6" fmla="*/ 30 w 241"/>
                        <a:gd name="T7" fmla="*/ 622 h 1104"/>
                        <a:gd name="T8" fmla="*/ 0 w 241"/>
                        <a:gd name="T9" fmla="*/ 424 h 1104"/>
                        <a:gd name="T10" fmla="*/ 19 w 241"/>
                        <a:gd name="T11" fmla="*/ 362 h 1104"/>
                        <a:gd name="T12" fmla="*/ 59 w 241"/>
                        <a:gd name="T13" fmla="*/ 306 h 1104"/>
                        <a:gd name="T14" fmla="*/ 121 w 241"/>
                        <a:gd name="T15" fmla="*/ 189 h 1104"/>
                        <a:gd name="T16" fmla="*/ 102 w 241"/>
                        <a:gd name="T17" fmla="*/ 86 h 1104"/>
                        <a:gd name="T18" fmla="*/ 40 w 241"/>
                        <a:gd name="T19"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104">
                          <a:moveTo>
                            <a:pt x="241" y="1104"/>
                          </a:moveTo>
                          <a:lnTo>
                            <a:pt x="159" y="965"/>
                          </a:lnTo>
                          <a:lnTo>
                            <a:pt x="97" y="816"/>
                          </a:lnTo>
                          <a:lnTo>
                            <a:pt x="30" y="622"/>
                          </a:lnTo>
                          <a:lnTo>
                            <a:pt x="0" y="424"/>
                          </a:lnTo>
                          <a:lnTo>
                            <a:pt x="19" y="362"/>
                          </a:lnTo>
                          <a:lnTo>
                            <a:pt x="59" y="306"/>
                          </a:lnTo>
                          <a:lnTo>
                            <a:pt x="121" y="189"/>
                          </a:lnTo>
                          <a:lnTo>
                            <a:pt x="102" y="86"/>
                          </a:lnTo>
                          <a:lnTo>
                            <a:pt x="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6" name="Freeform 28">
                      <a:extLst>
                        <a:ext uri="{FF2B5EF4-FFF2-40B4-BE49-F238E27FC236}">
                          <a16:creationId xmlns:a16="http://schemas.microsoft.com/office/drawing/2014/main" id="{D2D6E8B4-FB13-1165-BD1C-033E947A90D6}"/>
                        </a:ext>
                      </a:extLst>
                    </p:cNvPr>
                    <p:cNvSpPr>
                      <a:spLocks/>
                    </p:cNvSpPr>
                    <p:nvPr/>
                  </p:nvSpPr>
                  <p:spPr bwMode="auto">
                    <a:xfrm>
                      <a:off x="9237663" y="2657475"/>
                      <a:ext cx="30163" cy="485775"/>
                    </a:xfrm>
                    <a:custGeom>
                      <a:avLst/>
                      <a:gdLst>
                        <a:gd name="T0" fmla="*/ 16 w 57"/>
                        <a:gd name="T1" fmla="*/ 915 h 915"/>
                        <a:gd name="T2" fmla="*/ 24 w 57"/>
                        <a:gd name="T3" fmla="*/ 662 h 915"/>
                        <a:gd name="T4" fmla="*/ 9 w 57"/>
                        <a:gd name="T5" fmla="*/ 489 h 915"/>
                        <a:gd name="T6" fmla="*/ 0 w 57"/>
                        <a:gd name="T7" fmla="*/ 315 h 915"/>
                        <a:gd name="T8" fmla="*/ 18 w 57"/>
                        <a:gd name="T9" fmla="*/ 155 h 915"/>
                        <a:gd name="T10" fmla="*/ 57 w 57"/>
                        <a:gd name="T11" fmla="*/ 0 h 915"/>
                      </a:gdLst>
                      <a:ahLst/>
                      <a:cxnLst>
                        <a:cxn ang="0">
                          <a:pos x="T0" y="T1"/>
                        </a:cxn>
                        <a:cxn ang="0">
                          <a:pos x="T2" y="T3"/>
                        </a:cxn>
                        <a:cxn ang="0">
                          <a:pos x="T4" y="T5"/>
                        </a:cxn>
                        <a:cxn ang="0">
                          <a:pos x="T6" y="T7"/>
                        </a:cxn>
                        <a:cxn ang="0">
                          <a:pos x="T8" y="T9"/>
                        </a:cxn>
                        <a:cxn ang="0">
                          <a:pos x="T10" y="T11"/>
                        </a:cxn>
                      </a:cxnLst>
                      <a:rect l="0" t="0" r="r" b="b"/>
                      <a:pathLst>
                        <a:path w="57" h="915">
                          <a:moveTo>
                            <a:pt x="16" y="915"/>
                          </a:moveTo>
                          <a:lnTo>
                            <a:pt x="24" y="662"/>
                          </a:lnTo>
                          <a:lnTo>
                            <a:pt x="9" y="489"/>
                          </a:lnTo>
                          <a:lnTo>
                            <a:pt x="0" y="315"/>
                          </a:lnTo>
                          <a:lnTo>
                            <a:pt x="18" y="155"/>
                          </a:lnTo>
                          <a:lnTo>
                            <a:pt x="5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7" name="Freeform 29">
                      <a:extLst>
                        <a:ext uri="{FF2B5EF4-FFF2-40B4-BE49-F238E27FC236}">
                          <a16:creationId xmlns:a16="http://schemas.microsoft.com/office/drawing/2014/main" id="{A3210AEF-4D53-DF7C-C15C-86C2914C7105}"/>
                        </a:ext>
                      </a:extLst>
                    </p:cNvPr>
                    <p:cNvSpPr>
                      <a:spLocks/>
                    </p:cNvSpPr>
                    <p:nvPr/>
                  </p:nvSpPr>
                  <p:spPr bwMode="auto">
                    <a:xfrm>
                      <a:off x="9309101" y="2595563"/>
                      <a:ext cx="146050" cy="512763"/>
                    </a:xfrm>
                    <a:custGeom>
                      <a:avLst/>
                      <a:gdLst>
                        <a:gd name="T0" fmla="*/ 274 w 274"/>
                        <a:gd name="T1" fmla="*/ 965 h 965"/>
                        <a:gd name="T2" fmla="*/ 110 w 274"/>
                        <a:gd name="T3" fmla="*/ 863 h 965"/>
                        <a:gd name="T4" fmla="*/ 43 w 274"/>
                        <a:gd name="T5" fmla="*/ 797 h 965"/>
                        <a:gd name="T6" fmla="*/ 0 w 274"/>
                        <a:gd name="T7" fmla="*/ 717 h 965"/>
                        <a:gd name="T8" fmla="*/ 5 w 274"/>
                        <a:gd name="T9" fmla="*/ 658 h 965"/>
                        <a:gd name="T10" fmla="*/ 41 w 274"/>
                        <a:gd name="T11" fmla="*/ 603 h 965"/>
                        <a:gd name="T12" fmla="*/ 129 w 274"/>
                        <a:gd name="T13" fmla="*/ 492 h 965"/>
                        <a:gd name="T14" fmla="*/ 206 w 274"/>
                        <a:gd name="T15" fmla="*/ 347 h 965"/>
                        <a:gd name="T16" fmla="*/ 250 w 274"/>
                        <a:gd name="T17" fmla="*/ 194 h 965"/>
                        <a:gd name="T18" fmla="*/ 242 w 274"/>
                        <a:gd name="T19" fmla="*/ 138 h 965"/>
                        <a:gd name="T20" fmla="*/ 218 w 274"/>
                        <a:gd name="T21" fmla="*/ 84 h 965"/>
                        <a:gd name="T22" fmla="*/ 137 w 274"/>
                        <a:gd name="T23"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965">
                          <a:moveTo>
                            <a:pt x="274" y="965"/>
                          </a:moveTo>
                          <a:lnTo>
                            <a:pt x="110" y="863"/>
                          </a:lnTo>
                          <a:lnTo>
                            <a:pt x="43" y="797"/>
                          </a:lnTo>
                          <a:lnTo>
                            <a:pt x="0" y="717"/>
                          </a:lnTo>
                          <a:lnTo>
                            <a:pt x="5" y="658"/>
                          </a:lnTo>
                          <a:lnTo>
                            <a:pt x="41" y="603"/>
                          </a:lnTo>
                          <a:lnTo>
                            <a:pt x="129" y="492"/>
                          </a:lnTo>
                          <a:lnTo>
                            <a:pt x="206" y="347"/>
                          </a:lnTo>
                          <a:lnTo>
                            <a:pt x="250" y="194"/>
                          </a:lnTo>
                          <a:lnTo>
                            <a:pt x="242" y="138"/>
                          </a:lnTo>
                          <a:lnTo>
                            <a:pt x="218" y="84"/>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8" name="Freeform 30">
                      <a:extLst>
                        <a:ext uri="{FF2B5EF4-FFF2-40B4-BE49-F238E27FC236}">
                          <a16:creationId xmlns:a16="http://schemas.microsoft.com/office/drawing/2014/main" id="{3653A1F3-F166-3CB8-D958-A0A171D0D8EA}"/>
                        </a:ext>
                      </a:extLst>
                    </p:cNvPr>
                    <p:cNvSpPr>
                      <a:spLocks/>
                    </p:cNvSpPr>
                    <p:nvPr/>
                  </p:nvSpPr>
                  <p:spPr bwMode="auto">
                    <a:xfrm>
                      <a:off x="9288463" y="2509838"/>
                      <a:ext cx="157163" cy="593725"/>
                    </a:xfrm>
                    <a:custGeom>
                      <a:avLst/>
                      <a:gdLst>
                        <a:gd name="T0" fmla="*/ 298 w 298"/>
                        <a:gd name="T1" fmla="*/ 1118 h 1118"/>
                        <a:gd name="T2" fmla="*/ 248 w 298"/>
                        <a:gd name="T3" fmla="*/ 989 h 1118"/>
                        <a:gd name="T4" fmla="*/ 185 w 298"/>
                        <a:gd name="T5" fmla="*/ 866 h 1118"/>
                        <a:gd name="T6" fmla="*/ 135 w 298"/>
                        <a:gd name="T7" fmla="*/ 796 h 1118"/>
                        <a:gd name="T8" fmla="*/ 77 w 298"/>
                        <a:gd name="T9" fmla="*/ 731 h 1118"/>
                        <a:gd name="T10" fmla="*/ 0 w 298"/>
                        <a:gd name="T11" fmla="*/ 586 h 1118"/>
                        <a:gd name="T12" fmla="*/ 10 w 298"/>
                        <a:gd name="T13" fmla="*/ 500 h 1118"/>
                        <a:gd name="T14" fmla="*/ 46 w 298"/>
                        <a:gd name="T15" fmla="*/ 418 h 1118"/>
                        <a:gd name="T16" fmla="*/ 121 w 298"/>
                        <a:gd name="T17" fmla="*/ 252 h 1118"/>
                        <a:gd name="T18" fmla="*/ 137 w 298"/>
                        <a:gd name="T19"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1118">
                          <a:moveTo>
                            <a:pt x="298" y="1118"/>
                          </a:moveTo>
                          <a:lnTo>
                            <a:pt x="248" y="989"/>
                          </a:lnTo>
                          <a:lnTo>
                            <a:pt x="185" y="866"/>
                          </a:lnTo>
                          <a:lnTo>
                            <a:pt x="135" y="796"/>
                          </a:lnTo>
                          <a:lnTo>
                            <a:pt x="77" y="731"/>
                          </a:lnTo>
                          <a:lnTo>
                            <a:pt x="0" y="586"/>
                          </a:lnTo>
                          <a:lnTo>
                            <a:pt x="10" y="500"/>
                          </a:lnTo>
                          <a:lnTo>
                            <a:pt x="46" y="418"/>
                          </a:lnTo>
                          <a:lnTo>
                            <a:pt x="121" y="252"/>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9" name="Freeform 31">
                      <a:extLst>
                        <a:ext uri="{FF2B5EF4-FFF2-40B4-BE49-F238E27FC236}">
                          <a16:creationId xmlns:a16="http://schemas.microsoft.com/office/drawing/2014/main" id="{EA45564B-5887-5268-DC7F-7851DF88CC9A}"/>
                        </a:ext>
                      </a:extLst>
                    </p:cNvPr>
                    <p:cNvSpPr>
                      <a:spLocks/>
                    </p:cNvSpPr>
                    <p:nvPr/>
                  </p:nvSpPr>
                  <p:spPr bwMode="auto">
                    <a:xfrm>
                      <a:off x="9339263" y="2573338"/>
                      <a:ext cx="115888" cy="522288"/>
                    </a:xfrm>
                    <a:custGeom>
                      <a:avLst/>
                      <a:gdLst>
                        <a:gd name="T0" fmla="*/ 217 w 217"/>
                        <a:gd name="T1" fmla="*/ 983 h 983"/>
                        <a:gd name="T2" fmla="*/ 213 w 217"/>
                        <a:gd name="T3" fmla="*/ 850 h 983"/>
                        <a:gd name="T4" fmla="*/ 177 w 217"/>
                        <a:gd name="T5" fmla="*/ 721 h 983"/>
                        <a:gd name="T6" fmla="*/ 131 w 217"/>
                        <a:gd name="T7" fmla="*/ 648 h 983"/>
                        <a:gd name="T8" fmla="*/ 72 w 217"/>
                        <a:gd name="T9" fmla="*/ 580 h 983"/>
                        <a:gd name="T10" fmla="*/ 0 w 217"/>
                        <a:gd name="T11" fmla="*/ 432 h 983"/>
                        <a:gd name="T12" fmla="*/ 16 w 217"/>
                        <a:gd name="T13" fmla="*/ 317 h 983"/>
                        <a:gd name="T14" fmla="*/ 58 w 217"/>
                        <a:gd name="T15" fmla="*/ 205 h 983"/>
                        <a:gd name="T16" fmla="*/ 185 w 217"/>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983">
                          <a:moveTo>
                            <a:pt x="217" y="983"/>
                          </a:moveTo>
                          <a:lnTo>
                            <a:pt x="213" y="850"/>
                          </a:lnTo>
                          <a:lnTo>
                            <a:pt x="177" y="721"/>
                          </a:lnTo>
                          <a:lnTo>
                            <a:pt x="131" y="648"/>
                          </a:lnTo>
                          <a:lnTo>
                            <a:pt x="72" y="580"/>
                          </a:lnTo>
                          <a:lnTo>
                            <a:pt x="0" y="432"/>
                          </a:lnTo>
                          <a:lnTo>
                            <a:pt x="16" y="317"/>
                          </a:lnTo>
                          <a:lnTo>
                            <a:pt x="58" y="205"/>
                          </a:lnTo>
                          <a:lnTo>
                            <a:pt x="18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0" name="Freeform 32">
                      <a:extLst>
                        <a:ext uri="{FF2B5EF4-FFF2-40B4-BE49-F238E27FC236}">
                          <a16:creationId xmlns:a16="http://schemas.microsoft.com/office/drawing/2014/main" id="{7CB791AC-4E1B-B6AE-6EC8-9A4F1E56908F}"/>
                        </a:ext>
                      </a:extLst>
                    </p:cNvPr>
                    <p:cNvSpPr>
                      <a:spLocks/>
                    </p:cNvSpPr>
                    <p:nvPr/>
                  </p:nvSpPr>
                  <p:spPr bwMode="auto">
                    <a:xfrm>
                      <a:off x="9626601" y="2476500"/>
                      <a:ext cx="123825" cy="581025"/>
                    </a:xfrm>
                    <a:custGeom>
                      <a:avLst/>
                      <a:gdLst>
                        <a:gd name="T0" fmla="*/ 233 w 233"/>
                        <a:gd name="T1" fmla="*/ 1095 h 1095"/>
                        <a:gd name="T2" fmla="*/ 152 w 233"/>
                        <a:gd name="T3" fmla="*/ 1041 h 1095"/>
                        <a:gd name="T4" fmla="*/ 81 w 233"/>
                        <a:gd name="T5" fmla="*/ 971 h 1095"/>
                        <a:gd name="T6" fmla="*/ 28 w 233"/>
                        <a:gd name="T7" fmla="*/ 888 h 1095"/>
                        <a:gd name="T8" fmla="*/ 0 w 233"/>
                        <a:gd name="T9" fmla="*/ 798 h 1095"/>
                        <a:gd name="T10" fmla="*/ 9 w 233"/>
                        <a:gd name="T11" fmla="*/ 689 h 1095"/>
                        <a:gd name="T12" fmla="*/ 50 w 233"/>
                        <a:gd name="T13" fmla="*/ 583 h 1095"/>
                        <a:gd name="T14" fmla="*/ 137 w 233"/>
                        <a:gd name="T15" fmla="*/ 369 h 1095"/>
                        <a:gd name="T16" fmla="*/ 159 w 233"/>
                        <a:gd name="T17" fmla="*/ 185 h 1095"/>
                        <a:gd name="T18" fmla="*/ 153 w 233"/>
                        <a:gd name="T19" fmla="*/ 0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095">
                          <a:moveTo>
                            <a:pt x="233" y="1095"/>
                          </a:moveTo>
                          <a:lnTo>
                            <a:pt x="152" y="1041"/>
                          </a:lnTo>
                          <a:lnTo>
                            <a:pt x="81" y="971"/>
                          </a:lnTo>
                          <a:lnTo>
                            <a:pt x="28" y="888"/>
                          </a:lnTo>
                          <a:lnTo>
                            <a:pt x="0" y="798"/>
                          </a:lnTo>
                          <a:lnTo>
                            <a:pt x="9" y="689"/>
                          </a:lnTo>
                          <a:lnTo>
                            <a:pt x="50" y="583"/>
                          </a:lnTo>
                          <a:lnTo>
                            <a:pt x="137" y="369"/>
                          </a:lnTo>
                          <a:lnTo>
                            <a:pt x="159" y="185"/>
                          </a:lnTo>
                          <a:lnTo>
                            <a:pt x="15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1" name="Freeform 33">
                      <a:extLst>
                        <a:ext uri="{FF2B5EF4-FFF2-40B4-BE49-F238E27FC236}">
                          <a16:creationId xmlns:a16="http://schemas.microsoft.com/office/drawing/2014/main" id="{67C25248-9643-C1B0-A45F-A4493BDC964F}"/>
                        </a:ext>
                      </a:extLst>
                    </p:cNvPr>
                    <p:cNvSpPr>
                      <a:spLocks/>
                    </p:cNvSpPr>
                    <p:nvPr/>
                  </p:nvSpPr>
                  <p:spPr bwMode="auto">
                    <a:xfrm>
                      <a:off x="9626601" y="2459038"/>
                      <a:ext cx="127000" cy="587375"/>
                    </a:xfrm>
                    <a:custGeom>
                      <a:avLst/>
                      <a:gdLst>
                        <a:gd name="T0" fmla="*/ 241 w 241"/>
                        <a:gd name="T1" fmla="*/ 1105 h 1105"/>
                        <a:gd name="T2" fmla="*/ 159 w 241"/>
                        <a:gd name="T3" fmla="*/ 966 h 1105"/>
                        <a:gd name="T4" fmla="*/ 96 w 241"/>
                        <a:gd name="T5" fmla="*/ 816 h 1105"/>
                        <a:gd name="T6" fmla="*/ 29 w 241"/>
                        <a:gd name="T7" fmla="*/ 623 h 1105"/>
                        <a:gd name="T8" fmla="*/ 0 w 241"/>
                        <a:gd name="T9" fmla="*/ 424 h 1105"/>
                        <a:gd name="T10" fmla="*/ 19 w 241"/>
                        <a:gd name="T11" fmla="*/ 363 h 1105"/>
                        <a:gd name="T12" fmla="*/ 58 w 241"/>
                        <a:gd name="T13" fmla="*/ 307 h 1105"/>
                        <a:gd name="T14" fmla="*/ 120 w 241"/>
                        <a:gd name="T15" fmla="*/ 190 h 1105"/>
                        <a:gd name="T16" fmla="*/ 102 w 241"/>
                        <a:gd name="T17" fmla="*/ 87 h 1105"/>
                        <a:gd name="T18" fmla="*/ 40 w 241"/>
                        <a:gd name="T19"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105">
                          <a:moveTo>
                            <a:pt x="241" y="1105"/>
                          </a:moveTo>
                          <a:lnTo>
                            <a:pt x="159" y="966"/>
                          </a:lnTo>
                          <a:lnTo>
                            <a:pt x="96" y="816"/>
                          </a:lnTo>
                          <a:lnTo>
                            <a:pt x="29" y="623"/>
                          </a:lnTo>
                          <a:lnTo>
                            <a:pt x="0" y="424"/>
                          </a:lnTo>
                          <a:lnTo>
                            <a:pt x="19" y="363"/>
                          </a:lnTo>
                          <a:lnTo>
                            <a:pt x="58" y="307"/>
                          </a:lnTo>
                          <a:lnTo>
                            <a:pt x="120" y="190"/>
                          </a:lnTo>
                          <a:lnTo>
                            <a:pt x="102" y="87"/>
                          </a:lnTo>
                          <a:lnTo>
                            <a:pt x="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2" name="Freeform 34">
                      <a:extLst>
                        <a:ext uri="{FF2B5EF4-FFF2-40B4-BE49-F238E27FC236}">
                          <a16:creationId xmlns:a16="http://schemas.microsoft.com/office/drawing/2014/main" id="{69D330B3-F762-A852-5D8B-5A086A84CD6E}"/>
                        </a:ext>
                      </a:extLst>
                    </p:cNvPr>
                    <p:cNvSpPr>
                      <a:spLocks/>
                    </p:cNvSpPr>
                    <p:nvPr/>
                  </p:nvSpPr>
                  <p:spPr bwMode="auto">
                    <a:xfrm>
                      <a:off x="9740901" y="2562225"/>
                      <a:ext cx="30163" cy="485775"/>
                    </a:xfrm>
                    <a:custGeom>
                      <a:avLst/>
                      <a:gdLst>
                        <a:gd name="T0" fmla="*/ 16 w 56"/>
                        <a:gd name="T1" fmla="*/ 915 h 915"/>
                        <a:gd name="T2" fmla="*/ 24 w 56"/>
                        <a:gd name="T3" fmla="*/ 663 h 915"/>
                        <a:gd name="T4" fmla="*/ 9 w 56"/>
                        <a:gd name="T5" fmla="*/ 489 h 915"/>
                        <a:gd name="T6" fmla="*/ 0 w 56"/>
                        <a:gd name="T7" fmla="*/ 316 h 915"/>
                        <a:gd name="T8" fmla="*/ 18 w 56"/>
                        <a:gd name="T9" fmla="*/ 156 h 915"/>
                        <a:gd name="T10" fmla="*/ 56 w 56"/>
                        <a:gd name="T11" fmla="*/ 0 h 915"/>
                      </a:gdLst>
                      <a:ahLst/>
                      <a:cxnLst>
                        <a:cxn ang="0">
                          <a:pos x="T0" y="T1"/>
                        </a:cxn>
                        <a:cxn ang="0">
                          <a:pos x="T2" y="T3"/>
                        </a:cxn>
                        <a:cxn ang="0">
                          <a:pos x="T4" y="T5"/>
                        </a:cxn>
                        <a:cxn ang="0">
                          <a:pos x="T6" y="T7"/>
                        </a:cxn>
                        <a:cxn ang="0">
                          <a:pos x="T8" y="T9"/>
                        </a:cxn>
                        <a:cxn ang="0">
                          <a:pos x="T10" y="T11"/>
                        </a:cxn>
                      </a:cxnLst>
                      <a:rect l="0" t="0" r="r" b="b"/>
                      <a:pathLst>
                        <a:path w="56" h="915">
                          <a:moveTo>
                            <a:pt x="16" y="915"/>
                          </a:moveTo>
                          <a:lnTo>
                            <a:pt x="24" y="663"/>
                          </a:lnTo>
                          <a:lnTo>
                            <a:pt x="9" y="489"/>
                          </a:lnTo>
                          <a:lnTo>
                            <a:pt x="0" y="316"/>
                          </a:lnTo>
                          <a:lnTo>
                            <a:pt x="18" y="156"/>
                          </a:lnTo>
                          <a:lnTo>
                            <a:pt x="56"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3" name="Freeform 35">
                      <a:extLst>
                        <a:ext uri="{FF2B5EF4-FFF2-40B4-BE49-F238E27FC236}">
                          <a16:creationId xmlns:a16="http://schemas.microsoft.com/office/drawing/2014/main" id="{78FE9E5A-06AB-071F-286C-5DABC0C96D4A}"/>
                        </a:ext>
                      </a:extLst>
                    </p:cNvPr>
                    <p:cNvSpPr>
                      <a:spLocks/>
                    </p:cNvSpPr>
                    <p:nvPr/>
                  </p:nvSpPr>
                  <p:spPr bwMode="auto">
                    <a:xfrm>
                      <a:off x="8947151" y="2646363"/>
                      <a:ext cx="123825" cy="581025"/>
                    </a:xfrm>
                    <a:custGeom>
                      <a:avLst/>
                      <a:gdLst>
                        <a:gd name="T0" fmla="*/ 234 w 234"/>
                        <a:gd name="T1" fmla="*/ 1096 h 1096"/>
                        <a:gd name="T2" fmla="*/ 153 w 234"/>
                        <a:gd name="T3" fmla="*/ 1041 h 1096"/>
                        <a:gd name="T4" fmla="*/ 82 w 234"/>
                        <a:gd name="T5" fmla="*/ 971 h 1096"/>
                        <a:gd name="T6" fmla="*/ 28 w 234"/>
                        <a:gd name="T7" fmla="*/ 889 h 1096"/>
                        <a:gd name="T8" fmla="*/ 0 w 234"/>
                        <a:gd name="T9" fmla="*/ 798 h 1096"/>
                        <a:gd name="T10" fmla="*/ 9 w 234"/>
                        <a:gd name="T11" fmla="*/ 689 h 1096"/>
                        <a:gd name="T12" fmla="*/ 51 w 234"/>
                        <a:gd name="T13" fmla="*/ 583 h 1096"/>
                        <a:gd name="T14" fmla="*/ 137 w 234"/>
                        <a:gd name="T15" fmla="*/ 370 h 1096"/>
                        <a:gd name="T16" fmla="*/ 160 w 234"/>
                        <a:gd name="T17" fmla="*/ 185 h 1096"/>
                        <a:gd name="T18" fmla="*/ 153 w 234"/>
                        <a:gd name="T19"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1096">
                          <a:moveTo>
                            <a:pt x="234" y="1096"/>
                          </a:moveTo>
                          <a:lnTo>
                            <a:pt x="153" y="1041"/>
                          </a:lnTo>
                          <a:lnTo>
                            <a:pt x="82" y="971"/>
                          </a:lnTo>
                          <a:lnTo>
                            <a:pt x="28" y="889"/>
                          </a:lnTo>
                          <a:lnTo>
                            <a:pt x="0" y="798"/>
                          </a:lnTo>
                          <a:lnTo>
                            <a:pt x="9" y="689"/>
                          </a:lnTo>
                          <a:lnTo>
                            <a:pt x="51" y="583"/>
                          </a:lnTo>
                          <a:lnTo>
                            <a:pt x="137" y="370"/>
                          </a:lnTo>
                          <a:lnTo>
                            <a:pt x="160" y="185"/>
                          </a:lnTo>
                          <a:lnTo>
                            <a:pt x="15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4" name="Freeform 36">
                      <a:extLst>
                        <a:ext uri="{FF2B5EF4-FFF2-40B4-BE49-F238E27FC236}">
                          <a16:creationId xmlns:a16="http://schemas.microsoft.com/office/drawing/2014/main" id="{33698A2A-10F9-2ADB-8882-3887F37BD587}"/>
                        </a:ext>
                      </a:extLst>
                    </p:cNvPr>
                    <p:cNvSpPr>
                      <a:spLocks/>
                    </p:cNvSpPr>
                    <p:nvPr/>
                  </p:nvSpPr>
                  <p:spPr bwMode="auto">
                    <a:xfrm>
                      <a:off x="8947151" y="2628900"/>
                      <a:ext cx="128588" cy="587375"/>
                    </a:xfrm>
                    <a:custGeom>
                      <a:avLst/>
                      <a:gdLst>
                        <a:gd name="T0" fmla="*/ 242 w 242"/>
                        <a:gd name="T1" fmla="*/ 1105 h 1105"/>
                        <a:gd name="T2" fmla="*/ 159 w 242"/>
                        <a:gd name="T3" fmla="*/ 966 h 1105"/>
                        <a:gd name="T4" fmla="*/ 97 w 242"/>
                        <a:gd name="T5" fmla="*/ 816 h 1105"/>
                        <a:gd name="T6" fmla="*/ 30 w 242"/>
                        <a:gd name="T7" fmla="*/ 623 h 1105"/>
                        <a:gd name="T8" fmla="*/ 0 w 242"/>
                        <a:gd name="T9" fmla="*/ 424 h 1105"/>
                        <a:gd name="T10" fmla="*/ 19 w 242"/>
                        <a:gd name="T11" fmla="*/ 363 h 1105"/>
                        <a:gd name="T12" fmla="*/ 59 w 242"/>
                        <a:gd name="T13" fmla="*/ 307 h 1105"/>
                        <a:gd name="T14" fmla="*/ 121 w 242"/>
                        <a:gd name="T15" fmla="*/ 190 h 1105"/>
                        <a:gd name="T16" fmla="*/ 102 w 242"/>
                        <a:gd name="T17" fmla="*/ 87 h 1105"/>
                        <a:gd name="T18" fmla="*/ 41 w 242"/>
                        <a:gd name="T19"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105">
                          <a:moveTo>
                            <a:pt x="242" y="1105"/>
                          </a:moveTo>
                          <a:lnTo>
                            <a:pt x="159" y="966"/>
                          </a:lnTo>
                          <a:lnTo>
                            <a:pt x="97" y="816"/>
                          </a:lnTo>
                          <a:lnTo>
                            <a:pt x="30" y="623"/>
                          </a:lnTo>
                          <a:lnTo>
                            <a:pt x="0" y="424"/>
                          </a:lnTo>
                          <a:lnTo>
                            <a:pt x="19" y="363"/>
                          </a:lnTo>
                          <a:lnTo>
                            <a:pt x="59" y="307"/>
                          </a:lnTo>
                          <a:lnTo>
                            <a:pt x="121" y="190"/>
                          </a:lnTo>
                          <a:lnTo>
                            <a:pt x="102" y="87"/>
                          </a:lnTo>
                          <a:lnTo>
                            <a:pt x="4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5" name="Freeform 37">
                      <a:extLst>
                        <a:ext uri="{FF2B5EF4-FFF2-40B4-BE49-F238E27FC236}">
                          <a16:creationId xmlns:a16="http://schemas.microsoft.com/office/drawing/2014/main" id="{82C8E3E0-8726-43E8-045A-EE31DF2270C2}"/>
                        </a:ext>
                      </a:extLst>
                    </p:cNvPr>
                    <p:cNvSpPr>
                      <a:spLocks/>
                    </p:cNvSpPr>
                    <p:nvPr/>
                  </p:nvSpPr>
                  <p:spPr bwMode="auto">
                    <a:xfrm>
                      <a:off x="9061451" y="2732088"/>
                      <a:ext cx="30163" cy="485775"/>
                    </a:xfrm>
                    <a:custGeom>
                      <a:avLst/>
                      <a:gdLst>
                        <a:gd name="T0" fmla="*/ 17 w 57"/>
                        <a:gd name="T1" fmla="*/ 915 h 915"/>
                        <a:gd name="T2" fmla="*/ 25 w 57"/>
                        <a:gd name="T3" fmla="*/ 663 h 915"/>
                        <a:gd name="T4" fmla="*/ 9 w 57"/>
                        <a:gd name="T5" fmla="*/ 489 h 915"/>
                        <a:gd name="T6" fmla="*/ 0 w 57"/>
                        <a:gd name="T7" fmla="*/ 316 h 915"/>
                        <a:gd name="T8" fmla="*/ 18 w 57"/>
                        <a:gd name="T9" fmla="*/ 156 h 915"/>
                        <a:gd name="T10" fmla="*/ 57 w 57"/>
                        <a:gd name="T11" fmla="*/ 0 h 915"/>
                      </a:gdLst>
                      <a:ahLst/>
                      <a:cxnLst>
                        <a:cxn ang="0">
                          <a:pos x="T0" y="T1"/>
                        </a:cxn>
                        <a:cxn ang="0">
                          <a:pos x="T2" y="T3"/>
                        </a:cxn>
                        <a:cxn ang="0">
                          <a:pos x="T4" y="T5"/>
                        </a:cxn>
                        <a:cxn ang="0">
                          <a:pos x="T6" y="T7"/>
                        </a:cxn>
                        <a:cxn ang="0">
                          <a:pos x="T8" y="T9"/>
                        </a:cxn>
                        <a:cxn ang="0">
                          <a:pos x="T10" y="T11"/>
                        </a:cxn>
                      </a:cxnLst>
                      <a:rect l="0" t="0" r="r" b="b"/>
                      <a:pathLst>
                        <a:path w="57" h="915">
                          <a:moveTo>
                            <a:pt x="17" y="915"/>
                          </a:moveTo>
                          <a:lnTo>
                            <a:pt x="25" y="663"/>
                          </a:lnTo>
                          <a:lnTo>
                            <a:pt x="9" y="489"/>
                          </a:lnTo>
                          <a:lnTo>
                            <a:pt x="0" y="316"/>
                          </a:lnTo>
                          <a:lnTo>
                            <a:pt x="18" y="156"/>
                          </a:lnTo>
                          <a:lnTo>
                            <a:pt x="5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6" name="Freeform 38">
                      <a:extLst>
                        <a:ext uri="{FF2B5EF4-FFF2-40B4-BE49-F238E27FC236}">
                          <a16:creationId xmlns:a16="http://schemas.microsoft.com/office/drawing/2014/main" id="{3C4A556B-853C-C9E7-E385-E944B088F6C5}"/>
                        </a:ext>
                      </a:extLst>
                    </p:cNvPr>
                    <p:cNvSpPr>
                      <a:spLocks/>
                    </p:cNvSpPr>
                    <p:nvPr/>
                  </p:nvSpPr>
                  <p:spPr bwMode="auto">
                    <a:xfrm>
                      <a:off x="8820151" y="2765425"/>
                      <a:ext cx="144463" cy="512763"/>
                    </a:xfrm>
                    <a:custGeom>
                      <a:avLst/>
                      <a:gdLst>
                        <a:gd name="T0" fmla="*/ 274 w 274"/>
                        <a:gd name="T1" fmla="*/ 965 h 965"/>
                        <a:gd name="T2" fmla="*/ 110 w 274"/>
                        <a:gd name="T3" fmla="*/ 863 h 965"/>
                        <a:gd name="T4" fmla="*/ 43 w 274"/>
                        <a:gd name="T5" fmla="*/ 797 h 965"/>
                        <a:gd name="T6" fmla="*/ 0 w 274"/>
                        <a:gd name="T7" fmla="*/ 717 h 965"/>
                        <a:gd name="T8" fmla="*/ 5 w 274"/>
                        <a:gd name="T9" fmla="*/ 658 h 965"/>
                        <a:gd name="T10" fmla="*/ 41 w 274"/>
                        <a:gd name="T11" fmla="*/ 603 h 965"/>
                        <a:gd name="T12" fmla="*/ 129 w 274"/>
                        <a:gd name="T13" fmla="*/ 492 h 965"/>
                        <a:gd name="T14" fmla="*/ 206 w 274"/>
                        <a:gd name="T15" fmla="*/ 347 h 965"/>
                        <a:gd name="T16" fmla="*/ 250 w 274"/>
                        <a:gd name="T17" fmla="*/ 194 h 965"/>
                        <a:gd name="T18" fmla="*/ 242 w 274"/>
                        <a:gd name="T19" fmla="*/ 138 h 965"/>
                        <a:gd name="T20" fmla="*/ 218 w 274"/>
                        <a:gd name="T21" fmla="*/ 84 h 965"/>
                        <a:gd name="T22" fmla="*/ 137 w 274"/>
                        <a:gd name="T23"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965">
                          <a:moveTo>
                            <a:pt x="274" y="965"/>
                          </a:moveTo>
                          <a:lnTo>
                            <a:pt x="110" y="863"/>
                          </a:lnTo>
                          <a:lnTo>
                            <a:pt x="43" y="797"/>
                          </a:lnTo>
                          <a:lnTo>
                            <a:pt x="0" y="717"/>
                          </a:lnTo>
                          <a:lnTo>
                            <a:pt x="5" y="658"/>
                          </a:lnTo>
                          <a:lnTo>
                            <a:pt x="41" y="603"/>
                          </a:lnTo>
                          <a:lnTo>
                            <a:pt x="129" y="492"/>
                          </a:lnTo>
                          <a:lnTo>
                            <a:pt x="206" y="347"/>
                          </a:lnTo>
                          <a:lnTo>
                            <a:pt x="250" y="194"/>
                          </a:lnTo>
                          <a:lnTo>
                            <a:pt x="242" y="138"/>
                          </a:lnTo>
                          <a:lnTo>
                            <a:pt x="218" y="84"/>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7" name="Freeform 39">
                      <a:extLst>
                        <a:ext uri="{FF2B5EF4-FFF2-40B4-BE49-F238E27FC236}">
                          <a16:creationId xmlns:a16="http://schemas.microsoft.com/office/drawing/2014/main" id="{9A82ECD7-C6A5-69F0-704A-45B52DE53B78}"/>
                        </a:ext>
                      </a:extLst>
                    </p:cNvPr>
                    <p:cNvSpPr>
                      <a:spLocks/>
                    </p:cNvSpPr>
                    <p:nvPr/>
                  </p:nvSpPr>
                  <p:spPr bwMode="auto">
                    <a:xfrm>
                      <a:off x="8797926" y="2679700"/>
                      <a:ext cx="158750" cy="593725"/>
                    </a:xfrm>
                    <a:custGeom>
                      <a:avLst/>
                      <a:gdLst>
                        <a:gd name="T0" fmla="*/ 298 w 298"/>
                        <a:gd name="T1" fmla="*/ 1118 h 1118"/>
                        <a:gd name="T2" fmla="*/ 248 w 298"/>
                        <a:gd name="T3" fmla="*/ 989 h 1118"/>
                        <a:gd name="T4" fmla="*/ 185 w 298"/>
                        <a:gd name="T5" fmla="*/ 866 h 1118"/>
                        <a:gd name="T6" fmla="*/ 135 w 298"/>
                        <a:gd name="T7" fmla="*/ 796 h 1118"/>
                        <a:gd name="T8" fmla="*/ 77 w 298"/>
                        <a:gd name="T9" fmla="*/ 731 h 1118"/>
                        <a:gd name="T10" fmla="*/ 0 w 298"/>
                        <a:gd name="T11" fmla="*/ 586 h 1118"/>
                        <a:gd name="T12" fmla="*/ 10 w 298"/>
                        <a:gd name="T13" fmla="*/ 501 h 1118"/>
                        <a:gd name="T14" fmla="*/ 46 w 298"/>
                        <a:gd name="T15" fmla="*/ 418 h 1118"/>
                        <a:gd name="T16" fmla="*/ 121 w 298"/>
                        <a:gd name="T17" fmla="*/ 253 h 1118"/>
                        <a:gd name="T18" fmla="*/ 137 w 298"/>
                        <a:gd name="T19"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1118">
                          <a:moveTo>
                            <a:pt x="298" y="1118"/>
                          </a:moveTo>
                          <a:lnTo>
                            <a:pt x="248" y="989"/>
                          </a:lnTo>
                          <a:lnTo>
                            <a:pt x="185" y="866"/>
                          </a:lnTo>
                          <a:lnTo>
                            <a:pt x="135" y="796"/>
                          </a:lnTo>
                          <a:lnTo>
                            <a:pt x="77" y="731"/>
                          </a:lnTo>
                          <a:lnTo>
                            <a:pt x="0" y="586"/>
                          </a:lnTo>
                          <a:lnTo>
                            <a:pt x="10" y="501"/>
                          </a:lnTo>
                          <a:lnTo>
                            <a:pt x="46" y="418"/>
                          </a:lnTo>
                          <a:lnTo>
                            <a:pt x="121" y="253"/>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8" name="Freeform 40">
                      <a:extLst>
                        <a:ext uri="{FF2B5EF4-FFF2-40B4-BE49-F238E27FC236}">
                          <a16:creationId xmlns:a16="http://schemas.microsoft.com/office/drawing/2014/main" id="{1ECCAC3B-0C45-43F5-2850-261EC8D79DEE}"/>
                        </a:ext>
                      </a:extLst>
                    </p:cNvPr>
                    <p:cNvSpPr>
                      <a:spLocks/>
                    </p:cNvSpPr>
                    <p:nvPr/>
                  </p:nvSpPr>
                  <p:spPr bwMode="auto">
                    <a:xfrm>
                      <a:off x="8850313" y="2744788"/>
                      <a:ext cx="114300" cy="522288"/>
                    </a:xfrm>
                    <a:custGeom>
                      <a:avLst/>
                      <a:gdLst>
                        <a:gd name="T0" fmla="*/ 217 w 217"/>
                        <a:gd name="T1" fmla="*/ 983 h 983"/>
                        <a:gd name="T2" fmla="*/ 213 w 217"/>
                        <a:gd name="T3" fmla="*/ 850 h 983"/>
                        <a:gd name="T4" fmla="*/ 177 w 217"/>
                        <a:gd name="T5" fmla="*/ 721 h 983"/>
                        <a:gd name="T6" fmla="*/ 131 w 217"/>
                        <a:gd name="T7" fmla="*/ 648 h 983"/>
                        <a:gd name="T8" fmla="*/ 72 w 217"/>
                        <a:gd name="T9" fmla="*/ 580 h 983"/>
                        <a:gd name="T10" fmla="*/ 0 w 217"/>
                        <a:gd name="T11" fmla="*/ 433 h 983"/>
                        <a:gd name="T12" fmla="*/ 16 w 217"/>
                        <a:gd name="T13" fmla="*/ 317 h 983"/>
                        <a:gd name="T14" fmla="*/ 58 w 217"/>
                        <a:gd name="T15" fmla="*/ 205 h 983"/>
                        <a:gd name="T16" fmla="*/ 185 w 217"/>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983">
                          <a:moveTo>
                            <a:pt x="217" y="983"/>
                          </a:moveTo>
                          <a:lnTo>
                            <a:pt x="213" y="850"/>
                          </a:lnTo>
                          <a:lnTo>
                            <a:pt x="177" y="721"/>
                          </a:lnTo>
                          <a:lnTo>
                            <a:pt x="131" y="648"/>
                          </a:lnTo>
                          <a:lnTo>
                            <a:pt x="72" y="580"/>
                          </a:lnTo>
                          <a:lnTo>
                            <a:pt x="0" y="433"/>
                          </a:lnTo>
                          <a:lnTo>
                            <a:pt x="16" y="317"/>
                          </a:lnTo>
                          <a:lnTo>
                            <a:pt x="58" y="205"/>
                          </a:lnTo>
                          <a:lnTo>
                            <a:pt x="18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9" name="Freeform 41">
                      <a:extLst>
                        <a:ext uri="{FF2B5EF4-FFF2-40B4-BE49-F238E27FC236}">
                          <a16:creationId xmlns:a16="http://schemas.microsoft.com/office/drawing/2014/main" id="{F845796E-4640-C1AD-E239-46B4E9AB1570}"/>
                        </a:ext>
                      </a:extLst>
                    </p:cNvPr>
                    <p:cNvSpPr>
                      <a:spLocks/>
                    </p:cNvSpPr>
                    <p:nvPr/>
                  </p:nvSpPr>
                  <p:spPr bwMode="auto">
                    <a:xfrm>
                      <a:off x="9742488" y="2535238"/>
                      <a:ext cx="146050" cy="512763"/>
                    </a:xfrm>
                    <a:custGeom>
                      <a:avLst/>
                      <a:gdLst>
                        <a:gd name="T0" fmla="*/ 274 w 274"/>
                        <a:gd name="T1" fmla="*/ 965 h 965"/>
                        <a:gd name="T2" fmla="*/ 110 w 274"/>
                        <a:gd name="T3" fmla="*/ 863 h 965"/>
                        <a:gd name="T4" fmla="*/ 43 w 274"/>
                        <a:gd name="T5" fmla="*/ 797 h 965"/>
                        <a:gd name="T6" fmla="*/ 0 w 274"/>
                        <a:gd name="T7" fmla="*/ 717 h 965"/>
                        <a:gd name="T8" fmla="*/ 4 w 274"/>
                        <a:gd name="T9" fmla="*/ 658 h 965"/>
                        <a:gd name="T10" fmla="*/ 41 w 274"/>
                        <a:gd name="T11" fmla="*/ 603 h 965"/>
                        <a:gd name="T12" fmla="*/ 129 w 274"/>
                        <a:gd name="T13" fmla="*/ 492 h 965"/>
                        <a:gd name="T14" fmla="*/ 206 w 274"/>
                        <a:gd name="T15" fmla="*/ 347 h 965"/>
                        <a:gd name="T16" fmla="*/ 250 w 274"/>
                        <a:gd name="T17" fmla="*/ 194 h 965"/>
                        <a:gd name="T18" fmla="*/ 241 w 274"/>
                        <a:gd name="T19" fmla="*/ 138 h 965"/>
                        <a:gd name="T20" fmla="*/ 218 w 274"/>
                        <a:gd name="T21" fmla="*/ 84 h 965"/>
                        <a:gd name="T22" fmla="*/ 137 w 274"/>
                        <a:gd name="T23"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965">
                          <a:moveTo>
                            <a:pt x="274" y="965"/>
                          </a:moveTo>
                          <a:lnTo>
                            <a:pt x="110" y="863"/>
                          </a:lnTo>
                          <a:lnTo>
                            <a:pt x="43" y="797"/>
                          </a:lnTo>
                          <a:lnTo>
                            <a:pt x="0" y="717"/>
                          </a:lnTo>
                          <a:lnTo>
                            <a:pt x="4" y="658"/>
                          </a:lnTo>
                          <a:lnTo>
                            <a:pt x="41" y="603"/>
                          </a:lnTo>
                          <a:lnTo>
                            <a:pt x="129" y="492"/>
                          </a:lnTo>
                          <a:lnTo>
                            <a:pt x="206" y="347"/>
                          </a:lnTo>
                          <a:lnTo>
                            <a:pt x="250" y="194"/>
                          </a:lnTo>
                          <a:lnTo>
                            <a:pt x="241" y="138"/>
                          </a:lnTo>
                          <a:lnTo>
                            <a:pt x="218" y="84"/>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0" name="Freeform 42">
                      <a:extLst>
                        <a:ext uri="{FF2B5EF4-FFF2-40B4-BE49-F238E27FC236}">
                          <a16:creationId xmlns:a16="http://schemas.microsoft.com/office/drawing/2014/main" id="{05017AA1-D0CC-73F6-52FB-031491535648}"/>
                        </a:ext>
                      </a:extLst>
                    </p:cNvPr>
                    <p:cNvSpPr>
                      <a:spLocks/>
                    </p:cNvSpPr>
                    <p:nvPr/>
                  </p:nvSpPr>
                  <p:spPr bwMode="auto">
                    <a:xfrm>
                      <a:off x="9720263" y="2449513"/>
                      <a:ext cx="158750" cy="593725"/>
                    </a:xfrm>
                    <a:custGeom>
                      <a:avLst/>
                      <a:gdLst>
                        <a:gd name="T0" fmla="*/ 298 w 298"/>
                        <a:gd name="T1" fmla="*/ 1118 h 1118"/>
                        <a:gd name="T2" fmla="*/ 248 w 298"/>
                        <a:gd name="T3" fmla="*/ 989 h 1118"/>
                        <a:gd name="T4" fmla="*/ 185 w 298"/>
                        <a:gd name="T5" fmla="*/ 866 h 1118"/>
                        <a:gd name="T6" fmla="*/ 135 w 298"/>
                        <a:gd name="T7" fmla="*/ 797 h 1118"/>
                        <a:gd name="T8" fmla="*/ 76 w 298"/>
                        <a:gd name="T9" fmla="*/ 731 h 1118"/>
                        <a:gd name="T10" fmla="*/ 0 w 298"/>
                        <a:gd name="T11" fmla="*/ 586 h 1118"/>
                        <a:gd name="T12" fmla="*/ 10 w 298"/>
                        <a:gd name="T13" fmla="*/ 501 h 1118"/>
                        <a:gd name="T14" fmla="*/ 46 w 298"/>
                        <a:gd name="T15" fmla="*/ 419 h 1118"/>
                        <a:gd name="T16" fmla="*/ 121 w 298"/>
                        <a:gd name="T17" fmla="*/ 253 h 1118"/>
                        <a:gd name="T18" fmla="*/ 137 w 298"/>
                        <a:gd name="T19"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1118">
                          <a:moveTo>
                            <a:pt x="298" y="1118"/>
                          </a:moveTo>
                          <a:lnTo>
                            <a:pt x="248" y="989"/>
                          </a:lnTo>
                          <a:lnTo>
                            <a:pt x="185" y="866"/>
                          </a:lnTo>
                          <a:lnTo>
                            <a:pt x="135" y="797"/>
                          </a:lnTo>
                          <a:lnTo>
                            <a:pt x="76" y="731"/>
                          </a:lnTo>
                          <a:lnTo>
                            <a:pt x="0" y="586"/>
                          </a:lnTo>
                          <a:lnTo>
                            <a:pt x="10" y="501"/>
                          </a:lnTo>
                          <a:lnTo>
                            <a:pt x="46" y="419"/>
                          </a:lnTo>
                          <a:lnTo>
                            <a:pt x="121" y="253"/>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1" name="Freeform 43">
                      <a:extLst>
                        <a:ext uri="{FF2B5EF4-FFF2-40B4-BE49-F238E27FC236}">
                          <a16:creationId xmlns:a16="http://schemas.microsoft.com/office/drawing/2014/main" id="{83967574-0C71-3CD0-D6F0-AF40F1457CB5}"/>
                        </a:ext>
                      </a:extLst>
                    </p:cNvPr>
                    <p:cNvSpPr>
                      <a:spLocks/>
                    </p:cNvSpPr>
                    <p:nvPr/>
                  </p:nvSpPr>
                  <p:spPr bwMode="auto">
                    <a:xfrm>
                      <a:off x="9772651" y="2514600"/>
                      <a:ext cx="115888" cy="522288"/>
                    </a:xfrm>
                    <a:custGeom>
                      <a:avLst/>
                      <a:gdLst>
                        <a:gd name="T0" fmla="*/ 217 w 217"/>
                        <a:gd name="T1" fmla="*/ 983 h 983"/>
                        <a:gd name="T2" fmla="*/ 212 w 217"/>
                        <a:gd name="T3" fmla="*/ 850 h 983"/>
                        <a:gd name="T4" fmla="*/ 176 w 217"/>
                        <a:gd name="T5" fmla="*/ 721 h 983"/>
                        <a:gd name="T6" fmla="*/ 131 w 217"/>
                        <a:gd name="T7" fmla="*/ 648 h 983"/>
                        <a:gd name="T8" fmla="*/ 72 w 217"/>
                        <a:gd name="T9" fmla="*/ 580 h 983"/>
                        <a:gd name="T10" fmla="*/ 0 w 217"/>
                        <a:gd name="T11" fmla="*/ 433 h 983"/>
                        <a:gd name="T12" fmla="*/ 16 w 217"/>
                        <a:gd name="T13" fmla="*/ 317 h 983"/>
                        <a:gd name="T14" fmla="*/ 58 w 217"/>
                        <a:gd name="T15" fmla="*/ 205 h 983"/>
                        <a:gd name="T16" fmla="*/ 184 w 217"/>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983">
                          <a:moveTo>
                            <a:pt x="217" y="983"/>
                          </a:moveTo>
                          <a:lnTo>
                            <a:pt x="212" y="850"/>
                          </a:lnTo>
                          <a:lnTo>
                            <a:pt x="176" y="721"/>
                          </a:lnTo>
                          <a:lnTo>
                            <a:pt x="131" y="648"/>
                          </a:lnTo>
                          <a:lnTo>
                            <a:pt x="72" y="580"/>
                          </a:lnTo>
                          <a:lnTo>
                            <a:pt x="0" y="433"/>
                          </a:lnTo>
                          <a:lnTo>
                            <a:pt x="16" y="317"/>
                          </a:lnTo>
                          <a:lnTo>
                            <a:pt x="58" y="205"/>
                          </a:lnTo>
                          <a:lnTo>
                            <a:pt x="184"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2" name="Freeform 44">
                      <a:extLst>
                        <a:ext uri="{FF2B5EF4-FFF2-40B4-BE49-F238E27FC236}">
                          <a16:creationId xmlns:a16="http://schemas.microsoft.com/office/drawing/2014/main" id="{2FBFCF6E-C0F9-B90F-7346-CF044F509FEE}"/>
                        </a:ext>
                      </a:extLst>
                    </p:cNvPr>
                    <p:cNvSpPr>
                      <a:spLocks/>
                    </p:cNvSpPr>
                    <p:nvPr/>
                  </p:nvSpPr>
                  <p:spPr bwMode="auto">
                    <a:xfrm>
                      <a:off x="9417051" y="2590800"/>
                      <a:ext cx="146050" cy="512763"/>
                    </a:xfrm>
                    <a:custGeom>
                      <a:avLst/>
                      <a:gdLst>
                        <a:gd name="T0" fmla="*/ 274 w 274"/>
                        <a:gd name="T1" fmla="*/ 965 h 965"/>
                        <a:gd name="T2" fmla="*/ 110 w 274"/>
                        <a:gd name="T3" fmla="*/ 863 h 965"/>
                        <a:gd name="T4" fmla="*/ 43 w 274"/>
                        <a:gd name="T5" fmla="*/ 797 h 965"/>
                        <a:gd name="T6" fmla="*/ 0 w 274"/>
                        <a:gd name="T7" fmla="*/ 717 h 965"/>
                        <a:gd name="T8" fmla="*/ 4 w 274"/>
                        <a:gd name="T9" fmla="*/ 658 h 965"/>
                        <a:gd name="T10" fmla="*/ 41 w 274"/>
                        <a:gd name="T11" fmla="*/ 603 h 965"/>
                        <a:gd name="T12" fmla="*/ 129 w 274"/>
                        <a:gd name="T13" fmla="*/ 492 h 965"/>
                        <a:gd name="T14" fmla="*/ 206 w 274"/>
                        <a:gd name="T15" fmla="*/ 347 h 965"/>
                        <a:gd name="T16" fmla="*/ 249 w 274"/>
                        <a:gd name="T17" fmla="*/ 194 h 965"/>
                        <a:gd name="T18" fmla="*/ 241 w 274"/>
                        <a:gd name="T19" fmla="*/ 138 h 965"/>
                        <a:gd name="T20" fmla="*/ 217 w 274"/>
                        <a:gd name="T21" fmla="*/ 84 h 965"/>
                        <a:gd name="T22" fmla="*/ 137 w 274"/>
                        <a:gd name="T23"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965">
                          <a:moveTo>
                            <a:pt x="274" y="965"/>
                          </a:moveTo>
                          <a:lnTo>
                            <a:pt x="110" y="863"/>
                          </a:lnTo>
                          <a:lnTo>
                            <a:pt x="43" y="797"/>
                          </a:lnTo>
                          <a:lnTo>
                            <a:pt x="0" y="717"/>
                          </a:lnTo>
                          <a:lnTo>
                            <a:pt x="4" y="658"/>
                          </a:lnTo>
                          <a:lnTo>
                            <a:pt x="41" y="603"/>
                          </a:lnTo>
                          <a:lnTo>
                            <a:pt x="129" y="492"/>
                          </a:lnTo>
                          <a:lnTo>
                            <a:pt x="206" y="347"/>
                          </a:lnTo>
                          <a:lnTo>
                            <a:pt x="249" y="194"/>
                          </a:lnTo>
                          <a:lnTo>
                            <a:pt x="241" y="138"/>
                          </a:lnTo>
                          <a:lnTo>
                            <a:pt x="217" y="84"/>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3" name="Freeform 45">
                      <a:extLst>
                        <a:ext uri="{FF2B5EF4-FFF2-40B4-BE49-F238E27FC236}">
                          <a16:creationId xmlns:a16="http://schemas.microsoft.com/office/drawing/2014/main" id="{2C9FEC6D-649E-AF48-7B1E-56499323EFF3}"/>
                        </a:ext>
                      </a:extLst>
                    </p:cNvPr>
                    <p:cNvSpPr>
                      <a:spLocks/>
                    </p:cNvSpPr>
                    <p:nvPr/>
                  </p:nvSpPr>
                  <p:spPr bwMode="auto">
                    <a:xfrm>
                      <a:off x="9396413" y="2505075"/>
                      <a:ext cx="157163" cy="593725"/>
                    </a:xfrm>
                    <a:custGeom>
                      <a:avLst/>
                      <a:gdLst>
                        <a:gd name="T0" fmla="*/ 297 w 297"/>
                        <a:gd name="T1" fmla="*/ 1118 h 1118"/>
                        <a:gd name="T2" fmla="*/ 248 w 297"/>
                        <a:gd name="T3" fmla="*/ 989 h 1118"/>
                        <a:gd name="T4" fmla="*/ 185 w 297"/>
                        <a:gd name="T5" fmla="*/ 866 h 1118"/>
                        <a:gd name="T6" fmla="*/ 135 w 297"/>
                        <a:gd name="T7" fmla="*/ 796 h 1118"/>
                        <a:gd name="T8" fmla="*/ 76 w 297"/>
                        <a:gd name="T9" fmla="*/ 731 h 1118"/>
                        <a:gd name="T10" fmla="*/ 0 w 297"/>
                        <a:gd name="T11" fmla="*/ 586 h 1118"/>
                        <a:gd name="T12" fmla="*/ 10 w 297"/>
                        <a:gd name="T13" fmla="*/ 500 h 1118"/>
                        <a:gd name="T14" fmla="*/ 46 w 297"/>
                        <a:gd name="T15" fmla="*/ 418 h 1118"/>
                        <a:gd name="T16" fmla="*/ 121 w 297"/>
                        <a:gd name="T17" fmla="*/ 252 h 1118"/>
                        <a:gd name="T18" fmla="*/ 137 w 297"/>
                        <a:gd name="T19"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1118">
                          <a:moveTo>
                            <a:pt x="297" y="1118"/>
                          </a:moveTo>
                          <a:lnTo>
                            <a:pt x="248" y="989"/>
                          </a:lnTo>
                          <a:lnTo>
                            <a:pt x="185" y="866"/>
                          </a:lnTo>
                          <a:lnTo>
                            <a:pt x="135" y="796"/>
                          </a:lnTo>
                          <a:lnTo>
                            <a:pt x="76" y="731"/>
                          </a:lnTo>
                          <a:lnTo>
                            <a:pt x="0" y="586"/>
                          </a:lnTo>
                          <a:lnTo>
                            <a:pt x="10" y="500"/>
                          </a:lnTo>
                          <a:lnTo>
                            <a:pt x="46" y="418"/>
                          </a:lnTo>
                          <a:lnTo>
                            <a:pt x="121" y="252"/>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4" name="Freeform 46">
                      <a:extLst>
                        <a:ext uri="{FF2B5EF4-FFF2-40B4-BE49-F238E27FC236}">
                          <a16:creationId xmlns:a16="http://schemas.microsoft.com/office/drawing/2014/main" id="{BDFC23CB-D101-FD56-38D3-D6A1A5CFBD07}"/>
                        </a:ext>
                      </a:extLst>
                    </p:cNvPr>
                    <p:cNvSpPr>
                      <a:spLocks/>
                    </p:cNvSpPr>
                    <p:nvPr/>
                  </p:nvSpPr>
                  <p:spPr bwMode="auto">
                    <a:xfrm>
                      <a:off x="9447213" y="2568575"/>
                      <a:ext cx="115888" cy="522288"/>
                    </a:xfrm>
                    <a:custGeom>
                      <a:avLst/>
                      <a:gdLst>
                        <a:gd name="T0" fmla="*/ 218 w 218"/>
                        <a:gd name="T1" fmla="*/ 983 h 983"/>
                        <a:gd name="T2" fmla="*/ 213 w 218"/>
                        <a:gd name="T3" fmla="*/ 850 h 983"/>
                        <a:gd name="T4" fmla="*/ 177 w 218"/>
                        <a:gd name="T5" fmla="*/ 721 h 983"/>
                        <a:gd name="T6" fmla="*/ 132 w 218"/>
                        <a:gd name="T7" fmla="*/ 648 h 983"/>
                        <a:gd name="T8" fmla="*/ 73 w 218"/>
                        <a:gd name="T9" fmla="*/ 580 h 983"/>
                        <a:gd name="T10" fmla="*/ 0 w 218"/>
                        <a:gd name="T11" fmla="*/ 432 h 983"/>
                        <a:gd name="T12" fmla="*/ 17 w 218"/>
                        <a:gd name="T13" fmla="*/ 317 h 983"/>
                        <a:gd name="T14" fmla="*/ 59 w 218"/>
                        <a:gd name="T15" fmla="*/ 205 h 983"/>
                        <a:gd name="T16" fmla="*/ 185 w 218"/>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983">
                          <a:moveTo>
                            <a:pt x="218" y="983"/>
                          </a:moveTo>
                          <a:lnTo>
                            <a:pt x="213" y="850"/>
                          </a:lnTo>
                          <a:lnTo>
                            <a:pt x="177" y="721"/>
                          </a:lnTo>
                          <a:lnTo>
                            <a:pt x="132" y="648"/>
                          </a:lnTo>
                          <a:lnTo>
                            <a:pt x="73" y="580"/>
                          </a:lnTo>
                          <a:lnTo>
                            <a:pt x="0" y="432"/>
                          </a:lnTo>
                          <a:lnTo>
                            <a:pt x="17" y="317"/>
                          </a:lnTo>
                          <a:lnTo>
                            <a:pt x="59" y="205"/>
                          </a:lnTo>
                          <a:lnTo>
                            <a:pt x="18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5" name="Freeform 47">
                      <a:extLst>
                        <a:ext uri="{FF2B5EF4-FFF2-40B4-BE49-F238E27FC236}">
                          <a16:creationId xmlns:a16="http://schemas.microsoft.com/office/drawing/2014/main" id="{6C9D43EF-BD78-EC89-50AC-B40EB9BAC976}"/>
                        </a:ext>
                      </a:extLst>
                    </p:cNvPr>
                    <p:cNvSpPr>
                      <a:spLocks/>
                    </p:cNvSpPr>
                    <p:nvPr/>
                  </p:nvSpPr>
                  <p:spPr bwMode="auto">
                    <a:xfrm>
                      <a:off x="9232901" y="2608263"/>
                      <a:ext cx="85725" cy="515938"/>
                    </a:xfrm>
                    <a:custGeom>
                      <a:avLst/>
                      <a:gdLst>
                        <a:gd name="T0" fmla="*/ 120 w 161"/>
                        <a:gd name="T1" fmla="*/ 969 h 969"/>
                        <a:gd name="T2" fmla="*/ 136 w 161"/>
                        <a:gd name="T3" fmla="*/ 699 h 969"/>
                        <a:gd name="T4" fmla="*/ 159 w 161"/>
                        <a:gd name="T5" fmla="*/ 607 h 969"/>
                        <a:gd name="T6" fmla="*/ 161 w 161"/>
                        <a:gd name="T7" fmla="*/ 518 h 969"/>
                        <a:gd name="T8" fmla="*/ 125 w 161"/>
                        <a:gd name="T9" fmla="*/ 477 h 969"/>
                        <a:gd name="T10" fmla="*/ 74 w 161"/>
                        <a:gd name="T11" fmla="*/ 446 h 969"/>
                        <a:gd name="T12" fmla="*/ 25 w 161"/>
                        <a:gd name="T13" fmla="*/ 414 h 969"/>
                        <a:gd name="T14" fmla="*/ 0 w 161"/>
                        <a:gd name="T15" fmla="*/ 370 h 969"/>
                        <a:gd name="T16" fmla="*/ 2 w 161"/>
                        <a:gd name="T17" fmla="*/ 282 h 969"/>
                        <a:gd name="T18" fmla="*/ 27 w 161"/>
                        <a:gd name="T19" fmla="*/ 195 h 969"/>
                        <a:gd name="T20" fmla="*/ 88 w 161"/>
                        <a:gd name="T21" fmla="*/ 23 h 969"/>
                        <a:gd name="T22" fmla="*/ 90 w 161"/>
                        <a:gd name="T23" fmla="*/ 6 h 969"/>
                        <a:gd name="T24" fmla="*/ 88 w 161"/>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969">
                          <a:moveTo>
                            <a:pt x="120" y="969"/>
                          </a:moveTo>
                          <a:lnTo>
                            <a:pt x="136" y="699"/>
                          </a:lnTo>
                          <a:lnTo>
                            <a:pt x="159" y="607"/>
                          </a:lnTo>
                          <a:lnTo>
                            <a:pt x="161" y="518"/>
                          </a:lnTo>
                          <a:lnTo>
                            <a:pt x="125" y="477"/>
                          </a:lnTo>
                          <a:lnTo>
                            <a:pt x="74" y="446"/>
                          </a:lnTo>
                          <a:lnTo>
                            <a:pt x="25" y="414"/>
                          </a:lnTo>
                          <a:lnTo>
                            <a:pt x="0" y="370"/>
                          </a:lnTo>
                          <a:lnTo>
                            <a:pt x="2" y="282"/>
                          </a:lnTo>
                          <a:lnTo>
                            <a:pt x="27" y="195"/>
                          </a:lnTo>
                          <a:lnTo>
                            <a:pt x="88" y="23"/>
                          </a:lnTo>
                          <a:lnTo>
                            <a:pt x="90" y="6"/>
                          </a:lnTo>
                          <a:lnTo>
                            <a:pt x="88"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6" name="Freeform 48">
                      <a:extLst>
                        <a:ext uri="{FF2B5EF4-FFF2-40B4-BE49-F238E27FC236}">
                          <a16:creationId xmlns:a16="http://schemas.microsoft.com/office/drawing/2014/main" id="{C78EF16D-F612-33D5-E579-E6CEC1055AFF}"/>
                        </a:ext>
                      </a:extLst>
                    </p:cNvPr>
                    <p:cNvSpPr>
                      <a:spLocks/>
                    </p:cNvSpPr>
                    <p:nvPr/>
                  </p:nvSpPr>
                  <p:spPr bwMode="auto">
                    <a:xfrm>
                      <a:off x="9167813" y="2611438"/>
                      <a:ext cx="188913" cy="519113"/>
                    </a:xfrm>
                    <a:custGeom>
                      <a:avLst/>
                      <a:gdLst>
                        <a:gd name="T0" fmla="*/ 249 w 354"/>
                        <a:gd name="T1" fmla="*/ 979 h 979"/>
                        <a:gd name="T2" fmla="*/ 203 w 354"/>
                        <a:gd name="T3" fmla="*/ 928 h 979"/>
                        <a:gd name="T4" fmla="*/ 170 w 354"/>
                        <a:gd name="T5" fmla="*/ 866 h 979"/>
                        <a:gd name="T6" fmla="*/ 153 w 354"/>
                        <a:gd name="T7" fmla="*/ 731 h 979"/>
                        <a:gd name="T8" fmla="*/ 198 w 354"/>
                        <a:gd name="T9" fmla="*/ 643 h 979"/>
                        <a:gd name="T10" fmla="*/ 272 w 354"/>
                        <a:gd name="T11" fmla="*/ 564 h 979"/>
                        <a:gd name="T12" fmla="*/ 337 w 354"/>
                        <a:gd name="T13" fmla="*/ 485 h 979"/>
                        <a:gd name="T14" fmla="*/ 354 w 354"/>
                        <a:gd name="T15" fmla="*/ 397 h 979"/>
                        <a:gd name="T16" fmla="*/ 304 w 354"/>
                        <a:gd name="T17" fmla="*/ 276 h 979"/>
                        <a:gd name="T18" fmla="*/ 218 w 354"/>
                        <a:gd name="T19" fmla="*/ 171 h 979"/>
                        <a:gd name="T20" fmla="*/ 112 w 354"/>
                        <a:gd name="T21" fmla="*/ 80 h 979"/>
                        <a:gd name="T22" fmla="*/ 0 w 354"/>
                        <a:gd name="T23" fmla="*/ 0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4" h="979">
                          <a:moveTo>
                            <a:pt x="249" y="979"/>
                          </a:moveTo>
                          <a:lnTo>
                            <a:pt x="203" y="928"/>
                          </a:lnTo>
                          <a:lnTo>
                            <a:pt x="170" y="866"/>
                          </a:lnTo>
                          <a:lnTo>
                            <a:pt x="153" y="731"/>
                          </a:lnTo>
                          <a:lnTo>
                            <a:pt x="198" y="643"/>
                          </a:lnTo>
                          <a:lnTo>
                            <a:pt x="272" y="564"/>
                          </a:lnTo>
                          <a:lnTo>
                            <a:pt x="337" y="485"/>
                          </a:lnTo>
                          <a:lnTo>
                            <a:pt x="354" y="397"/>
                          </a:lnTo>
                          <a:lnTo>
                            <a:pt x="304" y="276"/>
                          </a:lnTo>
                          <a:lnTo>
                            <a:pt x="218" y="171"/>
                          </a:lnTo>
                          <a:lnTo>
                            <a:pt x="112" y="80"/>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7" name="Freeform 49">
                      <a:extLst>
                        <a:ext uri="{FF2B5EF4-FFF2-40B4-BE49-F238E27FC236}">
                          <a16:creationId xmlns:a16="http://schemas.microsoft.com/office/drawing/2014/main" id="{AF0E332B-3BA2-1679-A619-A86D104AD1A5}"/>
                        </a:ext>
                      </a:extLst>
                    </p:cNvPr>
                    <p:cNvSpPr>
                      <a:spLocks/>
                    </p:cNvSpPr>
                    <p:nvPr/>
                  </p:nvSpPr>
                  <p:spPr bwMode="auto">
                    <a:xfrm>
                      <a:off x="9258301" y="2620963"/>
                      <a:ext cx="93663" cy="512763"/>
                    </a:xfrm>
                    <a:custGeom>
                      <a:avLst/>
                      <a:gdLst>
                        <a:gd name="T0" fmla="*/ 104 w 177"/>
                        <a:gd name="T1" fmla="*/ 964 h 964"/>
                        <a:gd name="T2" fmla="*/ 107 w 177"/>
                        <a:gd name="T3" fmla="*/ 959 h 964"/>
                        <a:gd name="T4" fmla="*/ 113 w 177"/>
                        <a:gd name="T5" fmla="*/ 942 h 964"/>
                        <a:gd name="T6" fmla="*/ 157 w 177"/>
                        <a:gd name="T7" fmla="*/ 816 h 964"/>
                        <a:gd name="T8" fmla="*/ 177 w 177"/>
                        <a:gd name="T9" fmla="*/ 689 h 964"/>
                        <a:gd name="T10" fmla="*/ 152 w 177"/>
                        <a:gd name="T11" fmla="*/ 589 h 964"/>
                        <a:gd name="T12" fmla="*/ 111 w 177"/>
                        <a:gd name="T13" fmla="*/ 492 h 964"/>
                        <a:gd name="T14" fmla="*/ 32 w 177"/>
                        <a:gd name="T15" fmla="*/ 297 h 964"/>
                        <a:gd name="T16" fmla="*/ 0 w 177"/>
                        <a:gd name="T17"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964">
                          <a:moveTo>
                            <a:pt x="104" y="964"/>
                          </a:moveTo>
                          <a:lnTo>
                            <a:pt x="107" y="959"/>
                          </a:lnTo>
                          <a:lnTo>
                            <a:pt x="113" y="942"/>
                          </a:lnTo>
                          <a:lnTo>
                            <a:pt x="157" y="816"/>
                          </a:lnTo>
                          <a:lnTo>
                            <a:pt x="177" y="689"/>
                          </a:lnTo>
                          <a:lnTo>
                            <a:pt x="152" y="589"/>
                          </a:lnTo>
                          <a:lnTo>
                            <a:pt x="111" y="492"/>
                          </a:lnTo>
                          <a:lnTo>
                            <a:pt x="32" y="297"/>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8" name="Freeform 50">
                      <a:extLst>
                        <a:ext uri="{FF2B5EF4-FFF2-40B4-BE49-F238E27FC236}">
                          <a16:creationId xmlns:a16="http://schemas.microsoft.com/office/drawing/2014/main" id="{89189E06-1E35-845B-3390-42B838BD855D}"/>
                        </a:ext>
                      </a:extLst>
                    </p:cNvPr>
                    <p:cNvSpPr>
                      <a:spLocks/>
                    </p:cNvSpPr>
                    <p:nvPr/>
                  </p:nvSpPr>
                  <p:spPr bwMode="auto">
                    <a:xfrm>
                      <a:off x="9086851" y="2655888"/>
                      <a:ext cx="85725" cy="515938"/>
                    </a:xfrm>
                    <a:custGeom>
                      <a:avLst/>
                      <a:gdLst>
                        <a:gd name="T0" fmla="*/ 121 w 161"/>
                        <a:gd name="T1" fmla="*/ 969 h 969"/>
                        <a:gd name="T2" fmla="*/ 137 w 161"/>
                        <a:gd name="T3" fmla="*/ 699 h 969"/>
                        <a:gd name="T4" fmla="*/ 160 w 161"/>
                        <a:gd name="T5" fmla="*/ 607 h 969"/>
                        <a:gd name="T6" fmla="*/ 161 w 161"/>
                        <a:gd name="T7" fmla="*/ 519 h 969"/>
                        <a:gd name="T8" fmla="*/ 126 w 161"/>
                        <a:gd name="T9" fmla="*/ 477 h 969"/>
                        <a:gd name="T10" fmla="*/ 74 w 161"/>
                        <a:gd name="T11" fmla="*/ 446 h 969"/>
                        <a:gd name="T12" fmla="*/ 26 w 161"/>
                        <a:gd name="T13" fmla="*/ 414 h 969"/>
                        <a:gd name="T14" fmla="*/ 0 w 161"/>
                        <a:gd name="T15" fmla="*/ 370 h 969"/>
                        <a:gd name="T16" fmla="*/ 3 w 161"/>
                        <a:gd name="T17" fmla="*/ 282 h 969"/>
                        <a:gd name="T18" fmla="*/ 28 w 161"/>
                        <a:gd name="T19" fmla="*/ 195 h 969"/>
                        <a:gd name="T20" fmla="*/ 89 w 161"/>
                        <a:gd name="T21" fmla="*/ 23 h 969"/>
                        <a:gd name="T22" fmla="*/ 90 w 161"/>
                        <a:gd name="T23" fmla="*/ 6 h 969"/>
                        <a:gd name="T24" fmla="*/ 89 w 161"/>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969">
                          <a:moveTo>
                            <a:pt x="121" y="969"/>
                          </a:moveTo>
                          <a:lnTo>
                            <a:pt x="137" y="699"/>
                          </a:lnTo>
                          <a:lnTo>
                            <a:pt x="160" y="607"/>
                          </a:lnTo>
                          <a:lnTo>
                            <a:pt x="161" y="519"/>
                          </a:lnTo>
                          <a:lnTo>
                            <a:pt x="126" y="477"/>
                          </a:lnTo>
                          <a:lnTo>
                            <a:pt x="74" y="446"/>
                          </a:lnTo>
                          <a:lnTo>
                            <a:pt x="26" y="414"/>
                          </a:lnTo>
                          <a:lnTo>
                            <a:pt x="0" y="370"/>
                          </a:lnTo>
                          <a:lnTo>
                            <a:pt x="3" y="282"/>
                          </a:lnTo>
                          <a:lnTo>
                            <a:pt x="28" y="195"/>
                          </a:lnTo>
                          <a:lnTo>
                            <a:pt x="89" y="23"/>
                          </a:lnTo>
                          <a:lnTo>
                            <a:pt x="90" y="6"/>
                          </a:lnTo>
                          <a:lnTo>
                            <a:pt x="8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9" name="Freeform 51">
                      <a:extLst>
                        <a:ext uri="{FF2B5EF4-FFF2-40B4-BE49-F238E27FC236}">
                          <a16:creationId xmlns:a16="http://schemas.microsoft.com/office/drawing/2014/main" id="{74D6C860-9862-625E-CD90-B67D0DE59B38}"/>
                        </a:ext>
                      </a:extLst>
                    </p:cNvPr>
                    <p:cNvSpPr>
                      <a:spLocks/>
                    </p:cNvSpPr>
                    <p:nvPr/>
                  </p:nvSpPr>
                  <p:spPr bwMode="auto">
                    <a:xfrm>
                      <a:off x="9023351" y="2659063"/>
                      <a:ext cx="188913" cy="519113"/>
                    </a:xfrm>
                    <a:custGeom>
                      <a:avLst/>
                      <a:gdLst>
                        <a:gd name="T0" fmla="*/ 249 w 354"/>
                        <a:gd name="T1" fmla="*/ 978 h 978"/>
                        <a:gd name="T2" fmla="*/ 203 w 354"/>
                        <a:gd name="T3" fmla="*/ 928 h 978"/>
                        <a:gd name="T4" fmla="*/ 169 w 354"/>
                        <a:gd name="T5" fmla="*/ 865 h 978"/>
                        <a:gd name="T6" fmla="*/ 152 w 354"/>
                        <a:gd name="T7" fmla="*/ 730 h 978"/>
                        <a:gd name="T8" fmla="*/ 197 w 354"/>
                        <a:gd name="T9" fmla="*/ 642 h 978"/>
                        <a:gd name="T10" fmla="*/ 272 w 354"/>
                        <a:gd name="T11" fmla="*/ 563 h 978"/>
                        <a:gd name="T12" fmla="*/ 337 w 354"/>
                        <a:gd name="T13" fmla="*/ 484 h 978"/>
                        <a:gd name="T14" fmla="*/ 354 w 354"/>
                        <a:gd name="T15" fmla="*/ 396 h 978"/>
                        <a:gd name="T16" fmla="*/ 304 w 354"/>
                        <a:gd name="T17" fmla="*/ 275 h 978"/>
                        <a:gd name="T18" fmla="*/ 218 w 354"/>
                        <a:gd name="T19" fmla="*/ 170 h 978"/>
                        <a:gd name="T20" fmla="*/ 112 w 354"/>
                        <a:gd name="T21" fmla="*/ 79 h 978"/>
                        <a:gd name="T22" fmla="*/ 0 w 354"/>
                        <a:gd name="T23"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4" h="978">
                          <a:moveTo>
                            <a:pt x="249" y="978"/>
                          </a:moveTo>
                          <a:lnTo>
                            <a:pt x="203" y="928"/>
                          </a:lnTo>
                          <a:lnTo>
                            <a:pt x="169" y="865"/>
                          </a:lnTo>
                          <a:lnTo>
                            <a:pt x="152" y="730"/>
                          </a:lnTo>
                          <a:lnTo>
                            <a:pt x="197" y="642"/>
                          </a:lnTo>
                          <a:lnTo>
                            <a:pt x="272" y="563"/>
                          </a:lnTo>
                          <a:lnTo>
                            <a:pt x="337" y="484"/>
                          </a:lnTo>
                          <a:lnTo>
                            <a:pt x="354" y="396"/>
                          </a:lnTo>
                          <a:lnTo>
                            <a:pt x="304" y="275"/>
                          </a:lnTo>
                          <a:lnTo>
                            <a:pt x="218" y="170"/>
                          </a:lnTo>
                          <a:lnTo>
                            <a:pt x="112" y="79"/>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50" name="Freeform 52">
                      <a:extLst>
                        <a:ext uri="{FF2B5EF4-FFF2-40B4-BE49-F238E27FC236}">
                          <a16:creationId xmlns:a16="http://schemas.microsoft.com/office/drawing/2014/main" id="{0AF2924C-B87D-016F-C829-2C98F0B41A30}"/>
                        </a:ext>
                      </a:extLst>
                    </p:cNvPr>
                    <p:cNvSpPr>
                      <a:spLocks/>
                    </p:cNvSpPr>
                    <p:nvPr/>
                  </p:nvSpPr>
                  <p:spPr bwMode="auto">
                    <a:xfrm>
                      <a:off x="9113838" y="2668588"/>
                      <a:ext cx="93663" cy="512763"/>
                    </a:xfrm>
                    <a:custGeom>
                      <a:avLst/>
                      <a:gdLst>
                        <a:gd name="T0" fmla="*/ 104 w 176"/>
                        <a:gd name="T1" fmla="*/ 965 h 965"/>
                        <a:gd name="T2" fmla="*/ 107 w 176"/>
                        <a:gd name="T3" fmla="*/ 959 h 965"/>
                        <a:gd name="T4" fmla="*/ 112 w 176"/>
                        <a:gd name="T5" fmla="*/ 942 h 965"/>
                        <a:gd name="T6" fmla="*/ 157 w 176"/>
                        <a:gd name="T7" fmla="*/ 817 h 965"/>
                        <a:gd name="T8" fmla="*/ 176 w 176"/>
                        <a:gd name="T9" fmla="*/ 690 h 965"/>
                        <a:gd name="T10" fmla="*/ 151 w 176"/>
                        <a:gd name="T11" fmla="*/ 589 h 965"/>
                        <a:gd name="T12" fmla="*/ 111 w 176"/>
                        <a:gd name="T13" fmla="*/ 492 h 965"/>
                        <a:gd name="T14" fmla="*/ 32 w 176"/>
                        <a:gd name="T15" fmla="*/ 297 h 965"/>
                        <a:gd name="T16" fmla="*/ 0 w 176"/>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965">
                          <a:moveTo>
                            <a:pt x="104" y="965"/>
                          </a:moveTo>
                          <a:lnTo>
                            <a:pt x="107" y="959"/>
                          </a:lnTo>
                          <a:lnTo>
                            <a:pt x="112" y="942"/>
                          </a:lnTo>
                          <a:lnTo>
                            <a:pt x="157" y="817"/>
                          </a:lnTo>
                          <a:lnTo>
                            <a:pt x="176" y="690"/>
                          </a:lnTo>
                          <a:lnTo>
                            <a:pt x="151" y="589"/>
                          </a:lnTo>
                          <a:lnTo>
                            <a:pt x="111" y="492"/>
                          </a:lnTo>
                          <a:lnTo>
                            <a:pt x="32" y="297"/>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116" name="Freeform 22">
                    <a:extLst>
                      <a:ext uri="{FF2B5EF4-FFF2-40B4-BE49-F238E27FC236}">
                        <a16:creationId xmlns:a16="http://schemas.microsoft.com/office/drawing/2014/main" id="{7CE8E88F-9D3E-E97F-C02D-DB9079C4ABDF}"/>
                      </a:ext>
                    </a:extLst>
                  </p:cNvPr>
                  <p:cNvSpPr>
                    <a:spLocks/>
                  </p:cNvSpPr>
                  <p:nvPr/>
                </p:nvSpPr>
                <p:spPr bwMode="auto">
                  <a:xfrm>
                    <a:off x="9918282" y="2468563"/>
                    <a:ext cx="146050" cy="457200"/>
                  </a:xfrm>
                  <a:custGeom>
                    <a:avLst/>
                    <a:gdLst>
                      <a:gd name="T0" fmla="*/ 271 w 273"/>
                      <a:gd name="T1" fmla="*/ 861 h 861"/>
                      <a:gd name="T2" fmla="*/ 266 w 273"/>
                      <a:gd name="T3" fmla="*/ 853 h 861"/>
                      <a:gd name="T4" fmla="*/ 263 w 273"/>
                      <a:gd name="T5" fmla="*/ 829 h 861"/>
                      <a:gd name="T6" fmla="*/ 273 w 273"/>
                      <a:gd name="T7" fmla="*/ 721 h 861"/>
                      <a:gd name="T8" fmla="*/ 263 w 273"/>
                      <a:gd name="T9" fmla="*/ 618 h 861"/>
                      <a:gd name="T10" fmla="*/ 208 w 273"/>
                      <a:gd name="T11" fmla="*/ 539 h 861"/>
                      <a:gd name="T12" fmla="*/ 138 w 273"/>
                      <a:gd name="T13" fmla="*/ 471 h 861"/>
                      <a:gd name="T14" fmla="*/ 70 w 273"/>
                      <a:gd name="T15" fmla="*/ 401 h 861"/>
                      <a:gd name="T16" fmla="*/ 22 w 273"/>
                      <a:gd name="T17" fmla="*/ 320 h 861"/>
                      <a:gd name="T18" fmla="*/ 3 w 273"/>
                      <a:gd name="T19" fmla="*/ 241 h 861"/>
                      <a:gd name="T20" fmla="*/ 0 w 273"/>
                      <a:gd name="T21" fmla="*/ 159 h 861"/>
                      <a:gd name="T22" fmla="*/ 38 w 273"/>
                      <a:gd name="T23"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861">
                        <a:moveTo>
                          <a:pt x="271" y="861"/>
                        </a:moveTo>
                        <a:lnTo>
                          <a:pt x="266" y="853"/>
                        </a:lnTo>
                        <a:lnTo>
                          <a:pt x="263" y="829"/>
                        </a:lnTo>
                        <a:lnTo>
                          <a:pt x="273" y="721"/>
                        </a:lnTo>
                        <a:lnTo>
                          <a:pt x="263" y="618"/>
                        </a:lnTo>
                        <a:lnTo>
                          <a:pt x="208" y="539"/>
                        </a:lnTo>
                        <a:lnTo>
                          <a:pt x="138" y="471"/>
                        </a:lnTo>
                        <a:lnTo>
                          <a:pt x="70" y="401"/>
                        </a:lnTo>
                        <a:lnTo>
                          <a:pt x="22" y="320"/>
                        </a:lnTo>
                        <a:lnTo>
                          <a:pt x="3" y="241"/>
                        </a:lnTo>
                        <a:lnTo>
                          <a:pt x="0" y="159"/>
                        </a:lnTo>
                        <a:lnTo>
                          <a:pt x="38"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grpSp>
          <p:sp>
            <p:nvSpPr>
              <p:cNvPr id="110" name="Freeform 20">
                <a:extLst>
                  <a:ext uri="{FF2B5EF4-FFF2-40B4-BE49-F238E27FC236}">
                    <a16:creationId xmlns:a16="http://schemas.microsoft.com/office/drawing/2014/main" id="{601DD873-9F20-F911-ACF2-9D9A7A68CFA1}"/>
                  </a:ext>
                </a:extLst>
              </p:cNvPr>
              <p:cNvSpPr>
                <a:spLocks/>
              </p:cNvSpPr>
              <p:nvPr/>
            </p:nvSpPr>
            <p:spPr bwMode="auto">
              <a:xfrm rot="20482180">
                <a:off x="8696191" y="4665764"/>
                <a:ext cx="202065" cy="615950"/>
              </a:xfrm>
              <a:custGeom>
                <a:avLst/>
                <a:gdLst>
                  <a:gd name="T0" fmla="*/ 4 w 351"/>
                  <a:gd name="T1" fmla="*/ 1156 h 1157"/>
                  <a:gd name="T2" fmla="*/ 0 w 351"/>
                  <a:gd name="T3" fmla="*/ 1157 h 1157"/>
                  <a:gd name="T4" fmla="*/ 3 w 351"/>
                  <a:gd name="T5" fmla="*/ 1135 h 1157"/>
                  <a:gd name="T6" fmla="*/ 9 w 351"/>
                  <a:gd name="T7" fmla="*/ 1104 h 1157"/>
                  <a:gd name="T8" fmla="*/ 15 w 351"/>
                  <a:gd name="T9" fmla="*/ 1078 h 1157"/>
                  <a:gd name="T10" fmla="*/ 107 w 351"/>
                  <a:gd name="T11" fmla="*/ 810 h 1157"/>
                  <a:gd name="T12" fmla="*/ 189 w 351"/>
                  <a:gd name="T13" fmla="*/ 539 h 1157"/>
                  <a:gd name="T14" fmla="*/ 193 w 351"/>
                  <a:gd name="T15" fmla="*/ 484 h 1157"/>
                  <a:gd name="T16" fmla="*/ 187 w 351"/>
                  <a:gd name="T17" fmla="*/ 428 h 1157"/>
                  <a:gd name="T18" fmla="*/ 189 w 351"/>
                  <a:gd name="T19" fmla="*/ 318 h 1157"/>
                  <a:gd name="T20" fmla="*/ 258 w 351"/>
                  <a:gd name="T21" fmla="*/ 154 h 1157"/>
                  <a:gd name="T22" fmla="*/ 351 w 351"/>
                  <a:gd name="T2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1" h="1157">
                    <a:moveTo>
                      <a:pt x="4" y="1156"/>
                    </a:moveTo>
                    <a:lnTo>
                      <a:pt x="0" y="1157"/>
                    </a:lnTo>
                    <a:lnTo>
                      <a:pt x="3" y="1135"/>
                    </a:lnTo>
                    <a:lnTo>
                      <a:pt x="9" y="1104"/>
                    </a:lnTo>
                    <a:lnTo>
                      <a:pt x="15" y="1078"/>
                    </a:lnTo>
                    <a:lnTo>
                      <a:pt x="107" y="810"/>
                    </a:lnTo>
                    <a:lnTo>
                      <a:pt x="189" y="539"/>
                    </a:lnTo>
                    <a:lnTo>
                      <a:pt x="193" y="484"/>
                    </a:lnTo>
                    <a:lnTo>
                      <a:pt x="187" y="428"/>
                    </a:lnTo>
                    <a:lnTo>
                      <a:pt x="189" y="318"/>
                    </a:lnTo>
                    <a:lnTo>
                      <a:pt x="258" y="154"/>
                    </a:lnTo>
                    <a:lnTo>
                      <a:pt x="35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11" name="Freeform 36">
                <a:extLst>
                  <a:ext uri="{FF2B5EF4-FFF2-40B4-BE49-F238E27FC236}">
                    <a16:creationId xmlns:a16="http://schemas.microsoft.com/office/drawing/2014/main" id="{FCFD75CA-21EB-FBE8-5125-598CA1200807}"/>
                  </a:ext>
                </a:extLst>
              </p:cNvPr>
              <p:cNvSpPr>
                <a:spLocks/>
              </p:cNvSpPr>
              <p:nvPr/>
            </p:nvSpPr>
            <p:spPr bwMode="auto">
              <a:xfrm rot="21563854">
                <a:off x="8664129" y="4698954"/>
                <a:ext cx="139891" cy="587375"/>
              </a:xfrm>
              <a:custGeom>
                <a:avLst/>
                <a:gdLst>
                  <a:gd name="T0" fmla="*/ 242 w 242"/>
                  <a:gd name="T1" fmla="*/ 1105 h 1105"/>
                  <a:gd name="T2" fmla="*/ 159 w 242"/>
                  <a:gd name="T3" fmla="*/ 966 h 1105"/>
                  <a:gd name="T4" fmla="*/ 97 w 242"/>
                  <a:gd name="T5" fmla="*/ 816 h 1105"/>
                  <a:gd name="T6" fmla="*/ 30 w 242"/>
                  <a:gd name="T7" fmla="*/ 623 h 1105"/>
                  <a:gd name="T8" fmla="*/ 0 w 242"/>
                  <a:gd name="T9" fmla="*/ 424 h 1105"/>
                  <a:gd name="T10" fmla="*/ 19 w 242"/>
                  <a:gd name="T11" fmla="*/ 363 h 1105"/>
                  <a:gd name="T12" fmla="*/ 59 w 242"/>
                  <a:gd name="T13" fmla="*/ 307 h 1105"/>
                  <a:gd name="T14" fmla="*/ 121 w 242"/>
                  <a:gd name="T15" fmla="*/ 190 h 1105"/>
                  <a:gd name="T16" fmla="*/ 102 w 242"/>
                  <a:gd name="T17" fmla="*/ 87 h 1105"/>
                  <a:gd name="T18" fmla="*/ 41 w 242"/>
                  <a:gd name="T19"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105">
                    <a:moveTo>
                      <a:pt x="242" y="1105"/>
                    </a:moveTo>
                    <a:lnTo>
                      <a:pt x="159" y="966"/>
                    </a:lnTo>
                    <a:lnTo>
                      <a:pt x="97" y="816"/>
                    </a:lnTo>
                    <a:lnTo>
                      <a:pt x="30" y="623"/>
                    </a:lnTo>
                    <a:lnTo>
                      <a:pt x="0" y="424"/>
                    </a:lnTo>
                    <a:lnTo>
                      <a:pt x="19" y="363"/>
                    </a:lnTo>
                    <a:lnTo>
                      <a:pt x="59" y="307"/>
                    </a:lnTo>
                    <a:lnTo>
                      <a:pt x="121" y="190"/>
                    </a:lnTo>
                    <a:lnTo>
                      <a:pt x="102" y="87"/>
                    </a:lnTo>
                    <a:lnTo>
                      <a:pt x="4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12" name="Freeform 36">
                <a:extLst>
                  <a:ext uri="{FF2B5EF4-FFF2-40B4-BE49-F238E27FC236}">
                    <a16:creationId xmlns:a16="http://schemas.microsoft.com/office/drawing/2014/main" id="{60AF118D-02FE-DDA8-6647-C4D9D52215E0}"/>
                  </a:ext>
                </a:extLst>
              </p:cNvPr>
              <p:cNvSpPr>
                <a:spLocks/>
              </p:cNvSpPr>
              <p:nvPr/>
            </p:nvSpPr>
            <p:spPr bwMode="auto">
              <a:xfrm rot="21563854">
                <a:off x="9901065" y="4299597"/>
                <a:ext cx="139891" cy="587375"/>
              </a:xfrm>
              <a:custGeom>
                <a:avLst/>
                <a:gdLst>
                  <a:gd name="T0" fmla="*/ 242 w 242"/>
                  <a:gd name="T1" fmla="*/ 1105 h 1105"/>
                  <a:gd name="T2" fmla="*/ 159 w 242"/>
                  <a:gd name="T3" fmla="*/ 966 h 1105"/>
                  <a:gd name="T4" fmla="*/ 97 w 242"/>
                  <a:gd name="T5" fmla="*/ 816 h 1105"/>
                  <a:gd name="T6" fmla="*/ 30 w 242"/>
                  <a:gd name="T7" fmla="*/ 623 h 1105"/>
                  <a:gd name="T8" fmla="*/ 0 w 242"/>
                  <a:gd name="T9" fmla="*/ 424 h 1105"/>
                  <a:gd name="T10" fmla="*/ 19 w 242"/>
                  <a:gd name="T11" fmla="*/ 363 h 1105"/>
                  <a:gd name="T12" fmla="*/ 59 w 242"/>
                  <a:gd name="T13" fmla="*/ 307 h 1105"/>
                  <a:gd name="T14" fmla="*/ 121 w 242"/>
                  <a:gd name="T15" fmla="*/ 190 h 1105"/>
                  <a:gd name="T16" fmla="*/ 102 w 242"/>
                  <a:gd name="T17" fmla="*/ 87 h 1105"/>
                  <a:gd name="T18" fmla="*/ 41 w 242"/>
                  <a:gd name="T19"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105">
                    <a:moveTo>
                      <a:pt x="242" y="1105"/>
                    </a:moveTo>
                    <a:lnTo>
                      <a:pt x="159" y="966"/>
                    </a:lnTo>
                    <a:lnTo>
                      <a:pt x="97" y="816"/>
                    </a:lnTo>
                    <a:lnTo>
                      <a:pt x="30" y="623"/>
                    </a:lnTo>
                    <a:lnTo>
                      <a:pt x="0" y="424"/>
                    </a:lnTo>
                    <a:lnTo>
                      <a:pt x="19" y="363"/>
                    </a:lnTo>
                    <a:lnTo>
                      <a:pt x="59" y="307"/>
                    </a:lnTo>
                    <a:lnTo>
                      <a:pt x="121" y="190"/>
                    </a:lnTo>
                    <a:lnTo>
                      <a:pt x="102" y="87"/>
                    </a:lnTo>
                    <a:lnTo>
                      <a:pt x="4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151" name="Freeform 17">
              <a:extLst>
                <a:ext uri="{FF2B5EF4-FFF2-40B4-BE49-F238E27FC236}">
                  <a16:creationId xmlns:a16="http://schemas.microsoft.com/office/drawing/2014/main" id="{7B58BC3B-E069-C844-CE6C-9C82523BEF60}"/>
                </a:ext>
              </a:extLst>
            </p:cNvPr>
            <p:cNvSpPr>
              <a:spLocks/>
            </p:cNvSpPr>
            <p:nvPr/>
          </p:nvSpPr>
          <p:spPr bwMode="auto">
            <a:xfrm>
              <a:off x="8782051" y="3872542"/>
              <a:ext cx="1411288" cy="495683"/>
            </a:xfrm>
            <a:custGeom>
              <a:avLst/>
              <a:gdLst>
                <a:gd name="T0" fmla="*/ 0 w 2658"/>
                <a:gd name="T1" fmla="*/ 1137 h 1137"/>
                <a:gd name="T2" fmla="*/ 37 w 2658"/>
                <a:gd name="T3" fmla="*/ 1048 h 1137"/>
                <a:gd name="T4" fmla="*/ 89 w 2658"/>
                <a:gd name="T5" fmla="*/ 967 h 1137"/>
                <a:gd name="T6" fmla="*/ 228 w 2658"/>
                <a:gd name="T7" fmla="*/ 826 h 1137"/>
                <a:gd name="T8" fmla="*/ 398 w 2658"/>
                <a:gd name="T9" fmla="*/ 712 h 1137"/>
                <a:gd name="T10" fmla="*/ 578 w 2658"/>
                <a:gd name="T11" fmla="*/ 624 h 1137"/>
                <a:gd name="T12" fmla="*/ 741 w 2658"/>
                <a:gd name="T13" fmla="*/ 565 h 1137"/>
                <a:gd name="T14" fmla="*/ 907 w 2658"/>
                <a:gd name="T15" fmla="*/ 521 h 1137"/>
                <a:gd name="T16" fmla="*/ 1249 w 2658"/>
                <a:gd name="T17" fmla="*/ 457 h 1137"/>
                <a:gd name="T18" fmla="*/ 1594 w 2658"/>
                <a:gd name="T19" fmla="*/ 403 h 1137"/>
                <a:gd name="T20" fmla="*/ 1933 w 2658"/>
                <a:gd name="T21" fmla="*/ 325 h 1137"/>
                <a:gd name="T22" fmla="*/ 2125 w 2658"/>
                <a:gd name="T23" fmla="*/ 266 h 1137"/>
                <a:gd name="T24" fmla="*/ 2314 w 2658"/>
                <a:gd name="T25" fmla="*/ 197 h 1137"/>
                <a:gd name="T26" fmla="*/ 2494 w 2658"/>
                <a:gd name="T27" fmla="*/ 111 h 1137"/>
                <a:gd name="T28" fmla="*/ 2658 w 2658"/>
                <a:gd name="T29" fmla="*/ 0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58" h="1137">
                  <a:moveTo>
                    <a:pt x="0" y="1137"/>
                  </a:moveTo>
                  <a:lnTo>
                    <a:pt x="37" y="1048"/>
                  </a:lnTo>
                  <a:lnTo>
                    <a:pt x="89" y="967"/>
                  </a:lnTo>
                  <a:lnTo>
                    <a:pt x="228" y="826"/>
                  </a:lnTo>
                  <a:lnTo>
                    <a:pt x="398" y="712"/>
                  </a:lnTo>
                  <a:lnTo>
                    <a:pt x="578" y="624"/>
                  </a:lnTo>
                  <a:lnTo>
                    <a:pt x="741" y="565"/>
                  </a:lnTo>
                  <a:lnTo>
                    <a:pt x="907" y="521"/>
                  </a:lnTo>
                  <a:lnTo>
                    <a:pt x="1249" y="457"/>
                  </a:lnTo>
                  <a:lnTo>
                    <a:pt x="1594" y="403"/>
                  </a:lnTo>
                  <a:lnTo>
                    <a:pt x="1933" y="325"/>
                  </a:lnTo>
                  <a:lnTo>
                    <a:pt x="2125" y="266"/>
                  </a:lnTo>
                  <a:lnTo>
                    <a:pt x="2314" y="197"/>
                  </a:lnTo>
                  <a:lnTo>
                    <a:pt x="2494" y="111"/>
                  </a:lnTo>
                  <a:lnTo>
                    <a:pt x="2658" y="0"/>
                  </a:lnTo>
                </a:path>
              </a:pathLst>
            </a:custGeom>
            <a:noFill/>
            <a:ln w="19050">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52" name="Line 122">
              <a:extLst>
                <a:ext uri="{FF2B5EF4-FFF2-40B4-BE49-F238E27FC236}">
                  <a16:creationId xmlns:a16="http://schemas.microsoft.com/office/drawing/2014/main" id="{6FE8F6E4-49E5-2380-562B-CF3D5C0747C0}"/>
                </a:ext>
              </a:extLst>
            </p:cNvPr>
            <p:cNvSpPr>
              <a:spLocks noChangeShapeType="1"/>
            </p:cNvSpPr>
            <p:nvPr/>
          </p:nvSpPr>
          <p:spPr bwMode="auto">
            <a:xfrm>
              <a:off x="8167688" y="4368226"/>
              <a:ext cx="614363" cy="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53" name="TextBox 152">
              <a:extLst>
                <a:ext uri="{FF2B5EF4-FFF2-40B4-BE49-F238E27FC236}">
                  <a16:creationId xmlns:a16="http://schemas.microsoft.com/office/drawing/2014/main" id="{BD9CE086-2732-DF36-2593-AA4896280263}"/>
                </a:ext>
              </a:extLst>
            </p:cNvPr>
            <p:cNvSpPr txBox="1"/>
            <p:nvPr/>
          </p:nvSpPr>
          <p:spPr>
            <a:xfrm>
              <a:off x="7968694" y="4041735"/>
              <a:ext cx="800219" cy="338554"/>
            </a:xfrm>
            <a:prstGeom prst="rect">
              <a:avLst/>
            </a:prstGeom>
            <a:noFill/>
          </p:spPr>
          <p:txBody>
            <a:bodyPr wrap="none" rtlCol="0">
              <a:spAutoFit/>
            </a:bodyPr>
            <a:lstStyle/>
            <a:p>
              <a:r>
                <a:rPr lang="en-US" sz="1600">
                  <a:solidFill>
                    <a:srgbClr val="0000FF"/>
                  </a:solidFill>
                  <a:latin typeface="+mj-lt"/>
                </a:rPr>
                <a:t>OHWM</a:t>
              </a:r>
            </a:p>
          </p:txBody>
        </p:sp>
        <p:sp>
          <p:nvSpPr>
            <p:cNvPr id="154" name="Line 5">
              <a:extLst>
                <a:ext uri="{FF2B5EF4-FFF2-40B4-BE49-F238E27FC236}">
                  <a16:creationId xmlns:a16="http://schemas.microsoft.com/office/drawing/2014/main" id="{EAAD676C-CF4F-6367-382C-4097D21134E0}"/>
                </a:ext>
              </a:extLst>
            </p:cNvPr>
            <p:cNvSpPr>
              <a:spLocks noChangeShapeType="1"/>
            </p:cNvSpPr>
            <p:nvPr/>
          </p:nvSpPr>
          <p:spPr bwMode="auto">
            <a:xfrm flipV="1">
              <a:off x="8782051" y="3247199"/>
              <a:ext cx="0" cy="1121026"/>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cxnSp>
          <p:nvCxnSpPr>
            <p:cNvPr id="155" name="Straight Arrow Connector 154">
              <a:extLst>
                <a:ext uri="{FF2B5EF4-FFF2-40B4-BE49-F238E27FC236}">
                  <a16:creationId xmlns:a16="http://schemas.microsoft.com/office/drawing/2014/main" id="{AFD7C36E-E663-103C-9BCB-ABA179F90A8A}"/>
                </a:ext>
              </a:extLst>
            </p:cNvPr>
            <p:cNvCxnSpPr>
              <a:cxnSpLocks/>
            </p:cNvCxnSpPr>
            <p:nvPr/>
          </p:nvCxnSpPr>
          <p:spPr>
            <a:xfrm>
              <a:off x="8793399" y="3372853"/>
              <a:ext cx="1433239" cy="0"/>
            </a:xfrm>
            <a:prstGeom prst="straightConnector1">
              <a:avLst/>
            </a:prstGeom>
            <a:ln w="6350">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06BD8BC2-023D-AD22-D3F8-9C55281F00E7}"/>
                </a:ext>
              </a:extLst>
            </p:cNvPr>
            <p:cNvCxnSpPr>
              <a:cxnSpLocks/>
            </p:cNvCxnSpPr>
            <p:nvPr/>
          </p:nvCxnSpPr>
          <p:spPr>
            <a:xfrm flipH="1">
              <a:off x="1912404" y="3364663"/>
              <a:ext cx="1483939" cy="0"/>
            </a:xfrm>
            <a:prstGeom prst="straightConnector1">
              <a:avLst/>
            </a:prstGeom>
            <a:ln w="6350">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8C0FDAF9-8812-7F29-A59A-839272D33A8B}"/>
                </a:ext>
              </a:extLst>
            </p:cNvPr>
            <p:cNvCxnSpPr>
              <a:cxnSpLocks/>
            </p:cNvCxnSpPr>
            <p:nvPr/>
          </p:nvCxnSpPr>
          <p:spPr>
            <a:xfrm>
              <a:off x="3441153" y="3311203"/>
              <a:ext cx="5314047" cy="0"/>
            </a:xfrm>
            <a:prstGeom prst="straightConnector1">
              <a:avLst/>
            </a:prstGeom>
            <a:ln w="6350">
              <a:solidFill>
                <a:srgbClr val="C00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163" name="TextBox 162">
              <a:extLst>
                <a:ext uri="{FF2B5EF4-FFF2-40B4-BE49-F238E27FC236}">
                  <a16:creationId xmlns:a16="http://schemas.microsoft.com/office/drawing/2014/main" id="{AE9CDC08-F38F-A952-DEB1-A03F42AB189E}"/>
                </a:ext>
              </a:extLst>
            </p:cNvPr>
            <p:cNvSpPr txBox="1"/>
            <p:nvPr/>
          </p:nvSpPr>
          <p:spPr>
            <a:xfrm>
              <a:off x="5867136" y="2975159"/>
              <a:ext cx="678006" cy="338554"/>
            </a:xfrm>
            <a:prstGeom prst="rect">
              <a:avLst/>
            </a:prstGeom>
            <a:noFill/>
          </p:spPr>
          <p:txBody>
            <a:bodyPr wrap="none" rtlCol="0">
              <a:spAutoFit/>
            </a:bodyPr>
            <a:lstStyle/>
            <a:p>
              <a:r>
                <a:rPr lang="en-US" sz="1600">
                  <a:solidFill>
                    <a:srgbClr val="C00000"/>
                  </a:solidFill>
                  <a:latin typeface="+mj-lt"/>
                </a:rPr>
                <a:t>Public</a:t>
              </a:r>
            </a:p>
          </p:txBody>
        </p:sp>
      </p:grpSp>
      <p:sp>
        <p:nvSpPr>
          <p:cNvPr id="57" name="Freeform 7">
            <a:extLst>
              <a:ext uri="{FF2B5EF4-FFF2-40B4-BE49-F238E27FC236}">
                <a16:creationId xmlns:a16="http://schemas.microsoft.com/office/drawing/2014/main" id="{493E991D-D5B4-2593-7812-6CE234FDE7C1}"/>
              </a:ext>
            </a:extLst>
          </p:cNvPr>
          <p:cNvSpPr>
            <a:spLocks noChangeAspect="1"/>
          </p:cNvSpPr>
          <p:nvPr/>
        </p:nvSpPr>
        <p:spPr bwMode="auto">
          <a:xfrm>
            <a:off x="3435350" y="4465376"/>
            <a:ext cx="5346700" cy="1190625"/>
          </a:xfrm>
          <a:custGeom>
            <a:avLst/>
            <a:gdLst>
              <a:gd name="T0" fmla="*/ 0 w 10064"/>
              <a:gd name="T1" fmla="*/ 0 h 2241"/>
              <a:gd name="T2" fmla="*/ 678 w 10064"/>
              <a:gd name="T3" fmla="*/ 279 h 2241"/>
              <a:gd name="T4" fmla="*/ 1362 w 10064"/>
              <a:gd name="T5" fmla="*/ 544 h 2241"/>
              <a:gd name="T6" fmla="*/ 2053 w 10064"/>
              <a:gd name="T7" fmla="*/ 788 h 2241"/>
              <a:gd name="T8" fmla="*/ 2753 w 10064"/>
              <a:gd name="T9" fmla="*/ 1007 h 2241"/>
              <a:gd name="T10" fmla="*/ 3244 w 10064"/>
              <a:gd name="T11" fmla="*/ 1122 h 2241"/>
              <a:gd name="T12" fmla="*/ 3743 w 10064"/>
              <a:gd name="T13" fmla="*/ 1202 h 2241"/>
              <a:gd name="T14" fmla="*/ 4244 w 10064"/>
              <a:gd name="T15" fmla="*/ 1279 h 2241"/>
              <a:gd name="T16" fmla="*/ 4739 w 10064"/>
              <a:gd name="T17" fmla="*/ 1382 h 2241"/>
              <a:gd name="T18" fmla="*/ 5109 w 10064"/>
              <a:gd name="T19" fmla="*/ 1491 h 2241"/>
              <a:gd name="T20" fmla="*/ 5473 w 10064"/>
              <a:gd name="T21" fmla="*/ 1619 h 2241"/>
              <a:gd name="T22" fmla="*/ 6195 w 10064"/>
              <a:gd name="T23" fmla="*/ 1894 h 2241"/>
              <a:gd name="T24" fmla="*/ 6301 w 10064"/>
              <a:gd name="T25" fmla="*/ 1941 h 2241"/>
              <a:gd name="T26" fmla="*/ 6406 w 10064"/>
              <a:gd name="T27" fmla="*/ 2000 h 2241"/>
              <a:gd name="T28" fmla="*/ 6614 w 10064"/>
              <a:gd name="T29" fmla="*/ 2125 h 2241"/>
              <a:gd name="T30" fmla="*/ 6719 w 10064"/>
              <a:gd name="T31" fmla="*/ 2179 h 2241"/>
              <a:gd name="T32" fmla="*/ 6824 w 10064"/>
              <a:gd name="T33" fmla="*/ 2220 h 2241"/>
              <a:gd name="T34" fmla="*/ 6933 w 10064"/>
              <a:gd name="T35" fmla="*/ 2241 h 2241"/>
              <a:gd name="T36" fmla="*/ 7043 w 10064"/>
              <a:gd name="T37" fmla="*/ 2235 h 2241"/>
              <a:gd name="T38" fmla="*/ 7195 w 10064"/>
              <a:gd name="T39" fmla="*/ 2194 h 2241"/>
              <a:gd name="T40" fmla="*/ 7338 w 10064"/>
              <a:gd name="T41" fmla="*/ 2129 h 2241"/>
              <a:gd name="T42" fmla="*/ 7474 w 10064"/>
              <a:gd name="T43" fmla="*/ 2047 h 2241"/>
              <a:gd name="T44" fmla="*/ 7605 w 10064"/>
              <a:gd name="T45" fmla="*/ 1951 h 2241"/>
              <a:gd name="T46" fmla="*/ 7859 w 10064"/>
              <a:gd name="T47" fmla="*/ 1742 h 2241"/>
              <a:gd name="T48" fmla="*/ 8115 w 10064"/>
              <a:gd name="T49" fmla="*/ 1542 h 2241"/>
              <a:gd name="T50" fmla="*/ 8736 w 10064"/>
              <a:gd name="T51" fmla="*/ 1095 h 2241"/>
              <a:gd name="T52" fmla="*/ 9343 w 10064"/>
              <a:gd name="T53" fmla="*/ 629 h 2241"/>
              <a:gd name="T54" fmla="*/ 9714 w 10064"/>
              <a:gd name="T55" fmla="*/ 327 h 2241"/>
              <a:gd name="T56" fmla="*/ 10064 w 10064"/>
              <a:gd name="T57" fmla="*/ 0 h 2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64" h="2241">
                <a:moveTo>
                  <a:pt x="0" y="0"/>
                </a:moveTo>
                <a:lnTo>
                  <a:pt x="678" y="279"/>
                </a:lnTo>
                <a:lnTo>
                  <a:pt x="1362" y="544"/>
                </a:lnTo>
                <a:lnTo>
                  <a:pt x="2053" y="788"/>
                </a:lnTo>
                <a:lnTo>
                  <a:pt x="2753" y="1007"/>
                </a:lnTo>
                <a:lnTo>
                  <a:pt x="3244" y="1122"/>
                </a:lnTo>
                <a:lnTo>
                  <a:pt x="3743" y="1202"/>
                </a:lnTo>
                <a:lnTo>
                  <a:pt x="4244" y="1279"/>
                </a:lnTo>
                <a:lnTo>
                  <a:pt x="4739" y="1382"/>
                </a:lnTo>
                <a:lnTo>
                  <a:pt x="5109" y="1491"/>
                </a:lnTo>
                <a:lnTo>
                  <a:pt x="5473" y="1619"/>
                </a:lnTo>
                <a:lnTo>
                  <a:pt x="6195" y="1894"/>
                </a:lnTo>
                <a:lnTo>
                  <a:pt x="6301" y="1941"/>
                </a:lnTo>
                <a:lnTo>
                  <a:pt x="6406" y="2000"/>
                </a:lnTo>
                <a:lnTo>
                  <a:pt x="6614" y="2125"/>
                </a:lnTo>
                <a:lnTo>
                  <a:pt x="6719" y="2179"/>
                </a:lnTo>
                <a:lnTo>
                  <a:pt x="6824" y="2220"/>
                </a:lnTo>
                <a:lnTo>
                  <a:pt x="6933" y="2241"/>
                </a:lnTo>
                <a:lnTo>
                  <a:pt x="7043" y="2235"/>
                </a:lnTo>
                <a:lnTo>
                  <a:pt x="7195" y="2194"/>
                </a:lnTo>
                <a:lnTo>
                  <a:pt x="7338" y="2129"/>
                </a:lnTo>
                <a:lnTo>
                  <a:pt x="7474" y="2047"/>
                </a:lnTo>
                <a:lnTo>
                  <a:pt x="7605" y="1951"/>
                </a:lnTo>
                <a:lnTo>
                  <a:pt x="7859" y="1742"/>
                </a:lnTo>
                <a:lnTo>
                  <a:pt x="8115" y="1542"/>
                </a:lnTo>
                <a:lnTo>
                  <a:pt x="8736" y="1095"/>
                </a:lnTo>
                <a:lnTo>
                  <a:pt x="9343" y="629"/>
                </a:lnTo>
                <a:lnTo>
                  <a:pt x="9714" y="327"/>
                </a:lnTo>
                <a:lnTo>
                  <a:pt x="10064" y="0"/>
                </a:lnTo>
              </a:path>
            </a:pathLst>
          </a:custGeom>
          <a:noFill/>
          <a:ln w="12700">
            <a:solidFill>
              <a:srgbClr val="A50021"/>
            </a:solidFill>
            <a:prstDash val="solid"/>
            <a:round/>
            <a:headEnd type="stealth" w="med" len="lg"/>
            <a:tailEnd type="stealth" w="med" len="lg"/>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Tree>
    <p:extLst>
      <p:ext uri="{BB962C8B-B14F-4D97-AF65-F5344CB8AC3E}">
        <p14:creationId xmlns:p14="http://schemas.microsoft.com/office/powerpoint/2010/main" val="3526256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595C6-6474-8D9F-905B-65C30206B5AB}"/>
            </a:ext>
          </a:extLst>
        </p:cNvPr>
        <p:cNvGrpSpPr/>
        <p:nvPr/>
      </p:nvGrpSpPr>
      <p:grpSpPr>
        <a:xfrm>
          <a:off x="0" y="0"/>
          <a:ext cx="0" cy="0"/>
          <a:chOff x="0" y="0"/>
          <a:chExt cx="0" cy="0"/>
        </a:xfrm>
      </p:grpSpPr>
      <p:sp>
        <p:nvSpPr>
          <p:cNvPr id="6" name="Freeform: Shape 5">
            <a:extLst>
              <a:ext uri="{FF2B5EF4-FFF2-40B4-BE49-F238E27FC236}">
                <a16:creationId xmlns:a16="http://schemas.microsoft.com/office/drawing/2014/main" id="{9CEC9621-DA51-1B08-033B-23CFA33C57C6}"/>
              </a:ext>
            </a:extLst>
          </p:cNvPr>
          <p:cNvSpPr/>
          <p:nvPr/>
        </p:nvSpPr>
        <p:spPr>
          <a:xfrm>
            <a:off x="1979023" y="3860073"/>
            <a:ext cx="8575766" cy="2217169"/>
          </a:xfrm>
          <a:custGeom>
            <a:avLst/>
            <a:gdLst>
              <a:gd name="connsiteX0" fmla="*/ 0 w 8575766"/>
              <a:gd name="connsiteY0" fmla="*/ 97972 h 2201092"/>
              <a:gd name="connsiteX1" fmla="*/ 666206 w 8575766"/>
              <a:gd name="connsiteY1" fmla="*/ 189412 h 2201092"/>
              <a:gd name="connsiteX2" fmla="*/ 1012371 w 8575766"/>
              <a:gd name="connsiteY2" fmla="*/ 241663 h 2201092"/>
              <a:gd name="connsiteX3" fmla="*/ 1449977 w 8575766"/>
              <a:gd name="connsiteY3" fmla="*/ 522515 h 2201092"/>
              <a:gd name="connsiteX4" fmla="*/ 1848394 w 8575766"/>
              <a:gd name="connsiteY4" fmla="*/ 679269 h 2201092"/>
              <a:gd name="connsiteX5" fmla="*/ 2318657 w 8575766"/>
              <a:gd name="connsiteY5" fmla="*/ 862149 h 2201092"/>
              <a:gd name="connsiteX6" fmla="*/ 2743200 w 8575766"/>
              <a:gd name="connsiteY6" fmla="*/ 992777 h 2201092"/>
              <a:gd name="connsiteX7" fmla="*/ 3265714 w 8575766"/>
              <a:gd name="connsiteY7" fmla="*/ 1110343 h 2201092"/>
              <a:gd name="connsiteX8" fmla="*/ 3788228 w 8575766"/>
              <a:gd name="connsiteY8" fmla="*/ 1201783 h 2201092"/>
              <a:gd name="connsiteX9" fmla="*/ 4278086 w 8575766"/>
              <a:gd name="connsiteY9" fmla="*/ 1332412 h 2201092"/>
              <a:gd name="connsiteX10" fmla="*/ 4572000 w 8575766"/>
              <a:gd name="connsiteY10" fmla="*/ 1430383 h 2201092"/>
              <a:gd name="connsiteX11" fmla="*/ 4865914 w 8575766"/>
              <a:gd name="connsiteY11" fmla="*/ 1580606 h 2201092"/>
              <a:gd name="connsiteX12" fmla="*/ 5140234 w 8575766"/>
              <a:gd name="connsiteY12" fmla="*/ 1711235 h 2201092"/>
              <a:gd name="connsiteX13" fmla="*/ 5453743 w 8575766"/>
              <a:gd name="connsiteY13" fmla="*/ 1600200 h 2201092"/>
              <a:gd name="connsiteX14" fmla="*/ 5878286 w 8575766"/>
              <a:gd name="connsiteY14" fmla="*/ 1240972 h 2201092"/>
              <a:gd name="connsiteX15" fmla="*/ 6681651 w 8575766"/>
              <a:gd name="connsiteY15" fmla="*/ 620486 h 2201092"/>
              <a:gd name="connsiteX16" fmla="*/ 6910251 w 8575766"/>
              <a:gd name="connsiteY16" fmla="*/ 372292 h 2201092"/>
              <a:gd name="connsiteX17" fmla="*/ 7230291 w 8575766"/>
              <a:gd name="connsiteY17" fmla="*/ 254726 h 2201092"/>
              <a:gd name="connsiteX18" fmla="*/ 7609114 w 8575766"/>
              <a:gd name="connsiteY18" fmla="*/ 176349 h 2201092"/>
              <a:gd name="connsiteX19" fmla="*/ 8001000 w 8575766"/>
              <a:gd name="connsiteY19" fmla="*/ 111035 h 2201092"/>
              <a:gd name="connsiteX20" fmla="*/ 8229600 w 8575766"/>
              <a:gd name="connsiteY20" fmla="*/ 0 h 2201092"/>
              <a:gd name="connsiteX21" fmla="*/ 8575766 w 8575766"/>
              <a:gd name="connsiteY21" fmla="*/ 568235 h 2201092"/>
              <a:gd name="connsiteX22" fmla="*/ 7596051 w 8575766"/>
              <a:gd name="connsiteY22" fmla="*/ 718457 h 2201092"/>
              <a:gd name="connsiteX23" fmla="*/ 6955971 w 8575766"/>
              <a:gd name="connsiteY23" fmla="*/ 1156063 h 2201092"/>
              <a:gd name="connsiteX24" fmla="*/ 6662057 w 8575766"/>
              <a:gd name="connsiteY24" fmla="*/ 1515292 h 2201092"/>
              <a:gd name="connsiteX25" fmla="*/ 6224451 w 8575766"/>
              <a:gd name="connsiteY25" fmla="*/ 1776549 h 2201092"/>
              <a:gd name="connsiteX26" fmla="*/ 5734594 w 8575766"/>
              <a:gd name="connsiteY26" fmla="*/ 2181497 h 2201092"/>
              <a:gd name="connsiteX27" fmla="*/ 5179423 w 8575766"/>
              <a:gd name="connsiteY27" fmla="*/ 2201092 h 2201092"/>
              <a:gd name="connsiteX28" fmla="*/ 4199708 w 8575766"/>
              <a:gd name="connsiteY28" fmla="*/ 2005149 h 2201092"/>
              <a:gd name="connsiteX29" fmla="*/ 3298371 w 8575766"/>
              <a:gd name="connsiteY29" fmla="*/ 1711235 h 2201092"/>
              <a:gd name="connsiteX30" fmla="*/ 2416628 w 8575766"/>
              <a:gd name="connsiteY30" fmla="*/ 1482635 h 2201092"/>
              <a:gd name="connsiteX31" fmla="*/ 1796143 w 8575766"/>
              <a:gd name="connsiteY31" fmla="*/ 1175657 h 2201092"/>
              <a:gd name="connsiteX32" fmla="*/ 1031966 w 8575766"/>
              <a:gd name="connsiteY32" fmla="*/ 731520 h 2201092"/>
              <a:gd name="connsiteX33" fmla="*/ 117566 w 8575766"/>
              <a:gd name="connsiteY33" fmla="*/ 685800 h 2201092"/>
              <a:gd name="connsiteX34" fmla="*/ 0 w 8575766"/>
              <a:gd name="connsiteY34" fmla="*/ 97972 h 220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575766" h="2201092">
                <a:moveTo>
                  <a:pt x="0" y="97972"/>
                </a:moveTo>
                <a:lnTo>
                  <a:pt x="666206" y="189412"/>
                </a:lnTo>
                <a:lnTo>
                  <a:pt x="1012371" y="241663"/>
                </a:lnTo>
                <a:lnTo>
                  <a:pt x="1449977" y="522515"/>
                </a:lnTo>
                <a:lnTo>
                  <a:pt x="1848394" y="679269"/>
                </a:lnTo>
                <a:lnTo>
                  <a:pt x="2318657" y="862149"/>
                </a:lnTo>
                <a:lnTo>
                  <a:pt x="2743200" y="992777"/>
                </a:lnTo>
                <a:lnTo>
                  <a:pt x="3265714" y="1110343"/>
                </a:lnTo>
                <a:lnTo>
                  <a:pt x="3788228" y="1201783"/>
                </a:lnTo>
                <a:lnTo>
                  <a:pt x="4278086" y="1332412"/>
                </a:lnTo>
                <a:lnTo>
                  <a:pt x="4572000" y="1430383"/>
                </a:lnTo>
                <a:lnTo>
                  <a:pt x="4865914" y="1580606"/>
                </a:lnTo>
                <a:lnTo>
                  <a:pt x="5140234" y="1711235"/>
                </a:lnTo>
                <a:lnTo>
                  <a:pt x="5453743" y="1600200"/>
                </a:lnTo>
                <a:lnTo>
                  <a:pt x="5878286" y="1240972"/>
                </a:lnTo>
                <a:lnTo>
                  <a:pt x="6681651" y="620486"/>
                </a:lnTo>
                <a:lnTo>
                  <a:pt x="6910251" y="372292"/>
                </a:lnTo>
                <a:lnTo>
                  <a:pt x="7230291" y="254726"/>
                </a:lnTo>
                <a:lnTo>
                  <a:pt x="7609114" y="176349"/>
                </a:lnTo>
                <a:lnTo>
                  <a:pt x="8001000" y="111035"/>
                </a:lnTo>
                <a:lnTo>
                  <a:pt x="8229600" y="0"/>
                </a:lnTo>
                <a:lnTo>
                  <a:pt x="8575766" y="568235"/>
                </a:lnTo>
                <a:lnTo>
                  <a:pt x="7596051" y="718457"/>
                </a:lnTo>
                <a:lnTo>
                  <a:pt x="6955971" y="1156063"/>
                </a:lnTo>
                <a:lnTo>
                  <a:pt x="6662057" y="1515292"/>
                </a:lnTo>
                <a:lnTo>
                  <a:pt x="6224451" y="1776549"/>
                </a:lnTo>
                <a:lnTo>
                  <a:pt x="5734594" y="2181497"/>
                </a:lnTo>
                <a:lnTo>
                  <a:pt x="5179423" y="2201092"/>
                </a:lnTo>
                <a:lnTo>
                  <a:pt x="4199708" y="2005149"/>
                </a:lnTo>
                <a:lnTo>
                  <a:pt x="3298371" y="1711235"/>
                </a:lnTo>
                <a:lnTo>
                  <a:pt x="2416628" y="1482635"/>
                </a:lnTo>
                <a:lnTo>
                  <a:pt x="1796143" y="1175657"/>
                </a:lnTo>
                <a:lnTo>
                  <a:pt x="1031966" y="731520"/>
                </a:lnTo>
                <a:lnTo>
                  <a:pt x="117566" y="685800"/>
                </a:lnTo>
                <a:lnTo>
                  <a:pt x="0" y="97972"/>
                </a:lnTo>
                <a:close/>
              </a:path>
            </a:pathLst>
          </a:cu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7379E35-F4B0-DE36-17D9-3429FA4937B0}"/>
              </a:ext>
            </a:extLst>
          </p:cNvPr>
          <p:cNvSpPr>
            <a:spLocks noGrp="1"/>
          </p:cNvSpPr>
          <p:nvPr>
            <p:ph type="title"/>
          </p:nvPr>
        </p:nvSpPr>
        <p:spPr/>
        <p:txBody>
          <a:bodyPr/>
          <a:lstStyle/>
          <a:p>
            <a:r>
              <a:rPr lang="en-US"/>
              <a:t>E. Riparian Ownership</a:t>
            </a:r>
          </a:p>
        </p:txBody>
      </p:sp>
      <p:sp>
        <p:nvSpPr>
          <p:cNvPr id="5" name="Content Placeholder 4">
            <a:extLst>
              <a:ext uri="{FF2B5EF4-FFF2-40B4-BE49-F238E27FC236}">
                <a16:creationId xmlns:a16="http://schemas.microsoft.com/office/drawing/2014/main" id="{2CCE9AA3-B516-E35F-D1C5-A7CEF4F82C3C}"/>
              </a:ext>
            </a:extLst>
          </p:cNvPr>
          <p:cNvSpPr>
            <a:spLocks noGrp="1"/>
          </p:cNvSpPr>
          <p:nvPr>
            <p:ph idx="1"/>
          </p:nvPr>
        </p:nvSpPr>
        <p:spPr/>
        <p:txBody>
          <a:bodyPr>
            <a:normAutofit/>
          </a:bodyPr>
          <a:lstStyle/>
          <a:p>
            <a:r>
              <a:rPr lang="en-US" dirty="0"/>
              <a:t>Navigability affects bed ownership.</a:t>
            </a:r>
          </a:p>
          <a:p>
            <a:pPr lvl="1"/>
            <a:r>
              <a:rPr lang="en-US" dirty="0"/>
              <a:t>But that’s not universal,</a:t>
            </a:r>
          </a:p>
          <a:p>
            <a:pPr lvl="2"/>
            <a:r>
              <a:rPr lang="en-US" dirty="0"/>
              <a:t>In Wis, for example, navigable </a:t>
            </a:r>
            <a:r>
              <a:rPr lang="en-US" b="1" dirty="0"/>
              <a:t>lake</a:t>
            </a:r>
            <a:r>
              <a:rPr lang="en-US" dirty="0"/>
              <a:t> beds belong to the public, but navigable </a:t>
            </a:r>
            <a:r>
              <a:rPr lang="en-US" b="1" dirty="0"/>
              <a:t>stream and river</a:t>
            </a:r>
            <a:r>
              <a:rPr lang="en-US" dirty="0"/>
              <a:t> beds belong to the upland riparian owners extending to the thread.</a:t>
            </a:r>
          </a:p>
          <a:p>
            <a:pPr lvl="3"/>
            <a:r>
              <a:rPr lang="en-US" dirty="0"/>
              <a:t>Littoral v. Riparian</a:t>
            </a:r>
          </a:p>
        </p:txBody>
      </p:sp>
      <p:grpSp>
        <p:nvGrpSpPr>
          <p:cNvPr id="2" name="Group 1">
            <a:extLst>
              <a:ext uri="{FF2B5EF4-FFF2-40B4-BE49-F238E27FC236}">
                <a16:creationId xmlns:a16="http://schemas.microsoft.com/office/drawing/2014/main" id="{B40BD7B0-0392-45F5-528F-569E56D14765}"/>
              </a:ext>
            </a:extLst>
          </p:cNvPr>
          <p:cNvGrpSpPr/>
          <p:nvPr/>
        </p:nvGrpSpPr>
        <p:grpSpPr>
          <a:xfrm>
            <a:off x="1917627" y="3364525"/>
            <a:ext cx="8309526" cy="2300052"/>
            <a:chOff x="1917627" y="3364525"/>
            <a:chExt cx="8309526" cy="2300052"/>
          </a:xfrm>
        </p:grpSpPr>
        <p:sp>
          <p:nvSpPr>
            <p:cNvPr id="11" name="Freeform: Shape 10">
              <a:extLst>
                <a:ext uri="{FF2B5EF4-FFF2-40B4-BE49-F238E27FC236}">
                  <a16:creationId xmlns:a16="http://schemas.microsoft.com/office/drawing/2014/main" id="{7061213D-638C-998A-9DB8-876690ABEFA5}"/>
                </a:ext>
              </a:extLst>
            </p:cNvPr>
            <p:cNvSpPr/>
            <p:nvPr/>
          </p:nvSpPr>
          <p:spPr>
            <a:xfrm>
              <a:off x="2187581" y="3514435"/>
              <a:ext cx="1247769" cy="831690"/>
            </a:xfrm>
            <a:custGeom>
              <a:avLst/>
              <a:gdLst>
                <a:gd name="connsiteX0" fmla="*/ 1171868 w 1204033"/>
                <a:gd name="connsiteY0" fmla="*/ 831690 h 831690"/>
                <a:gd name="connsiteX1" fmla="*/ 776701 w 1204033"/>
                <a:gd name="connsiteY1" fmla="*/ 569777 h 831690"/>
                <a:gd name="connsiteX2" fmla="*/ 551547 w 1204033"/>
                <a:gd name="connsiteY2" fmla="*/ 523827 h 831690"/>
                <a:gd name="connsiteX3" fmla="*/ 137999 w 1204033"/>
                <a:gd name="connsiteY3" fmla="*/ 464092 h 831690"/>
                <a:gd name="connsiteX4" fmla="*/ 4745 w 1204033"/>
                <a:gd name="connsiteY4" fmla="*/ 284888 h 831690"/>
                <a:gd name="connsiteX5" fmla="*/ 150 w 1204033"/>
                <a:gd name="connsiteY5" fmla="*/ 133254 h 831690"/>
                <a:gd name="connsiteX6" fmla="*/ 50694 w 1204033"/>
                <a:gd name="connsiteY6" fmla="*/ 0 h 831690"/>
                <a:gd name="connsiteX7" fmla="*/ 436672 w 1204033"/>
                <a:gd name="connsiteY7" fmla="*/ 64329 h 831690"/>
                <a:gd name="connsiteX8" fmla="*/ 482622 w 1204033"/>
                <a:gd name="connsiteY8" fmla="*/ 82709 h 831690"/>
                <a:gd name="connsiteX9" fmla="*/ 785890 w 1204033"/>
                <a:gd name="connsiteY9" fmla="*/ 105684 h 831690"/>
                <a:gd name="connsiteX10" fmla="*/ 1047804 w 1204033"/>
                <a:gd name="connsiteY10" fmla="*/ 197584 h 831690"/>
                <a:gd name="connsiteX11" fmla="*/ 1204033 w 1204033"/>
                <a:gd name="connsiteY11" fmla="*/ 399763 h 831690"/>
                <a:gd name="connsiteX12" fmla="*/ 1181058 w 1204033"/>
                <a:gd name="connsiteY12" fmla="*/ 735196 h 831690"/>
                <a:gd name="connsiteX13" fmla="*/ 1171868 w 1204033"/>
                <a:gd name="connsiteY13" fmla="*/ 831690 h 83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4033" h="831690">
                  <a:moveTo>
                    <a:pt x="1171868" y="831690"/>
                  </a:moveTo>
                  <a:lnTo>
                    <a:pt x="776701" y="569777"/>
                  </a:lnTo>
                  <a:lnTo>
                    <a:pt x="551547" y="523827"/>
                  </a:lnTo>
                  <a:lnTo>
                    <a:pt x="137999" y="464092"/>
                  </a:lnTo>
                  <a:lnTo>
                    <a:pt x="4745" y="284888"/>
                  </a:lnTo>
                  <a:cubicBezTo>
                    <a:pt x="-1289" y="182310"/>
                    <a:pt x="150" y="232857"/>
                    <a:pt x="150" y="133254"/>
                  </a:cubicBezTo>
                  <a:lnTo>
                    <a:pt x="50694" y="0"/>
                  </a:lnTo>
                  <a:lnTo>
                    <a:pt x="436672" y="64329"/>
                  </a:lnTo>
                  <a:lnTo>
                    <a:pt x="482622" y="82709"/>
                  </a:lnTo>
                  <a:lnTo>
                    <a:pt x="785890" y="105684"/>
                  </a:lnTo>
                  <a:lnTo>
                    <a:pt x="1047804" y="197584"/>
                  </a:lnTo>
                  <a:lnTo>
                    <a:pt x="1204033" y="399763"/>
                  </a:lnTo>
                  <a:lnTo>
                    <a:pt x="1181058" y="735196"/>
                  </a:lnTo>
                  <a:lnTo>
                    <a:pt x="1171868" y="831690"/>
                  </a:lnTo>
                  <a:close/>
                </a:path>
              </a:pathLst>
            </a:custGeom>
            <a:solidFill>
              <a:schemeClr val="accent6">
                <a:lumMod val="40000"/>
                <a:lumOff val="6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Freeform 124">
              <a:extLst>
                <a:ext uri="{FF2B5EF4-FFF2-40B4-BE49-F238E27FC236}">
                  <a16:creationId xmlns:a16="http://schemas.microsoft.com/office/drawing/2014/main" id="{333795A1-A329-F0E5-BB30-8D458372B00E}"/>
                </a:ext>
              </a:extLst>
            </p:cNvPr>
            <p:cNvSpPr>
              <a:spLocks/>
            </p:cNvSpPr>
            <p:nvPr/>
          </p:nvSpPr>
          <p:spPr bwMode="auto">
            <a:xfrm>
              <a:off x="4357176" y="4715888"/>
              <a:ext cx="4060825" cy="844550"/>
            </a:xfrm>
            <a:custGeom>
              <a:avLst/>
              <a:gdLst>
                <a:gd name="T0" fmla="*/ 1394 w 2558"/>
                <a:gd name="T1" fmla="*/ 369 h 532"/>
                <a:gd name="T2" fmla="*/ 1515 w 2558"/>
                <a:gd name="T3" fmla="*/ 415 h 532"/>
                <a:gd name="T4" fmla="*/ 1551 w 2558"/>
                <a:gd name="T5" fmla="*/ 431 h 532"/>
                <a:gd name="T6" fmla="*/ 1586 w 2558"/>
                <a:gd name="T7" fmla="*/ 451 h 532"/>
                <a:gd name="T8" fmla="*/ 1621 w 2558"/>
                <a:gd name="T9" fmla="*/ 472 h 532"/>
                <a:gd name="T10" fmla="*/ 1655 w 2558"/>
                <a:gd name="T11" fmla="*/ 493 h 532"/>
                <a:gd name="T12" fmla="*/ 1691 w 2558"/>
                <a:gd name="T13" fmla="*/ 511 h 532"/>
                <a:gd name="T14" fmla="*/ 1726 w 2558"/>
                <a:gd name="T15" fmla="*/ 524 h 532"/>
                <a:gd name="T16" fmla="*/ 1744 w 2558"/>
                <a:gd name="T17" fmla="*/ 529 h 532"/>
                <a:gd name="T18" fmla="*/ 1762 w 2558"/>
                <a:gd name="T19" fmla="*/ 531 h 532"/>
                <a:gd name="T20" fmla="*/ 1781 w 2558"/>
                <a:gd name="T21" fmla="*/ 532 h 532"/>
                <a:gd name="T22" fmla="*/ 1799 w 2558"/>
                <a:gd name="T23" fmla="*/ 529 h 532"/>
                <a:gd name="T24" fmla="*/ 1825 w 2558"/>
                <a:gd name="T25" fmla="*/ 524 h 532"/>
                <a:gd name="T26" fmla="*/ 1850 w 2558"/>
                <a:gd name="T27" fmla="*/ 516 h 532"/>
                <a:gd name="T28" fmla="*/ 1874 w 2558"/>
                <a:gd name="T29" fmla="*/ 506 h 532"/>
                <a:gd name="T30" fmla="*/ 1898 w 2558"/>
                <a:gd name="T31" fmla="*/ 494 h 532"/>
                <a:gd name="T32" fmla="*/ 1943 w 2558"/>
                <a:gd name="T33" fmla="*/ 467 h 532"/>
                <a:gd name="T34" fmla="*/ 1987 w 2558"/>
                <a:gd name="T35" fmla="*/ 434 h 532"/>
                <a:gd name="T36" fmla="*/ 2030 w 2558"/>
                <a:gd name="T37" fmla="*/ 400 h 532"/>
                <a:gd name="T38" fmla="*/ 2072 w 2558"/>
                <a:gd name="T39" fmla="*/ 364 h 532"/>
                <a:gd name="T40" fmla="*/ 2114 w 2558"/>
                <a:gd name="T41" fmla="*/ 330 h 532"/>
                <a:gd name="T42" fmla="*/ 2158 w 2558"/>
                <a:gd name="T43" fmla="*/ 297 h 532"/>
                <a:gd name="T44" fmla="*/ 2365 w 2558"/>
                <a:gd name="T45" fmla="*/ 148 h 532"/>
                <a:gd name="T46" fmla="*/ 2558 w 2558"/>
                <a:gd name="T47" fmla="*/ 0 h 532"/>
                <a:gd name="T48" fmla="*/ 1763 w 2558"/>
                <a:gd name="T49" fmla="*/ 0 h 532"/>
                <a:gd name="T50" fmla="*/ 1126 w 2558"/>
                <a:gd name="T51" fmla="*/ 0 h 532"/>
                <a:gd name="T52" fmla="*/ 871 w 2558"/>
                <a:gd name="T53" fmla="*/ 0 h 532"/>
                <a:gd name="T54" fmla="*/ 871 w 2558"/>
                <a:gd name="T55" fmla="*/ 1 h 532"/>
                <a:gd name="T56" fmla="*/ 870 w 2558"/>
                <a:gd name="T57" fmla="*/ 0 h 532"/>
                <a:gd name="T58" fmla="*/ 0 w 2558"/>
                <a:gd name="T59" fmla="*/ 0 h 532"/>
                <a:gd name="T60" fmla="*/ 13 w 2558"/>
                <a:gd name="T61" fmla="*/ 5 h 532"/>
                <a:gd name="T62" fmla="*/ 129 w 2558"/>
                <a:gd name="T63" fmla="*/ 45 h 532"/>
                <a:gd name="T64" fmla="*/ 246 w 2558"/>
                <a:gd name="T65" fmla="*/ 83 h 532"/>
                <a:gd name="T66" fmla="*/ 363 w 2558"/>
                <a:gd name="T67" fmla="*/ 118 h 532"/>
                <a:gd name="T68" fmla="*/ 445 w 2558"/>
                <a:gd name="T69" fmla="*/ 140 h 532"/>
                <a:gd name="T70" fmla="*/ 528 w 2558"/>
                <a:gd name="T71" fmla="*/ 157 h 532"/>
                <a:gd name="T72" fmla="*/ 611 w 2558"/>
                <a:gd name="T73" fmla="*/ 171 h 532"/>
                <a:gd name="T74" fmla="*/ 695 w 2558"/>
                <a:gd name="T75" fmla="*/ 184 h 532"/>
                <a:gd name="T76" fmla="*/ 779 w 2558"/>
                <a:gd name="T77" fmla="*/ 196 h 532"/>
                <a:gd name="T78" fmla="*/ 862 w 2558"/>
                <a:gd name="T79" fmla="*/ 209 h 532"/>
                <a:gd name="T80" fmla="*/ 946 w 2558"/>
                <a:gd name="T81" fmla="*/ 225 h 532"/>
                <a:gd name="T82" fmla="*/ 1028 w 2558"/>
                <a:gd name="T83" fmla="*/ 244 h 532"/>
                <a:gd name="T84" fmla="*/ 1090 w 2558"/>
                <a:gd name="T85" fmla="*/ 261 h 532"/>
                <a:gd name="T86" fmla="*/ 1152 w 2558"/>
                <a:gd name="T87" fmla="*/ 280 h 532"/>
                <a:gd name="T88" fmla="*/ 1274 w 2558"/>
                <a:gd name="T89" fmla="*/ 323 h 532"/>
                <a:gd name="T90" fmla="*/ 1394 w 2558"/>
                <a:gd name="T91" fmla="*/ 369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58" h="532">
                  <a:moveTo>
                    <a:pt x="1394" y="369"/>
                  </a:moveTo>
                  <a:lnTo>
                    <a:pt x="1515" y="415"/>
                  </a:lnTo>
                  <a:lnTo>
                    <a:pt x="1551" y="431"/>
                  </a:lnTo>
                  <a:lnTo>
                    <a:pt x="1586" y="451"/>
                  </a:lnTo>
                  <a:lnTo>
                    <a:pt x="1621" y="472"/>
                  </a:lnTo>
                  <a:lnTo>
                    <a:pt x="1655" y="493"/>
                  </a:lnTo>
                  <a:lnTo>
                    <a:pt x="1691" y="511"/>
                  </a:lnTo>
                  <a:lnTo>
                    <a:pt x="1726" y="524"/>
                  </a:lnTo>
                  <a:lnTo>
                    <a:pt x="1744" y="529"/>
                  </a:lnTo>
                  <a:lnTo>
                    <a:pt x="1762" y="531"/>
                  </a:lnTo>
                  <a:lnTo>
                    <a:pt x="1781" y="532"/>
                  </a:lnTo>
                  <a:lnTo>
                    <a:pt x="1799" y="529"/>
                  </a:lnTo>
                  <a:lnTo>
                    <a:pt x="1825" y="524"/>
                  </a:lnTo>
                  <a:lnTo>
                    <a:pt x="1850" y="516"/>
                  </a:lnTo>
                  <a:lnTo>
                    <a:pt x="1874" y="506"/>
                  </a:lnTo>
                  <a:lnTo>
                    <a:pt x="1898" y="494"/>
                  </a:lnTo>
                  <a:lnTo>
                    <a:pt x="1943" y="467"/>
                  </a:lnTo>
                  <a:lnTo>
                    <a:pt x="1987" y="434"/>
                  </a:lnTo>
                  <a:lnTo>
                    <a:pt x="2030" y="400"/>
                  </a:lnTo>
                  <a:lnTo>
                    <a:pt x="2072" y="364"/>
                  </a:lnTo>
                  <a:lnTo>
                    <a:pt x="2114" y="330"/>
                  </a:lnTo>
                  <a:lnTo>
                    <a:pt x="2158" y="297"/>
                  </a:lnTo>
                  <a:lnTo>
                    <a:pt x="2365" y="148"/>
                  </a:lnTo>
                  <a:lnTo>
                    <a:pt x="2558" y="0"/>
                  </a:lnTo>
                  <a:lnTo>
                    <a:pt x="1763" y="0"/>
                  </a:lnTo>
                  <a:lnTo>
                    <a:pt x="1126" y="0"/>
                  </a:lnTo>
                  <a:lnTo>
                    <a:pt x="871" y="0"/>
                  </a:lnTo>
                  <a:lnTo>
                    <a:pt x="871" y="1"/>
                  </a:lnTo>
                  <a:lnTo>
                    <a:pt x="870" y="0"/>
                  </a:lnTo>
                  <a:lnTo>
                    <a:pt x="0" y="0"/>
                  </a:lnTo>
                  <a:lnTo>
                    <a:pt x="13" y="5"/>
                  </a:lnTo>
                  <a:lnTo>
                    <a:pt x="129" y="45"/>
                  </a:lnTo>
                  <a:lnTo>
                    <a:pt x="246" y="83"/>
                  </a:lnTo>
                  <a:lnTo>
                    <a:pt x="363" y="118"/>
                  </a:lnTo>
                  <a:lnTo>
                    <a:pt x="445" y="140"/>
                  </a:lnTo>
                  <a:lnTo>
                    <a:pt x="528" y="157"/>
                  </a:lnTo>
                  <a:lnTo>
                    <a:pt x="611" y="171"/>
                  </a:lnTo>
                  <a:lnTo>
                    <a:pt x="695" y="184"/>
                  </a:lnTo>
                  <a:lnTo>
                    <a:pt x="779" y="196"/>
                  </a:lnTo>
                  <a:lnTo>
                    <a:pt x="862" y="209"/>
                  </a:lnTo>
                  <a:lnTo>
                    <a:pt x="946" y="225"/>
                  </a:lnTo>
                  <a:lnTo>
                    <a:pt x="1028" y="244"/>
                  </a:lnTo>
                  <a:lnTo>
                    <a:pt x="1090" y="261"/>
                  </a:lnTo>
                  <a:lnTo>
                    <a:pt x="1152" y="280"/>
                  </a:lnTo>
                  <a:lnTo>
                    <a:pt x="1274" y="323"/>
                  </a:lnTo>
                  <a:lnTo>
                    <a:pt x="1394" y="369"/>
                  </a:lnTo>
                  <a:close/>
                </a:path>
              </a:pathLst>
            </a:custGeom>
            <a:solidFill>
              <a:srgbClr val="7FDFFF">
                <a:alpha val="50000"/>
              </a:srgbClr>
            </a:solidFill>
            <a:ln w="0">
              <a:solidFill>
                <a:srgbClr val="7FDF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3" name="Freeform 7">
              <a:extLst>
                <a:ext uri="{FF2B5EF4-FFF2-40B4-BE49-F238E27FC236}">
                  <a16:creationId xmlns:a16="http://schemas.microsoft.com/office/drawing/2014/main" id="{1D87CB39-40ED-745F-4CA0-3E49799199F9}"/>
                </a:ext>
              </a:extLst>
            </p:cNvPr>
            <p:cNvSpPr>
              <a:spLocks/>
            </p:cNvSpPr>
            <p:nvPr/>
          </p:nvSpPr>
          <p:spPr bwMode="auto">
            <a:xfrm>
              <a:off x="3435351" y="4368226"/>
              <a:ext cx="5346700" cy="1190625"/>
            </a:xfrm>
            <a:custGeom>
              <a:avLst/>
              <a:gdLst>
                <a:gd name="T0" fmla="*/ 0 w 10064"/>
                <a:gd name="T1" fmla="*/ 0 h 2241"/>
                <a:gd name="T2" fmla="*/ 678 w 10064"/>
                <a:gd name="T3" fmla="*/ 279 h 2241"/>
                <a:gd name="T4" fmla="*/ 1362 w 10064"/>
                <a:gd name="T5" fmla="*/ 544 h 2241"/>
                <a:gd name="T6" fmla="*/ 2053 w 10064"/>
                <a:gd name="T7" fmla="*/ 788 h 2241"/>
                <a:gd name="T8" fmla="*/ 2753 w 10064"/>
                <a:gd name="T9" fmla="*/ 1007 h 2241"/>
                <a:gd name="T10" fmla="*/ 3244 w 10064"/>
                <a:gd name="T11" fmla="*/ 1122 h 2241"/>
                <a:gd name="T12" fmla="*/ 3743 w 10064"/>
                <a:gd name="T13" fmla="*/ 1202 h 2241"/>
                <a:gd name="T14" fmla="*/ 4244 w 10064"/>
                <a:gd name="T15" fmla="*/ 1279 h 2241"/>
                <a:gd name="T16" fmla="*/ 4739 w 10064"/>
                <a:gd name="T17" fmla="*/ 1382 h 2241"/>
                <a:gd name="T18" fmla="*/ 5109 w 10064"/>
                <a:gd name="T19" fmla="*/ 1491 h 2241"/>
                <a:gd name="T20" fmla="*/ 5473 w 10064"/>
                <a:gd name="T21" fmla="*/ 1619 h 2241"/>
                <a:gd name="T22" fmla="*/ 6195 w 10064"/>
                <a:gd name="T23" fmla="*/ 1894 h 2241"/>
                <a:gd name="T24" fmla="*/ 6301 w 10064"/>
                <a:gd name="T25" fmla="*/ 1941 h 2241"/>
                <a:gd name="T26" fmla="*/ 6406 w 10064"/>
                <a:gd name="T27" fmla="*/ 2000 h 2241"/>
                <a:gd name="T28" fmla="*/ 6614 w 10064"/>
                <a:gd name="T29" fmla="*/ 2125 h 2241"/>
                <a:gd name="T30" fmla="*/ 6719 w 10064"/>
                <a:gd name="T31" fmla="*/ 2179 h 2241"/>
                <a:gd name="T32" fmla="*/ 6824 w 10064"/>
                <a:gd name="T33" fmla="*/ 2220 h 2241"/>
                <a:gd name="T34" fmla="*/ 6933 w 10064"/>
                <a:gd name="T35" fmla="*/ 2241 h 2241"/>
                <a:gd name="T36" fmla="*/ 7043 w 10064"/>
                <a:gd name="T37" fmla="*/ 2235 h 2241"/>
                <a:gd name="T38" fmla="*/ 7195 w 10064"/>
                <a:gd name="T39" fmla="*/ 2194 h 2241"/>
                <a:gd name="T40" fmla="*/ 7338 w 10064"/>
                <a:gd name="T41" fmla="*/ 2129 h 2241"/>
                <a:gd name="T42" fmla="*/ 7474 w 10064"/>
                <a:gd name="T43" fmla="*/ 2047 h 2241"/>
                <a:gd name="T44" fmla="*/ 7605 w 10064"/>
                <a:gd name="T45" fmla="*/ 1951 h 2241"/>
                <a:gd name="T46" fmla="*/ 7859 w 10064"/>
                <a:gd name="T47" fmla="*/ 1742 h 2241"/>
                <a:gd name="T48" fmla="*/ 8115 w 10064"/>
                <a:gd name="T49" fmla="*/ 1542 h 2241"/>
                <a:gd name="T50" fmla="*/ 8736 w 10064"/>
                <a:gd name="T51" fmla="*/ 1095 h 2241"/>
                <a:gd name="T52" fmla="*/ 9343 w 10064"/>
                <a:gd name="T53" fmla="*/ 629 h 2241"/>
                <a:gd name="T54" fmla="*/ 9714 w 10064"/>
                <a:gd name="T55" fmla="*/ 327 h 2241"/>
                <a:gd name="T56" fmla="*/ 10064 w 10064"/>
                <a:gd name="T57" fmla="*/ 0 h 2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64" h="2241">
                  <a:moveTo>
                    <a:pt x="0" y="0"/>
                  </a:moveTo>
                  <a:lnTo>
                    <a:pt x="678" y="279"/>
                  </a:lnTo>
                  <a:lnTo>
                    <a:pt x="1362" y="544"/>
                  </a:lnTo>
                  <a:lnTo>
                    <a:pt x="2053" y="788"/>
                  </a:lnTo>
                  <a:lnTo>
                    <a:pt x="2753" y="1007"/>
                  </a:lnTo>
                  <a:lnTo>
                    <a:pt x="3244" y="1122"/>
                  </a:lnTo>
                  <a:lnTo>
                    <a:pt x="3743" y="1202"/>
                  </a:lnTo>
                  <a:lnTo>
                    <a:pt x="4244" y="1279"/>
                  </a:lnTo>
                  <a:lnTo>
                    <a:pt x="4739" y="1382"/>
                  </a:lnTo>
                  <a:lnTo>
                    <a:pt x="5109" y="1491"/>
                  </a:lnTo>
                  <a:lnTo>
                    <a:pt x="5473" y="1619"/>
                  </a:lnTo>
                  <a:lnTo>
                    <a:pt x="6195" y="1894"/>
                  </a:lnTo>
                  <a:lnTo>
                    <a:pt x="6301" y="1941"/>
                  </a:lnTo>
                  <a:lnTo>
                    <a:pt x="6406" y="2000"/>
                  </a:lnTo>
                  <a:lnTo>
                    <a:pt x="6614" y="2125"/>
                  </a:lnTo>
                  <a:lnTo>
                    <a:pt x="6719" y="2179"/>
                  </a:lnTo>
                  <a:lnTo>
                    <a:pt x="6824" y="2220"/>
                  </a:lnTo>
                  <a:lnTo>
                    <a:pt x="6933" y="2241"/>
                  </a:lnTo>
                  <a:lnTo>
                    <a:pt x="7043" y="2235"/>
                  </a:lnTo>
                  <a:lnTo>
                    <a:pt x="7195" y="2194"/>
                  </a:lnTo>
                  <a:lnTo>
                    <a:pt x="7338" y="2129"/>
                  </a:lnTo>
                  <a:lnTo>
                    <a:pt x="7474" y="2047"/>
                  </a:lnTo>
                  <a:lnTo>
                    <a:pt x="7605" y="1951"/>
                  </a:lnTo>
                  <a:lnTo>
                    <a:pt x="7859" y="1742"/>
                  </a:lnTo>
                  <a:lnTo>
                    <a:pt x="8115" y="1542"/>
                  </a:lnTo>
                  <a:lnTo>
                    <a:pt x="8736" y="1095"/>
                  </a:lnTo>
                  <a:lnTo>
                    <a:pt x="9343" y="629"/>
                  </a:lnTo>
                  <a:lnTo>
                    <a:pt x="9714" y="327"/>
                  </a:lnTo>
                  <a:lnTo>
                    <a:pt x="10064" y="0"/>
                  </a:lnTo>
                </a:path>
              </a:pathLst>
            </a:custGeom>
            <a:noFill/>
            <a:ln w="15875">
              <a:solidFill>
                <a:srgbClr val="745800"/>
              </a:solidFill>
              <a:prstDash val="solid"/>
              <a:round/>
              <a:headEnd type="none" w="lg" len="lg"/>
              <a:tailEnd type="none" w="lg" len="lg"/>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 name="Line 8">
              <a:extLst>
                <a:ext uri="{FF2B5EF4-FFF2-40B4-BE49-F238E27FC236}">
                  <a16:creationId xmlns:a16="http://schemas.microsoft.com/office/drawing/2014/main" id="{4641ACD2-8BAF-B460-69B1-652C1D7E4232}"/>
                </a:ext>
              </a:extLst>
            </p:cNvPr>
            <p:cNvSpPr>
              <a:spLocks noChangeShapeType="1"/>
            </p:cNvSpPr>
            <p:nvPr/>
          </p:nvSpPr>
          <p:spPr bwMode="auto">
            <a:xfrm>
              <a:off x="4319588" y="4715888"/>
              <a:ext cx="4065588" cy="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6" name="Freeform 18">
              <a:extLst>
                <a:ext uri="{FF2B5EF4-FFF2-40B4-BE49-F238E27FC236}">
                  <a16:creationId xmlns:a16="http://schemas.microsoft.com/office/drawing/2014/main" id="{CD0E7213-599E-7821-67D4-1C5E19527454}"/>
                </a:ext>
              </a:extLst>
            </p:cNvPr>
            <p:cNvSpPr>
              <a:spLocks/>
            </p:cNvSpPr>
            <p:nvPr/>
          </p:nvSpPr>
          <p:spPr bwMode="auto">
            <a:xfrm>
              <a:off x="1985963" y="3952301"/>
              <a:ext cx="1449388" cy="415925"/>
            </a:xfrm>
            <a:custGeom>
              <a:avLst/>
              <a:gdLst>
                <a:gd name="T0" fmla="*/ 2730 w 2730"/>
                <a:gd name="T1" fmla="*/ 785 h 785"/>
                <a:gd name="T2" fmla="*/ 2343 w 2730"/>
                <a:gd name="T3" fmla="*/ 537 h 785"/>
                <a:gd name="T4" fmla="*/ 2123 w 2730"/>
                <a:gd name="T5" fmla="*/ 389 h 785"/>
                <a:gd name="T6" fmla="*/ 2010 w 2730"/>
                <a:gd name="T7" fmla="*/ 322 h 785"/>
                <a:gd name="T8" fmla="*/ 1889 w 2730"/>
                <a:gd name="T9" fmla="*/ 278 h 785"/>
                <a:gd name="T10" fmla="*/ 1421 w 2730"/>
                <a:gd name="T11" fmla="*/ 184 h 785"/>
                <a:gd name="T12" fmla="*/ 949 w 2730"/>
                <a:gd name="T13" fmla="*/ 112 h 785"/>
                <a:gd name="T14" fmla="*/ 0 w 2730"/>
                <a:gd name="T15" fmla="*/ 0 h 7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0" h="785">
                  <a:moveTo>
                    <a:pt x="2730" y="785"/>
                  </a:moveTo>
                  <a:lnTo>
                    <a:pt x="2343" y="537"/>
                  </a:lnTo>
                  <a:lnTo>
                    <a:pt x="2123" y="389"/>
                  </a:lnTo>
                  <a:lnTo>
                    <a:pt x="2010" y="322"/>
                  </a:lnTo>
                  <a:lnTo>
                    <a:pt x="1889" y="278"/>
                  </a:lnTo>
                  <a:lnTo>
                    <a:pt x="1421" y="184"/>
                  </a:lnTo>
                  <a:lnTo>
                    <a:pt x="949" y="112"/>
                  </a:lnTo>
                  <a:lnTo>
                    <a:pt x="0" y="0"/>
                  </a:lnTo>
                </a:path>
              </a:pathLst>
            </a:custGeom>
            <a:noFill/>
            <a:ln w="19050">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nvGrpSpPr>
            <p:cNvPr id="17" name="Group 16">
              <a:extLst>
                <a:ext uri="{FF2B5EF4-FFF2-40B4-BE49-F238E27FC236}">
                  <a16:creationId xmlns:a16="http://schemas.microsoft.com/office/drawing/2014/main" id="{CAF73781-9FF8-B38E-E80E-9EA5642D8B68}"/>
                </a:ext>
              </a:extLst>
            </p:cNvPr>
            <p:cNvGrpSpPr/>
            <p:nvPr/>
          </p:nvGrpSpPr>
          <p:grpSpPr>
            <a:xfrm>
              <a:off x="2209801" y="3436363"/>
              <a:ext cx="1255712" cy="925513"/>
              <a:chOff x="2209801" y="2520950"/>
              <a:chExt cx="1255712" cy="925513"/>
            </a:xfrm>
          </p:grpSpPr>
          <p:sp>
            <p:nvSpPr>
              <p:cNvPr id="18" name="Freeform 53">
                <a:extLst>
                  <a:ext uri="{FF2B5EF4-FFF2-40B4-BE49-F238E27FC236}">
                    <a16:creationId xmlns:a16="http://schemas.microsoft.com/office/drawing/2014/main" id="{1AD88C79-985B-C493-93B4-4669C2C97543}"/>
                  </a:ext>
                </a:extLst>
              </p:cNvPr>
              <p:cNvSpPr>
                <a:spLocks/>
              </p:cNvSpPr>
              <p:nvPr/>
            </p:nvSpPr>
            <p:spPr bwMode="auto">
              <a:xfrm>
                <a:off x="2216151" y="2530475"/>
                <a:ext cx="182563" cy="596900"/>
              </a:xfrm>
              <a:custGeom>
                <a:avLst/>
                <a:gdLst>
                  <a:gd name="T0" fmla="*/ 345 w 345"/>
                  <a:gd name="T1" fmla="*/ 1123 h 1123"/>
                  <a:gd name="T2" fmla="*/ 122 w 345"/>
                  <a:gd name="T3" fmla="*/ 848 h 1123"/>
                  <a:gd name="T4" fmla="*/ 43 w 345"/>
                  <a:gd name="T5" fmla="*/ 692 h 1123"/>
                  <a:gd name="T6" fmla="*/ 0 w 345"/>
                  <a:gd name="T7" fmla="*/ 526 h 1123"/>
                  <a:gd name="T8" fmla="*/ 5 w 345"/>
                  <a:gd name="T9" fmla="*/ 383 h 1123"/>
                  <a:gd name="T10" fmla="*/ 47 w 345"/>
                  <a:gd name="T11" fmla="*/ 242 h 1123"/>
                  <a:gd name="T12" fmla="*/ 119 w 345"/>
                  <a:gd name="T13" fmla="*/ 112 h 1123"/>
                  <a:gd name="T14" fmla="*/ 212 w 345"/>
                  <a:gd name="T15" fmla="*/ 0 h 1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1123">
                    <a:moveTo>
                      <a:pt x="345" y="1123"/>
                    </a:moveTo>
                    <a:lnTo>
                      <a:pt x="122" y="848"/>
                    </a:lnTo>
                    <a:lnTo>
                      <a:pt x="43" y="692"/>
                    </a:lnTo>
                    <a:lnTo>
                      <a:pt x="0" y="526"/>
                    </a:lnTo>
                    <a:lnTo>
                      <a:pt x="5" y="383"/>
                    </a:lnTo>
                    <a:lnTo>
                      <a:pt x="47" y="242"/>
                    </a:lnTo>
                    <a:lnTo>
                      <a:pt x="119" y="112"/>
                    </a:lnTo>
                    <a:lnTo>
                      <a:pt x="212"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9" name="Freeform 54">
                <a:extLst>
                  <a:ext uri="{FF2B5EF4-FFF2-40B4-BE49-F238E27FC236}">
                    <a16:creationId xmlns:a16="http://schemas.microsoft.com/office/drawing/2014/main" id="{92639D73-29EC-2CBF-A5C0-9AB1B4C4E9BD}"/>
                  </a:ext>
                </a:extLst>
              </p:cNvPr>
              <p:cNvSpPr>
                <a:spLocks/>
              </p:cNvSpPr>
              <p:nvPr/>
            </p:nvSpPr>
            <p:spPr bwMode="auto">
              <a:xfrm>
                <a:off x="2209801" y="2520950"/>
                <a:ext cx="179388" cy="614363"/>
              </a:xfrm>
              <a:custGeom>
                <a:avLst/>
                <a:gdLst>
                  <a:gd name="T0" fmla="*/ 334 w 338"/>
                  <a:gd name="T1" fmla="*/ 1156 h 1157"/>
                  <a:gd name="T2" fmla="*/ 338 w 338"/>
                  <a:gd name="T3" fmla="*/ 1157 h 1157"/>
                  <a:gd name="T4" fmla="*/ 335 w 338"/>
                  <a:gd name="T5" fmla="*/ 1135 h 1157"/>
                  <a:gd name="T6" fmla="*/ 329 w 338"/>
                  <a:gd name="T7" fmla="*/ 1104 h 1157"/>
                  <a:gd name="T8" fmla="*/ 323 w 338"/>
                  <a:gd name="T9" fmla="*/ 1078 h 1157"/>
                  <a:gd name="T10" fmla="*/ 235 w 338"/>
                  <a:gd name="T11" fmla="*/ 810 h 1157"/>
                  <a:gd name="T12" fmla="*/ 156 w 338"/>
                  <a:gd name="T13" fmla="*/ 539 h 1157"/>
                  <a:gd name="T14" fmla="*/ 152 w 338"/>
                  <a:gd name="T15" fmla="*/ 484 h 1157"/>
                  <a:gd name="T16" fmla="*/ 158 w 338"/>
                  <a:gd name="T17" fmla="*/ 428 h 1157"/>
                  <a:gd name="T18" fmla="*/ 156 w 338"/>
                  <a:gd name="T19" fmla="*/ 318 h 1157"/>
                  <a:gd name="T20" fmla="*/ 89 w 338"/>
                  <a:gd name="T21" fmla="*/ 154 h 1157"/>
                  <a:gd name="T22" fmla="*/ 0 w 338"/>
                  <a:gd name="T2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1157">
                    <a:moveTo>
                      <a:pt x="334" y="1156"/>
                    </a:moveTo>
                    <a:lnTo>
                      <a:pt x="338" y="1157"/>
                    </a:lnTo>
                    <a:lnTo>
                      <a:pt x="335" y="1135"/>
                    </a:lnTo>
                    <a:lnTo>
                      <a:pt x="329" y="1104"/>
                    </a:lnTo>
                    <a:lnTo>
                      <a:pt x="323" y="1078"/>
                    </a:lnTo>
                    <a:lnTo>
                      <a:pt x="235" y="810"/>
                    </a:lnTo>
                    <a:lnTo>
                      <a:pt x="156" y="539"/>
                    </a:lnTo>
                    <a:lnTo>
                      <a:pt x="152" y="484"/>
                    </a:lnTo>
                    <a:lnTo>
                      <a:pt x="158" y="428"/>
                    </a:lnTo>
                    <a:lnTo>
                      <a:pt x="156" y="318"/>
                    </a:lnTo>
                    <a:lnTo>
                      <a:pt x="89" y="154"/>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0" name="Freeform 55">
                <a:extLst>
                  <a:ext uri="{FF2B5EF4-FFF2-40B4-BE49-F238E27FC236}">
                    <a16:creationId xmlns:a16="http://schemas.microsoft.com/office/drawing/2014/main" id="{6813CC33-8211-E248-3E5D-FE51FA4341AD}"/>
                  </a:ext>
                </a:extLst>
              </p:cNvPr>
              <p:cNvSpPr>
                <a:spLocks/>
              </p:cNvSpPr>
              <p:nvPr/>
            </p:nvSpPr>
            <p:spPr bwMode="auto">
              <a:xfrm>
                <a:off x="2673351" y="2655888"/>
                <a:ext cx="103188" cy="512763"/>
              </a:xfrm>
              <a:custGeom>
                <a:avLst/>
                <a:gdLst>
                  <a:gd name="T0" fmla="*/ 0 w 194"/>
                  <a:gd name="T1" fmla="*/ 965 h 965"/>
                  <a:gd name="T2" fmla="*/ 131 w 194"/>
                  <a:gd name="T3" fmla="*/ 778 h 965"/>
                  <a:gd name="T4" fmla="*/ 194 w 194"/>
                  <a:gd name="T5" fmla="*/ 564 h 965"/>
                  <a:gd name="T6" fmla="*/ 177 w 194"/>
                  <a:gd name="T7" fmla="*/ 466 h 965"/>
                  <a:gd name="T8" fmla="*/ 132 w 194"/>
                  <a:gd name="T9" fmla="*/ 374 h 965"/>
                  <a:gd name="T10" fmla="*/ 47 w 194"/>
                  <a:gd name="T11" fmla="*/ 185 h 965"/>
                  <a:gd name="T12" fmla="*/ 45 w 194"/>
                  <a:gd name="T13" fmla="*/ 82 h 965"/>
                  <a:gd name="T14" fmla="*/ 62 w 194"/>
                  <a:gd name="T15" fmla="*/ 34 h 965"/>
                  <a:gd name="T16" fmla="*/ 93 w 194"/>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965">
                    <a:moveTo>
                      <a:pt x="0" y="965"/>
                    </a:moveTo>
                    <a:lnTo>
                      <a:pt x="131" y="778"/>
                    </a:lnTo>
                    <a:lnTo>
                      <a:pt x="194" y="564"/>
                    </a:lnTo>
                    <a:lnTo>
                      <a:pt x="177" y="466"/>
                    </a:lnTo>
                    <a:lnTo>
                      <a:pt x="132" y="374"/>
                    </a:lnTo>
                    <a:lnTo>
                      <a:pt x="47" y="185"/>
                    </a:lnTo>
                    <a:lnTo>
                      <a:pt x="45" y="82"/>
                    </a:lnTo>
                    <a:lnTo>
                      <a:pt x="62" y="34"/>
                    </a:lnTo>
                    <a:lnTo>
                      <a:pt x="9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1" name="Freeform 56">
                <a:extLst>
                  <a:ext uri="{FF2B5EF4-FFF2-40B4-BE49-F238E27FC236}">
                    <a16:creationId xmlns:a16="http://schemas.microsoft.com/office/drawing/2014/main" id="{EA6912F0-B176-B186-D6A1-3369DD167FF0}"/>
                  </a:ext>
                </a:extLst>
              </p:cNvPr>
              <p:cNvSpPr>
                <a:spLocks/>
              </p:cNvSpPr>
              <p:nvPr/>
            </p:nvSpPr>
            <p:spPr bwMode="auto">
              <a:xfrm>
                <a:off x="2679701" y="2701925"/>
                <a:ext cx="139700" cy="457200"/>
              </a:xfrm>
              <a:custGeom>
                <a:avLst/>
                <a:gdLst>
                  <a:gd name="T0" fmla="*/ 3 w 264"/>
                  <a:gd name="T1" fmla="*/ 861 h 861"/>
                  <a:gd name="T2" fmla="*/ 7 w 264"/>
                  <a:gd name="T3" fmla="*/ 853 h 861"/>
                  <a:gd name="T4" fmla="*/ 11 w 264"/>
                  <a:gd name="T5" fmla="*/ 829 h 861"/>
                  <a:gd name="T6" fmla="*/ 0 w 264"/>
                  <a:gd name="T7" fmla="*/ 721 h 861"/>
                  <a:gd name="T8" fmla="*/ 11 w 264"/>
                  <a:gd name="T9" fmla="*/ 618 h 861"/>
                  <a:gd name="T10" fmla="*/ 63 w 264"/>
                  <a:gd name="T11" fmla="*/ 539 h 861"/>
                  <a:gd name="T12" fmla="*/ 131 w 264"/>
                  <a:gd name="T13" fmla="*/ 470 h 861"/>
                  <a:gd name="T14" fmla="*/ 196 w 264"/>
                  <a:gd name="T15" fmla="*/ 400 h 861"/>
                  <a:gd name="T16" fmla="*/ 243 w 264"/>
                  <a:gd name="T17" fmla="*/ 320 h 861"/>
                  <a:gd name="T18" fmla="*/ 264 w 264"/>
                  <a:gd name="T19" fmla="*/ 159 h 861"/>
                  <a:gd name="T20" fmla="*/ 227 w 264"/>
                  <a:gd name="T21"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861">
                    <a:moveTo>
                      <a:pt x="3" y="861"/>
                    </a:moveTo>
                    <a:lnTo>
                      <a:pt x="7" y="853"/>
                    </a:lnTo>
                    <a:lnTo>
                      <a:pt x="11" y="829"/>
                    </a:lnTo>
                    <a:lnTo>
                      <a:pt x="0" y="721"/>
                    </a:lnTo>
                    <a:lnTo>
                      <a:pt x="11" y="618"/>
                    </a:lnTo>
                    <a:lnTo>
                      <a:pt x="63" y="539"/>
                    </a:lnTo>
                    <a:lnTo>
                      <a:pt x="131" y="470"/>
                    </a:lnTo>
                    <a:lnTo>
                      <a:pt x="196" y="400"/>
                    </a:lnTo>
                    <a:lnTo>
                      <a:pt x="243" y="320"/>
                    </a:lnTo>
                    <a:lnTo>
                      <a:pt x="264" y="159"/>
                    </a:lnTo>
                    <a:lnTo>
                      <a:pt x="22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2" name="Freeform 57">
                <a:extLst>
                  <a:ext uri="{FF2B5EF4-FFF2-40B4-BE49-F238E27FC236}">
                    <a16:creationId xmlns:a16="http://schemas.microsoft.com/office/drawing/2014/main" id="{90D3E4FC-194A-551A-A00D-D5BEC6F80909}"/>
                  </a:ext>
                </a:extLst>
              </p:cNvPr>
              <p:cNvSpPr>
                <a:spLocks/>
              </p:cNvSpPr>
              <p:nvPr/>
            </p:nvSpPr>
            <p:spPr bwMode="auto">
              <a:xfrm>
                <a:off x="2389188" y="2606675"/>
                <a:ext cx="82550" cy="514350"/>
              </a:xfrm>
              <a:custGeom>
                <a:avLst/>
                <a:gdLst>
                  <a:gd name="T0" fmla="*/ 39 w 155"/>
                  <a:gd name="T1" fmla="*/ 970 h 970"/>
                  <a:gd name="T2" fmla="*/ 23 w 155"/>
                  <a:gd name="T3" fmla="*/ 699 h 970"/>
                  <a:gd name="T4" fmla="*/ 1 w 155"/>
                  <a:gd name="T5" fmla="*/ 608 h 970"/>
                  <a:gd name="T6" fmla="*/ 0 w 155"/>
                  <a:gd name="T7" fmla="*/ 519 h 970"/>
                  <a:gd name="T8" fmla="*/ 34 w 155"/>
                  <a:gd name="T9" fmla="*/ 478 h 970"/>
                  <a:gd name="T10" fmla="*/ 83 w 155"/>
                  <a:gd name="T11" fmla="*/ 446 h 970"/>
                  <a:gd name="T12" fmla="*/ 130 w 155"/>
                  <a:gd name="T13" fmla="*/ 414 h 970"/>
                  <a:gd name="T14" fmla="*/ 155 w 155"/>
                  <a:gd name="T15" fmla="*/ 370 h 970"/>
                  <a:gd name="T16" fmla="*/ 152 w 155"/>
                  <a:gd name="T17" fmla="*/ 283 h 970"/>
                  <a:gd name="T18" fmla="*/ 128 w 155"/>
                  <a:gd name="T19" fmla="*/ 196 h 970"/>
                  <a:gd name="T20" fmla="*/ 69 w 155"/>
                  <a:gd name="T21" fmla="*/ 23 h 970"/>
                  <a:gd name="T22" fmla="*/ 68 w 155"/>
                  <a:gd name="T23" fmla="*/ 6 h 970"/>
                  <a:gd name="T24" fmla="*/ 69 w 155"/>
                  <a:gd name="T25"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970">
                    <a:moveTo>
                      <a:pt x="39" y="970"/>
                    </a:moveTo>
                    <a:lnTo>
                      <a:pt x="23" y="699"/>
                    </a:lnTo>
                    <a:lnTo>
                      <a:pt x="1" y="608"/>
                    </a:lnTo>
                    <a:lnTo>
                      <a:pt x="0" y="519"/>
                    </a:lnTo>
                    <a:lnTo>
                      <a:pt x="34" y="478"/>
                    </a:lnTo>
                    <a:lnTo>
                      <a:pt x="83" y="446"/>
                    </a:lnTo>
                    <a:lnTo>
                      <a:pt x="130" y="414"/>
                    </a:lnTo>
                    <a:lnTo>
                      <a:pt x="155" y="370"/>
                    </a:lnTo>
                    <a:lnTo>
                      <a:pt x="152" y="283"/>
                    </a:lnTo>
                    <a:lnTo>
                      <a:pt x="128" y="196"/>
                    </a:lnTo>
                    <a:lnTo>
                      <a:pt x="69" y="23"/>
                    </a:lnTo>
                    <a:lnTo>
                      <a:pt x="68" y="6"/>
                    </a:lnTo>
                    <a:lnTo>
                      <a:pt x="6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3" name="Freeform 58">
                <a:extLst>
                  <a:ext uri="{FF2B5EF4-FFF2-40B4-BE49-F238E27FC236}">
                    <a16:creationId xmlns:a16="http://schemas.microsoft.com/office/drawing/2014/main" id="{B1955E15-5CF7-3367-3411-38966956157D}"/>
                  </a:ext>
                </a:extLst>
              </p:cNvPr>
              <p:cNvSpPr>
                <a:spLocks/>
              </p:cNvSpPr>
              <p:nvPr/>
            </p:nvSpPr>
            <p:spPr bwMode="auto">
              <a:xfrm>
                <a:off x="2352676" y="2608263"/>
                <a:ext cx="180975" cy="520700"/>
              </a:xfrm>
              <a:custGeom>
                <a:avLst/>
                <a:gdLst>
                  <a:gd name="T0" fmla="*/ 101 w 340"/>
                  <a:gd name="T1" fmla="*/ 978 h 978"/>
                  <a:gd name="T2" fmla="*/ 178 w 340"/>
                  <a:gd name="T3" fmla="*/ 865 h 978"/>
                  <a:gd name="T4" fmla="*/ 194 w 340"/>
                  <a:gd name="T5" fmla="*/ 730 h 978"/>
                  <a:gd name="T6" fmla="*/ 151 w 340"/>
                  <a:gd name="T7" fmla="*/ 643 h 978"/>
                  <a:gd name="T8" fmla="*/ 79 w 340"/>
                  <a:gd name="T9" fmla="*/ 563 h 978"/>
                  <a:gd name="T10" fmla="*/ 0 w 340"/>
                  <a:gd name="T11" fmla="*/ 397 h 978"/>
                  <a:gd name="T12" fmla="*/ 48 w 340"/>
                  <a:gd name="T13" fmla="*/ 277 h 978"/>
                  <a:gd name="T14" fmla="*/ 130 w 340"/>
                  <a:gd name="T15" fmla="*/ 172 h 978"/>
                  <a:gd name="T16" fmla="*/ 232 w 340"/>
                  <a:gd name="T17" fmla="*/ 80 h 978"/>
                  <a:gd name="T18" fmla="*/ 340 w 340"/>
                  <a:gd name="T19"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978">
                    <a:moveTo>
                      <a:pt x="101" y="978"/>
                    </a:moveTo>
                    <a:lnTo>
                      <a:pt x="178" y="865"/>
                    </a:lnTo>
                    <a:lnTo>
                      <a:pt x="194" y="730"/>
                    </a:lnTo>
                    <a:lnTo>
                      <a:pt x="151" y="643"/>
                    </a:lnTo>
                    <a:lnTo>
                      <a:pt x="79" y="563"/>
                    </a:lnTo>
                    <a:lnTo>
                      <a:pt x="0" y="397"/>
                    </a:lnTo>
                    <a:lnTo>
                      <a:pt x="48" y="277"/>
                    </a:lnTo>
                    <a:lnTo>
                      <a:pt x="130" y="172"/>
                    </a:lnTo>
                    <a:lnTo>
                      <a:pt x="232" y="80"/>
                    </a:lnTo>
                    <a:lnTo>
                      <a:pt x="3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4" name="Freeform 59">
                <a:extLst>
                  <a:ext uri="{FF2B5EF4-FFF2-40B4-BE49-F238E27FC236}">
                    <a16:creationId xmlns:a16="http://schemas.microsoft.com/office/drawing/2014/main" id="{21D1FF6C-D986-AF8E-3BA4-A004F8314E9A}"/>
                  </a:ext>
                </a:extLst>
              </p:cNvPr>
              <p:cNvSpPr>
                <a:spLocks/>
              </p:cNvSpPr>
              <p:nvPr/>
            </p:nvSpPr>
            <p:spPr bwMode="auto">
              <a:xfrm>
                <a:off x="2357438" y="2617788"/>
                <a:ext cx="88900" cy="512763"/>
              </a:xfrm>
              <a:custGeom>
                <a:avLst/>
                <a:gdLst>
                  <a:gd name="T0" fmla="*/ 70 w 170"/>
                  <a:gd name="T1" fmla="*/ 965 h 965"/>
                  <a:gd name="T2" fmla="*/ 67 w 170"/>
                  <a:gd name="T3" fmla="*/ 959 h 965"/>
                  <a:gd name="T4" fmla="*/ 62 w 170"/>
                  <a:gd name="T5" fmla="*/ 942 h 965"/>
                  <a:gd name="T6" fmla="*/ 19 w 170"/>
                  <a:gd name="T7" fmla="*/ 817 h 965"/>
                  <a:gd name="T8" fmla="*/ 0 w 170"/>
                  <a:gd name="T9" fmla="*/ 690 h 965"/>
                  <a:gd name="T10" fmla="*/ 24 w 170"/>
                  <a:gd name="T11" fmla="*/ 589 h 965"/>
                  <a:gd name="T12" fmla="*/ 63 w 170"/>
                  <a:gd name="T13" fmla="*/ 493 h 965"/>
                  <a:gd name="T14" fmla="*/ 139 w 170"/>
                  <a:gd name="T15" fmla="*/ 298 h 965"/>
                  <a:gd name="T16" fmla="*/ 170 w 170"/>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965">
                    <a:moveTo>
                      <a:pt x="70" y="965"/>
                    </a:moveTo>
                    <a:lnTo>
                      <a:pt x="67" y="959"/>
                    </a:lnTo>
                    <a:lnTo>
                      <a:pt x="62" y="942"/>
                    </a:lnTo>
                    <a:lnTo>
                      <a:pt x="19" y="817"/>
                    </a:lnTo>
                    <a:lnTo>
                      <a:pt x="0" y="690"/>
                    </a:lnTo>
                    <a:lnTo>
                      <a:pt x="24" y="589"/>
                    </a:lnTo>
                    <a:lnTo>
                      <a:pt x="63" y="493"/>
                    </a:lnTo>
                    <a:lnTo>
                      <a:pt x="139" y="298"/>
                    </a:lnTo>
                    <a:lnTo>
                      <a:pt x="17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5" name="Freeform 60">
                <a:extLst>
                  <a:ext uri="{FF2B5EF4-FFF2-40B4-BE49-F238E27FC236}">
                    <a16:creationId xmlns:a16="http://schemas.microsoft.com/office/drawing/2014/main" id="{3A153B56-3C41-3793-AFA0-A6C3A4CB7BD4}"/>
                  </a:ext>
                </a:extLst>
              </p:cNvPr>
              <p:cNvSpPr>
                <a:spLocks/>
              </p:cNvSpPr>
              <p:nvPr/>
            </p:nvSpPr>
            <p:spPr bwMode="auto">
              <a:xfrm>
                <a:off x="3033713" y="2660650"/>
                <a:ext cx="119063" cy="582613"/>
              </a:xfrm>
              <a:custGeom>
                <a:avLst/>
                <a:gdLst>
                  <a:gd name="T0" fmla="*/ 0 w 224"/>
                  <a:gd name="T1" fmla="*/ 1096 h 1096"/>
                  <a:gd name="T2" fmla="*/ 78 w 224"/>
                  <a:gd name="T3" fmla="*/ 1040 h 1096"/>
                  <a:gd name="T4" fmla="*/ 146 w 224"/>
                  <a:gd name="T5" fmla="*/ 970 h 1096"/>
                  <a:gd name="T6" fmla="*/ 197 w 224"/>
                  <a:gd name="T7" fmla="*/ 888 h 1096"/>
                  <a:gd name="T8" fmla="*/ 224 w 224"/>
                  <a:gd name="T9" fmla="*/ 798 h 1096"/>
                  <a:gd name="T10" fmla="*/ 215 w 224"/>
                  <a:gd name="T11" fmla="*/ 689 h 1096"/>
                  <a:gd name="T12" fmla="*/ 176 w 224"/>
                  <a:gd name="T13" fmla="*/ 584 h 1096"/>
                  <a:gd name="T14" fmla="*/ 93 w 224"/>
                  <a:gd name="T15" fmla="*/ 370 h 1096"/>
                  <a:gd name="T16" fmla="*/ 71 w 224"/>
                  <a:gd name="T17" fmla="*/ 185 h 1096"/>
                  <a:gd name="T18" fmla="*/ 77 w 224"/>
                  <a:gd name="T19"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1096">
                    <a:moveTo>
                      <a:pt x="0" y="1096"/>
                    </a:moveTo>
                    <a:lnTo>
                      <a:pt x="78" y="1040"/>
                    </a:lnTo>
                    <a:lnTo>
                      <a:pt x="146" y="970"/>
                    </a:lnTo>
                    <a:lnTo>
                      <a:pt x="197" y="888"/>
                    </a:lnTo>
                    <a:lnTo>
                      <a:pt x="224" y="798"/>
                    </a:lnTo>
                    <a:lnTo>
                      <a:pt x="215" y="689"/>
                    </a:lnTo>
                    <a:lnTo>
                      <a:pt x="176" y="584"/>
                    </a:lnTo>
                    <a:lnTo>
                      <a:pt x="93" y="370"/>
                    </a:lnTo>
                    <a:lnTo>
                      <a:pt x="71" y="185"/>
                    </a:lnTo>
                    <a:lnTo>
                      <a:pt x="7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6" name="Freeform 61">
                <a:extLst>
                  <a:ext uri="{FF2B5EF4-FFF2-40B4-BE49-F238E27FC236}">
                    <a16:creationId xmlns:a16="http://schemas.microsoft.com/office/drawing/2014/main" id="{1186F61D-EEB6-47C8-0767-88DFB1B654B8}"/>
                  </a:ext>
                </a:extLst>
              </p:cNvPr>
              <p:cNvSpPr>
                <a:spLocks/>
              </p:cNvSpPr>
              <p:nvPr/>
            </p:nvSpPr>
            <p:spPr bwMode="auto">
              <a:xfrm>
                <a:off x="3030538" y="2644775"/>
                <a:ext cx="122238" cy="585788"/>
              </a:xfrm>
              <a:custGeom>
                <a:avLst/>
                <a:gdLst>
                  <a:gd name="T0" fmla="*/ 0 w 232"/>
                  <a:gd name="T1" fmla="*/ 1104 h 1104"/>
                  <a:gd name="T2" fmla="*/ 79 w 232"/>
                  <a:gd name="T3" fmla="*/ 965 h 1104"/>
                  <a:gd name="T4" fmla="*/ 139 w 232"/>
                  <a:gd name="T5" fmla="*/ 816 h 1104"/>
                  <a:gd name="T6" fmla="*/ 232 w 232"/>
                  <a:gd name="T7" fmla="*/ 423 h 1104"/>
                  <a:gd name="T8" fmla="*/ 214 w 232"/>
                  <a:gd name="T9" fmla="*/ 362 h 1104"/>
                  <a:gd name="T10" fmla="*/ 176 w 232"/>
                  <a:gd name="T11" fmla="*/ 306 h 1104"/>
                  <a:gd name="T12" fmla="*/ 116 w 232"/>
                  <a:gd name="T13" fmla="*/ 189 h 1104"/>
                  <a:gd name="T14" fmla="*/ 134 w 232"/>
                  <a:gd name="T15" fmla="*/ 87 h 1104"/>
                  <a:gd name="T16" fmla="*/ 193 w 232"/>
                  <a:gd name="T17"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104">
                    <a:moveTo>
                      <a:pt x="0" y="1104"/>
                    </a:moveTo>
                    <a:lnTo>
                      <a:pt x="79" y="965"/>
                    </a:lnTo>
                    <a:lnTo>
                      <a:pt x="139" y="816"/>
                    </a:lnTo>
                    <a:lnTo>
                      <a:pt x="232" y="423"/>
                    </a:lnTo>
                    <a:lnTo>
                      <a:pt x="214" y="362"/>
                    </a:lnTo>
                    <a:lnTo>
                      <a:pt x="176" y="306"/>
                    </a:lnTo>
                    <a:lnTo>
                      <a:pt x="116" y="189"/>
                    </a:lnTo>
                    <a:lnTo>
                      <a:pt x="134" y="87"/>
                    </a:lnTo>
                    <a:lnTo>
                      <a:pt x="19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7" name="Freeform 62">
                <a:extLst>
                  <a:ext uri="{FF2B5EF4-FFF2-40B4-BE49-F238E27FC236}">
                    <a16:creationId xmlns:a16="http://schemas.microsoft.com/office/drawing/2014/main" id="{5B63AA3E-EA47-35DE-4292-2A9DA907E745}"/>
                  </a:ext>
                </a:extLst>
              </p:cNvPr>
              <p:cNvSpPr>
                <a:spLocks/>
              </p:cNvSpPr>
              <p:nvPr/>
            </p:nvSpPr>
            <p:spPr bwMode="auto">
              <a:xfrm>
                <a:off x="3013076" y="2747963"/>
                <a:ext cx="30163" cy="485775"/>
              </a:xfrm>
              <a:custGeom>
                <a:avLst/>
                <a:gdLst>
                  <a:gd name="T0" fmla="*/ 39 w 54"/>
                  <a:gd name="T1" fmla="*/ 915 h 915"/>
                  <a:gd name="T2" fmla="*/ 31 w 54"/>
                  <a:gd name="T3" fmla="*/ 662 h 915"/>
                  <a:gd name="T4" fmla="*/ 46 w 54"/>
                  <a:gd name="T5" fmla="*/ 489 h 915"/>
                  <a:gd name="T6" fmla="*/ 54 w 54"/>
                  <a:gd name="T7" fmla="*/ 315 h 915"/>
                  <a:gd name="T8" fmla="*/ 37 w 54"/>
                  <a:gd name="T9" fmla="*/ 156 h 915"/>
                  <a:gd name="T10" fmla="*/ 0 w 54"/>
                  <a:gd name="T11" fmla="*/ 0 h 915"/>
                </a:gdLst>
                <a:ahLst/>
                <a:cxnLst>
                  <a:cxn ang="0">
                    <a:pos x="T0" y="T1"/>
                  </a:cxn>
                  <a:cxn ang="0">
                    <a:pos x="T2" y="T3"/>
                  </a:cxn>
                  <a:cxn ang="0">
                    <a:pos x="T4" y="T5"/>
                  </a:cxn>
                  <a:cxn ang="0">
                    <a:pos x="T6" y="T7"/>
                  </a:cxn>
                  <a:cxn ang="0">
                    <a:pos x="T8" y="T9"/>
                  </a:cxn>
                  <a:cxn ang="0">
                    <a:pos x="T10" y="T11"/>
                  </a:cxn>
                </a:cxnLst>
                <a:rect l="0" t="0" r="r" b="b"/>
                <a:pathLst>
                  <a:path w="54" h="915">
                    <a:moveTo>
                      <a:pt x="39" y="915"/>
                    </a:moveTo>
                    <a:lnTo>
                      <a:pt x="31" y="662"/>
                    </a:lnTo>
                    <a:lnTo>
                      <a:pt x="46" y="489"/>
                    </a:lnTo>
                    <a:lnTo>
                      <a:pt x="54" y="315"/>
                    </a:lnTo>
                    <a:lnTo>
                      <a:pt x="37" y="156"/>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8" name="Freeform 63">
                <a:extLst>
                  <a:ext uri="{FF2B5EF4-FFF2-40B4-BE49-F238E27FC236}">
                    <a16:creationId xmlns:a16="http://schemas.microsoft.com/office/drawing/2014/main" id="{680E1CFA-D228-C0A4-4939-6B985BAB672D}"/>
                  </a:ext>
                </a:extLst>
              </p:cNvPr>
              <p:cNvSpPr>
                <a:spLocks/>
              </p:cNvSpPr>
              <p:nvPr/>
            </p:nvSpPr>
            <p:spPr bwMode="auto">
              <a:xfrm>
                <a:off x="2833688" y="2686050"/>
                <a:ext cx="139700" cy="512763"/>
              </a:xfrm>
              <a:custGeom>
                <a:avLst/>
                <a:gdLst>
                  <a:gd name="T0" fmla="*/ 0 w 263"/>
                  <a:gd name="T1" fmla="*/ 965 h 965"/>
                  <a:gd name="T2" fmla="*/ 158 w 263"/>
                  <a:gd name="T3" fmla="*/ 862 h 965"/>
                  <a:gd name="T4" fmla="*/ 263 w 263"/>
                  <a:gd name="T5" fmla="*/ 717 h 965"/>
                  <a:gd name="T6" fmla="*/ 259 w 263"/>
                  <a:gd name="T7" fmla="*/ 658 h 965"/>
                  <a:gd name="T8" fmla="*/ 224 w 263"/>
                  <a:gd name="T9" fmla="*/ 603 h 965"/>
                  <a:gd name="T10" fmla="*/ 140 w 263"/>
                  <a:gd name="T11" fmla="*/ 492 h 965"/>
                  <a:gd name="T12" fmla="*/ 66 w 263"/>
                  <a:gd name="T13" fmla="*/ 346 h 965"/>
                  <a:gd name="T14" fmla="*/ 24 w 263"/>
                  <a:gd name="T15" fmla="*/ 194 h 965"/>
                  <a:gd name="T16" fmla="*/ 31 w 263"/>
                  <a:gd name="T17" fmla="*/ 138 h 965"/>
                  <a:gd name="T18" fmla="*/ 54 w 263"/>
                  <a:gd name="T19" fmla="*/ 84 h 965"/>
                  <a:gd name="T20" fmla="*/ 132 w 263"/>
                  <a:gd name="T21"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965">
                    <a:moveTo>
                      <a:pt x="0" y="965"/>
                    </a:moveTo>
                    <a:lnTo>
                      <a:pt x="158" y="862"/>
                    </a:lnTo>
                    <a:lnTo>
                      <a:pt x="263" y="717"/>
                    </a:lnTo>
                    <a:lnTo>
                      <a:pt x="259" y="658"/>
                    </a:lnTo>
                    <a:lnTo>
                      <a:pt x="224" y="603"/>
                    </a:lnTo>
                    <a:lnTo>
                      <a:pt x="140" y="492"/>
                    </a:lnTo>
                    <a:lnTo>
                      <a:pt x="66" y="346"/>
                    </a:lnTo>
                    <a:lnTo>
                      <a:pt x="24" y="194"/>
                    </a:lnTo>
                    <a:lnTo>
                      <a:pt x="31" y="138"/>
                    </a:lnTo>
                    <a:lnTo>
                      <a:pt x="54" y="84"/>
                    </a:lnTo>
                    <a:lnTo>
                      <a:pt x="132"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9" name="Freeform 64">
                <a:extLst>
                  <a:ext uri="{FF2B5EF4-FFF2-40B4-BE49-F238E27FC236}">
                    <a16:creationId xmlns:a16="http://schemas.microsoft.com/office/drawing/2014/main" id="{B803E1DF-CC2A-FC36-87AC-6702D342E0C0}"/>
                  </a:ext>
                </a:extLst>
              </p:cNvPr>
              <p:cNvSpPr>
                <a:spLocks/>
              </p:cNvSpPr>
              <p:nvPr/>
            </p:nvSpPr>
            <p:spPr bwMode="auto">
              <a:xfrm>
                <a:off x="2841626" y="2600325"/>
                <a:ext cx="152400" cy="593725"/>
              </a:xfrm>
              <a:custGeom>
                <a:avLst/>
                <a:gdLst>
                  <a:gd name="T0" fmla="*/ 0 w 286"/>
                  <a:gd name="T1" fmla="*/ 1118 h 1118"/>
                  <a:gd name="T2" fmla="*/ 108 w 286"/>
                  <a:gd name="T3" fmla="*/ 866 h 1118"/>
                  <a:gd name="T4" fmla="*/ 156 w 286"/>
                  <a:gd name="T5" fmla="*/ 796 h 1118"/>
                  <a:gd name="T6" fmla="*/ 213 w 286"/>
                  <a:gd name="T7" fmla="*/ 730 h 1118"/>
                  <a:gd name="T8" fmla="*/ 286 w 286"/>
                  <a:gd name="T9" fmla="*/ 586 h 1118"/>
                  <a:gd name="T10" fmla="*/ 276 w 286"/>
                  <a:gd name="T11" fmla="*/ 501 h 1118"/>
                  <a:gd name="T12" fmla="*/ 242 w 286"/>
                  <a:gd name="T13" fmla="*/ 418 h 1118"/>
                  <a:gd name="T14" fmla="*/ 170 w 286"/>
                  <a:gd name="T15" fmla="*/ 252 h 1118"/>
                  <a:gd name="T16" fmla="*/ 155 w 286"/>
                  <a:gd name="T17"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118">
                    <a:moveTo>
                      <a:pt x="0" y="1118"/>
                    </a:moveTo>
                    <a:lnTo>
                      <a:pt x="108" y="866"/>
                    </a:lnTo>
                    <a:lnTo>
                      <a:pt x="156" y="796"/>
                    </a:lnTo>
                    <a:lnTo>
                      <a:pt x="213" y="730"/>
                    </a:lnTo>
                    <a:lnTo>
                      <a:pt x="286" y="586"/>
                    </a:lnTo>
                    <a:lnTo>
                      <a:pt x="276" y="501"/>
                    </a:lnTo>
                    <a:lnTo>
                      <a:pt x="242" y="418"/>
                    </a:lnTo>
                    <a:lnTo>
                      <a:pt x="170" y="252"/>
                    </a:lnTo>
                    <a:lnTo>
                      <a:pt x="15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0" name="Freeform 65">
                <a:extLst>
                  <a:ext uri="{FF2B5EF4-FFF2-40B4-BE49-F238E27FC236}">
                    <a16:creationId xmlns:a16="http://schemas.microsoft.com/office/drawing/2014/main" id="{FA9D385F-98A4-E146-4695-7C9F9D9D5F22}"/>
                  </a:ext>
                </a:extLst>
              </p:cNvPr>
              <p:cNvSpPr>
                <a:spLocks/>
              </p:cNvSpPr>
              <p:nvPr/>
            </p:nvSpPr>
            <p:spPr bwMode="auto">
              <a:xfrm>
                <a:off x="2833688" y="2665413"/>
                <a:ext cx="111125" cy="520700"/>
              </a:xfrm>
              <a:custGeom>
                <a:avLst/>
                <a:gdLst>
                  <a:gd name="T0" fmla="*/ 0 w 209"/>
                  <a:gd name="T1" fmla="*/ 982 h 982"/>
                  <a:gd name="T2" fmla="*/ 4 w 209"/>
                  <a:gd name="T3" fmla="*/ 850 h 982"/>
                  <a:gd name="T4" fmla="*/ 39 w 209"/>
                  <a:gd name="T5" fmla="*/ 721 h 982"/>
                  <a:gd name="T6" fmla="*/ 83 w 209"/>
                  <a:gd name="T7" fmla="*/ 648 h 982"/>
                  <a:gd name="T8" fmla="*/ 139 w 209"/>
                  <a:gd name="T9" fmla="*/ 579 h 982"/>
                  <a:gd name="T10" fmla="*/ 209 w 209"/>
                  <a:gd name="T11" fmla="*/ 432 h 982"/>
                  <a:gd name="T12" fmla="*/ 193 w 209"/>
                  <a:gd name="T13" fmla="*/ 317 h 982"/>
                  <a:gd name="T14" fmla="*/ 153 w 209"/>
                  <a:gd name="T15" fmla="*/ 206 h 982"/>
                  <a:gd name="T16" fmla="*/ 31 w 209"/>
                  <a:gd name="T1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982">
                    <a:moveTo>
                      <a:pt x="0" y="982"/>
                    </a:moveTo>
                    <a:lnTo>
                      <a:pt x="4" y="850"/>
                    </a:lnTo>
                    <a:lnTo>
                      <a:pt x="39" y="721"/>
                    </a:lnTo>
                    <a:lnTo>
                      <a:pt x="83" y="648"/>
                    </a:lnTo>
                    <a:lnTo>
                      <a:pt x="139" y="579"/>
                    </a:lnTo>
                    <a:lnTo>
                      <a:pt x="209" y="432"/>
                    </a:lnTo>
                    <a:lnTo>
                      <a:pt x="193" y="317"/>
                    </a:lnTo>
                    <a:lnTo>
                      <a:pt x="153" y="206"/>
                    </a:lnTo>
                    <a:lnTo>
                      <a:pt x="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1" name="Freeform 66">
                <a:extLst>
                  <a:ext uri="{FF2B5EF4-FFF2-40B4-BE49-F238E27FC236}">
                    <a16:creationId xmlns:a16="http://schemas.microsoft.com/office/drawing/2014/main" id="{0A15E8FE-F124-CFE3-026D-1A1BBD328818}"/>
                  </a:ext>
                </a:extLst>
              </p:cNvPr>
              <p:cNvSpPr>
                <a:spLocks/>
              </p:cNvSpPr>
              <p:nvPr/>
            </p:nvSpPr>
            <p:spPr bwMode="auto">
              <a:xfrm>
                <a:off x="2551113" y="2566988"/>
                <a:ext cx="119063" cy="581025"/>
              </a:xfrm>
              <a:custGeom>
                <a:avLst/>
                <a:gdLst>
                  <a:gd name="T0" fmla="*/ 0 w 224"/>
                  <a:gd name="T1" fmla="*/ 1095 h 1095"/>
                  <a:gd name="T2" fmla="*/ 78 w 224"/>
                  <a:gd name="T3" fmla="*/ 1040 h 1095"/>
                  <a:gd name="T4" fmla="*/ 146 w 224"/>
                  <a:gd name="T5" fmla="*/ 969 h 1095"/>
                  <a:gd name="T6" fmla="*/ 197 w 224"/>
                  <a:gd name="T7" fmla="*/ 887 h 1095"/>
                  <a:gd name="T8" fmla="*/ 224 w 224"/>
                  <a:gd name="T9" fmla="*/ 798 h 1095"/>
                  <a:gd name="T10" fmla="*/ 215 w 224"/>
                  <a:gd name="T11" fmla="*/ 689 h 1095"/>
                  <a:gd name="T12" fmla="*/ 175 w 224"/>
                  <a:gd name="T13" fmla="*/ 583 h 1095"/>
                  <a:gd name="T14" fmla="*/ 92 w 224"/>
                  <a:gd name="T15" fmla="*/ 369 h 1095"/>
                  <a:gd name="T16" fmla="*/ 70 w 224"/>
                  <a:gd name="T17" fmla="*/ 185 h 1095"/>
                  <a:gd name="T18" fmla="*/ 77 w 224"/>
                  <a:gd name="T19" fmla="*/ 0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1095">
                    <a:moveTo>
                      <a:pt x="0" y="1095"/>
                    </a:moveTo>
                    <a:lnTo>
                      <a:pt x="78" y="1040"/>
                    </a:lnTo>
                    <a:lnTo>
                      <a:pt x="146" y="969"/>
                    </a:lnTo>
                    <a:lnTo>
                      <a:pt x="197" y="887"/>
                    </a:lnTo>
                    <a:lnTo>
                      <a:pt x="224" y="798"/>
                    </a:lnTo>
                    <a:lnTo>
                      <a:pt x="215" y="689"/>
                    </a:lnTo>
                    <a:lnTo>
                      <a:pt x="175" y="583"/>
                    </a:lnTo>
                    <a:lnTo>
                      <a:pt x="92" y="369"/>
                    </a:lnTo>
                    <a:lnTo>
                      <a:pt x="70" y="185"/>
                    </a:lnTo>
                    <a:lnTo>
                      <a:pt x="7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2" name="Freeform 67">
                <a:extLst>
                  <a:ext uri="{FF2B5EF4-FFF2-40B4-BE49-F238E27FC236}">
                    <a16:creationId xmlns:a16="http://schemas.microsoft.com/office/drawing/2014/main" id="{D8152A3C-8C53-7A71-8D32-4C9855C6411F}"/>
                  </a:ext>
                </a:extLst>
              </p:cNvPr>
              <p:cNvSpPr>
                <a:spLocks/>
              </p:cNvSpPr>
              <p:nvPr/>
            </p:nvSpPr>
            <p:spPr bwMode="auto">
              <a:xfrm>
                <a:off x="2546351" y="2549525"/>
                <a:ext cx="123825" cy="587375"/>
              </a:xfrm>
              <a:custGeom>
                <a:avLst/>
                <a:gdLst>
                  <a:gd name="T0" fmla="*/ 0 w 232"/>
                  <a:gd name="T1" fmla="*/ 1105 h 1105"/>
                  <a:gd name="T2" fmla="*/ 79 w 232"/>
                  <a:gd name="T3" fmla="*/ 965 h 1105"/>
                  <a:gd name="T4" fmla="*/ 139 w 232"/>
                  <a:gd name="T5" fmla="*/ 816 h 1105"/>
                  <a:gd name="T6" fmla="*/ 232 w 232"/>
                  <a:gd name="T7" fmla="*/ 424 h 1105"/>
                  <a:gd name="T8" fmla="*/ 213 w 232"/>
                  <a:gd name="T9" fmla="*/ 363 h 1105"/>
                  <a:gd name="T10" fmla="*/ 176 w 232"/>
                  <a:gd name="T11" fmla="*/ 307 h 1105"/>
                  <a:gd name="T12" fmla="*/ 116 w 232"/>
                  <a:gd name="T13" fmla="*/ 190 h 1105"/>
                  <a:gd name="T14" fmla="*/ 134 w 232"/>
                  <a:gd name="T15" fmla="*/ 87 h 1105"/>
                  <a:gd name="T16" fmla="*/ 193 w 232"/>
                  <a:gd name="T17"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105">
                    <a:moveTo>
                      <a:pt x="0" y="1105"/>
                    </a:moveTo>
                    <a:lnTo>
                      <a:pt x="79" y="965"/>
                    </a:lnTo>
                    <a:lnTo>
                      <a:pt x="139" y="816"/>
                    </a:lnTo>
                    <a:lnTo>
                      <a:pt x="232" y="424"/>
                    </a:lnTo>
                    <a:lnTo>
                      <a:pt x="213" y="363"/>
                    </a:lnTo>
                    <a:lnTo>
                      <a:pt x="176" y="307"/>
                    </a:lnTo>
                    <a:lnTo>
                      <a:pt x="116" y="190"/>
                    </a:lnTo>
                    <a:lnTo>
                      <a:pt x="134" y="87"/>
                    </a:lnTo>
                    <a:lnTo>
                      <a:pt x="19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3" name="Freeform 68">
                <a:extLst>
                  <a:ext uri="{FF2B5EF4-FFF2-40B4-BE49-F238E27FC236}">
                    <a16:creationId xmlns:a16="http://schemas.microsoft.com/office/drawing/2014/main" id="{F18D9EA1-D9E5-A08E-EA43-348FE98ED0FD}"/>
                  </a:ext>
                </a:extLst>
              </p:cNvPr>
              <p:cNvSpPr>
                <a:spLocks/>
              </p:cNvSpPr>
              <p:nvPr/>
            </p:nvSpPr>
            <p:spPr bwMode="auto">
              <a:xfrm>
                <a:off x="2530476" y="2652713"/>
                <a:ext cx="28575" cy="485775"/>
              </a:xfrm>
              <a:custGeom>
                <a:avLst/>
                <a:gdLst>
                  <a:gd name="T0" fmla="*/ 39 w 54"/>
                  <a:gd name="T1" fmla="*/ 915 h 915"/>
                  <a:gd name="T2" fmla="*/ 31 w 54"/>
                  <a:gd name="T3" fmla="*/ 663 h 915"/>
                  <a:gd name="T4" fmla="*/ 46 w 54"/>
                  <a:gd name="T5" fmla="*/ 489 h 915"/>
                  <a:gd name="T6" fmla="*/ 54 w 54"/>
                  <a:gd name="T7" fmla="*/ 316 h 915"/>
                  <a:gd name="T8" fmla="*/ 37 w 54"/>
                  <a:gd name="T9" fmla="*/ 156 h 915"/>
                  <a:gd name="T10" fmla="*/ 0 w 54"/>
                  <a:gd name="T11" fmla="*/ 0 h 915"/>
                </a:gdLst>
                <a:ahLst/>
                <a:cxnLst>
                  <a:cxn ang="0">
                    <a:pos x="T0" y="T1"/>
                  </a:cxn>
                  <a:cxn ang="0">
                    <a:pos x="T2" y="T3"/>
                  </a:cxn>
                  <a:cxn ang="0">
                    <a:pos x="T4" y="T5"/>
                  </a:cxn>
                  <a:cxn ang="0">
                    <a:pos x="T6" y="T7"/>
                  </a:cxn>
                  <a:cxn ang="0">
                    <a:pos x="T8" y="T9"/>
                  </a:cxn>
                  <a:cxn ang="0">
                    <a:pos x="T10" y="T11"/>
                  </a:cxn>
                </a:cxnLst>
                <a:rect l="0" t="0" r="r" b="b"/>
                <a:pathLst>
                  <a:path w="54" h="915">
                    <a:moveTo>
                      <a:pt x="39" y="915"/>
                    </a:moveTo>
                    <a:lnTo>
                      <a:pt x="31" y="663"/>
                    </a:lnTo>
                    <a:lnTo>
                      <a:pt x="46" y="489"/>
                    </a:lnTo>
                    <a:lnTo>
                      <a:pt x="54" y="316"/>
                    </a:lnTo>
                    <a:lnTo>
                      <a:pt x="37" y="156"/>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4" name="Freeform 69">
                <a:extLst>
                  <a:ext uri="{FF2B5EF4-FFF2-40B4-BE49-F238E27FC236}">
                    <a16:creationId xmlns:a16="http://schemas.microsoft.com/office/drawing/2014/main" id="{2D5E2B95-B210-522F-152C-E97758FA4402}"/>
                  </a:ext>
                </a:extLst>
              </p:cNvPr>
              <p:cNvSpPr>
                <a:spLocks/>
              </p:cNvSpPr>
              <p:nvPr/>
            </p:nvSpPr>
            <p:spPr bwMode="auto">
              <a:xfrm>
                <a:off x="3203576" y="2736850"/>
                <a:ext cx="119063" cy="581025"/>
              </a:xfrm>
              <a:custGeom>
                <a:avLst/>
                <a:gdLst>
                  <a:gd name="T0" fmla="*/ 0 w 224"/>
                  <a:gd name="T1" fmla="*/ 1095 h 1095"/>
                  <a:gd name="T2" fmla="*/ 78 w 224"/>
                  <a:gd name="T3" fmla="*/ 1040 h 1095"/>
                  <a:gd name="T4" fmla="*/ 147 w 224"/>
                  <a:gd name="T5" fmla="*/ 970 h 1095"/>
                  <a:gd name="T6" fmla="*/ 198 w 224"/>
                  <a:gd name="T7" fmla="*/ 888 h 1095"/>
                  <a:gd name="T8" fmla="*/ 224 w 224"/>
                  <a:gd name="T9" fmla="*/ 798 h 1095"/>
                  <a:gd name="T10" fmla="*/ 215 w 224"/>
                  <a:gd name="T11" fmla="*/ 689 h 1095"/>
                  <a:gd name="T12" fmla="*/ 176 w 224"/>
                  <a:gd name="T13" fmla="*/ 583 h 1095"/>
                  <a:gd name="T14" fmla="*/ 93 w 224"/>
                  <a:gd name="T15" fmla="*/ 370 h 1095"/>
                  <a:gd name="T16" fmla="*/ 71 w 224"/>
                  <a:gd name="T17" fmla="*/ 185 h 1095"/>
                  <a:gd name="T18" fmla="*/ 77 w 224"/>
                  <a:gd name="T19" fmla="*/ 0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1095">
                    <a:moveTo>
                      <a:pt x="0" y="1095"/>
                    </a:moveTo>
                    <a:lnTo>
                      <a:pt x="78" y="1040"/>
                    </a:lnTo>
                    <a:lnTo>
                      <a:pt x="147" y="970"/>
                    </a:lnTo>
                    <a:lnTo>
                      <a:pt x="198" y="888"/>
                    </a:lnTo>
                    <a:lnTo>
                      <a:pt x="224" y="798"/>
                    </a:lnTo>
                    <a:lnTo>
                      <a:pt x="215" y="689"/>
                    </a:lnTo>
                    <a:lnTo>
                      <a:pt x="176" y="583"/>
                    </a:lnTo>
                    <a:lnTo>
                      <a:pt x="93" y="370"/>
                    </a:lnTo>
                    <a:lnTo>
                      <a:pt x="71" y="185"/>
                    </a:lnTo>
                    <a:lnTo>
                      <a:pt x="7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5" name="Freeform 70">
                <a:extLst>
                  <a:ext uri="{FF2B5EF4-FFF2-40B4-BE49-F238E27FC236}">
                    <a16:creationId xmlns:a16="http://schemas.microsoft.com/office/drawing/2014/main" id="{3005A672-409E-08FE-C21E-6208BEA79209}"/>
                  </a:ext>
                </a:extLst>
              </p:cNvPr>
              <p:cNvSpPr>
                <a:spLocks/>
              </p:cNvSpPr>
              <p:nvPr/>
            </p:nvSpPr>
            <p:spPr bwMode="auto">
              <a:xfrm>
                <a:off x="3198813" y="2719388"/>
                <a:ext cx="123825" cy="587375"/>
              </a:xfrm>
              <a:custGeom>
                <a:avLst/>
                <a:gdLst>
                  <a:gd name="T0" fmla="*/ 0 w 232"/>
                  <a:gd name="T1" fmla="*/ 1105 h 1105"/>
                  <a:gd name="T2" fmla="*/ 80 w 232"/>
                  <a:gd name="T3" fmla="*/ 966 h 1105"/>
                  <a:gd name="T4" fmla="*/ 139 w 232"/>
                  <a:gd name="T5" fmla="*/ 816 h 1105"/>
                  <a:gd name="T6" fmla="*/ 232 w 232"/>
                  <a:gd name="T7" fmla="*/ 424 h 1105"/>
                  <a:gd name="T8" fmla="*/ 214 w 232"/>
                  <a:gd name="T9" fmla="*/ 363 h 1105"/>
                  <a:gd name="T10" fmla="*/ 176 w 232"/>
                  <a:gd name="T11" fmla="*/ 307 h 1105"/>
                  <a:gd name="T12" fmla="*/ 116 w 232"/>
                  <a:gd name="T13" fmla="*/ 190 h 1105"/>
                  <a:gd name="T14" fmla="*/ 134 w 232"/>
                  <a:gd name="T15" fmla="*/ 87 h 1105"/>
                  <a:gd name="T16" fmla="*/ 194 w 232"/>
                  <a:gd name="T17"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105">
                    <a:moveTo>
                      <a:pt x="0" y="1105"/>
                    </a:moveTo>
                    <a:lnTo>
                      <a:pt x="80" y="966"/>
                    </a:lnTo>
                    <a:lnTo>
                      <a:pt x="139" y="816"/>
                    </a:lnTo>
                    <a:lnTo>
                      <a:pt x="232" y="424"/>
                    </a:lnTo>
                    <a:lnTo>
                      <a:pt x="214" y="363"/>
                    </a:lnTo>
                    <a:lnTo>
                      <a:pt x="176" y="307"/>
                    </a:lnTo>
                    <a:lnTo>
                      <a:pt x="116" y="190"/>
                    </a:lnTo>
                    <a:lnTo>
                      <a:pt x="134" y="87"/>
                    </a:lnTo>
                    <a:lnTo>
                      <a:pt x="194"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6" name="Freeform 71">
                <a:extLst>
                  <a:ext uri="{FF2B5EF4-FFF2-40B4-BE49-F238E27FC236}">
                    <a16:creationId xmlns:a16="http://schemas.microsoft.com/office/drawing/2014/main" id="{5872D7F2-B6A8-CCE9-1373-F5BEA564AEB4}"/>
                  </a:ext>
                </a:extLst>
              </p:cNvPr>
              <p:cNvSpPr>
                <a:spLocks/>
              </p:cNvSpPr>
              <p:nvPr/>
            </p:nvSpPr>
            <p:spPr bwMode="auto">
              <a:xfrm>
                <a:off x="3182938" y="2822575"/>
                <a:ext cx="28575" cy="485775"/>
              </a:xfrm>
              <a:custGeom>
                <a:avLst/>
                <a:gdLst>
                  <a:gd name="T0" fmla="*/ 39 w 54"/>
                  <a:gd name="T1" fmla="*/ 915 h 915"/>
                  <a:gd name="T2" fmla="*/ 31 w 54"/>
                  <a:gd name="T3" fmla="*/ 663 h 915"/>
                  <a:gd name="T4" fmla="*/ 46 w 54"/>
                  <a:gd name="T5" fmla="*/ 489 h 915"/>
                  <a:gd name="T6" fmla="*/ 54 w 54"/>
                  <a:gd name="T7" fmla="*/ 316 h 915"/>
                  <a:gd name="T8" fmla="*/ 37 w 54"/>
                  <a:gd name="T9" fmla="*/ 156 h 915"/>
                  <a:gd name="T10" fmla="*/ 0 w 54"/>
                  <a:gd name="T11" fmla="*/ 0 h 915"/>
                </a:gdLst>
                <a:ahLst/>
                <a:cxnLst>
                  <a:cxn ang="0">
                    <a:pos x="T0" y="T1"/>
                  </a:cxn>
                  <a:cxn ang="0">
                    <a:pos x="T2" y="T3"/>
                  </a:cxn>
                  <a:cxn ang="0">
                    <a:pos x="T4" y="T5"/>
                  </a:cxn>
                  <a:cxn ang="0">
                    <a:pos x="T6" y="T7"/>
                  </a:cxn>
                  <a:cxn ang="0">
                    <a:pos x="T8" y="T9"/>
                  </a:cxn>
                  <a:cxn ang="0">
                    <a:pos x="T10" y="T11"/>
                  </a:cxn>
                </a:cxnLst>
                <a:rect l="0" t="0" r="r" b="b"/>
                <a:pathLst>
                  <a:path w="54" h="915">
                    <a:moveTo>
                      <a:pt x="39" y="915"/>
                    </a:moveTo>
                    <a:lnTo>
                      <a:pt x="31" y="663"/>
                    </a:lnTo>
                    <a:lnTo>
                      <a:pt x="46" y="489"/>
                    </a:lnTo>
                    <a:lnTo>
                      <a:pt x="54" y="316"/>
                    </a:lnTo>
                    <a:lnTo>
                      <a:pt x="37" y="156"/>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7" name="Freeform 72">
                <a:extLst>
                  <a:ext uri="{FF2B5EF4-FFF2-40B4-BE49-F238E27FC236}">
                    <a16:creationId xmlns:a16="http://schemas.microsoft.com/office/drawing/2014/main" id="{A29EAACF-1190-BBDE-BFC8-79C07FB5D279}"/>
                  </a:ext>
                </a:extLst>
              </p:cNvPr>
              <p:cNvSpPr>
                <a:spLocks/>
              </p:cNvSpPr>
              <p:nvPr/>
            </p:nvSpPr>
            <p:spPr bwMode="auto">
              <a:xfrm>
                <a:off x="2581276" y="2624138"/>
                <a:ext cx="139700" cy="512763"/>
              </a:xfrm>
              <a:custGeom>
                <a:avLst/>
                <a:gdLst>
                  <a:gd name="T0" fmla="*/ 0 w 263"/>
                  <a:gd name="T1" fmla="*/ 964 h 964"/>
                  <a:gd name="T2" fmla="*/ 158 w 263"/>
                  <a:gd name="T3" fmla="*/ 861 h 964"/>
                  <a:gd name="T4" fmla="*/ 263 w 263"/>
                  <a:gd name="T5" fmla="*/ 716 h 964"/>
                  <a:gd name="T6" fmla="*/ 259 w 263"/>
                  <a:gd name="T7" fmla="*/ 658 h 964"/>
                  <a:gd name="T8" fmla="*/ 223 w 263"/>
                  <a:gd name="T9" fmla="*/ 602 h 964"/>
                  <a:gd name="T10" fmla="*/ 139 w 263"/>
                  <a:gd name="T11" fmla="*/ 491 h 964"/>
                  <a:gd name="T12" fmla="*/ 65 w 263"/>
                  <a:gd name="T13" fmla="*/ 346 h 964"/>
                  <a:gd name="T14" fmla="*/ 23 w 263"/>
                  <a:gd name="T15" fmla="*/ 193 h 964"/>
                  <a:gd name="T16" fmla="*/ 31 w 263"/>
                  <a:gd name="T17" fmla="*/ 138 h 964"/>
                  <a:gd name="T18" fmla="*/ 53 w 263"/>
                  <a:gd name="T19" fmla="*/ 84 h 964"/>
                  <a:gd name="T20" fmla="*/ 131 w 263"/>
                  <a:gd name="T21"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964">
                    <a:moveTo>
                      <a:pt x="0" y="964"/>
                    </a:moveTo>
                    <a:lnTo>
                      <a:pt x="158" y="861"/>
                    </a:lnTo>
                    <a:lnTo>
                      <a:pt x="263" y="716"/>
                    </a:lnTo>
                    <a:lnTo>
                      <a:pt x="259" y="658"/>
                    </a:lnTo>
                    <a:lnTo>
                      <a:pt x="223" y="602"/>
                    </a:lnTo>
                    <a:lnTo>
                      <a:pt x="139" y="491"/>
                    </a:lnTo>
                    <a:lnTo>
                      <a:pt x="65" y="346"/>
                    </a:lnTo>
                    <a:lnTo>
                      <a:pt x="23" y="193"/>
                    </a:lnTo>
                    <a:lnTo>
                      <a:pt x="31" y="138"/>
                    </a:lnTo>
                    <a:lnTo>
                      <a:pt x="53" y="84"/>
                    </a:lnTo>
                    <a:lnTo>
                      <a:pt x="1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8" name="Freeform 73">
                <a:extLst>
                  <a:ext uri="{FF2B5EF4-FFF2-40B4-BE49-F238E27FC236}">
                    <a16:creationId xmlns:a16="http://schemas.microsoft.com/office/drawing/2014/main" id="{187BE738-3774-9D2E-6017-5C82E524054F}"/>
                  </a:ext>
                </a:extLst>
              </p:cNvPr>
              <p:cNvSpPr>
                <a:spLocks/>
              </p:cNvSpPr>
              <p:nvPr/>
            </p:nvSpPr>
            <p:spPr bwMode="auto">
              <a:xfrm>
                <a:off x="3313113" y="2770188"/>
                <a:ext cx="152400" cy="593725"/>
              </a:xfrm>
              <a:custGeom>
                <a:avLst/>
                <a:gdLst>
                  <a:gd name="T0" fmla="*/ 0 w 286"/>
                  <a:gd name="T1" fmla="*/ 1118 h 1118"/>
                  <a:gd name="T2" fmla="*/ 108 w 286"/>
                  <a:gd name="T3" fmla="*/ 866 h 1118"/>
                  <a:gd name="T4" fmla="*/ 156 w 286"/>
                  <a:gd name="T5" fmla="*/ 796 h 1118"/>
                  <a:gd name="T6" fmla="*/ 212 w 286"/>
                  <a:gd name="T7" fmla="*/ 731 h 1118"/>
                  <a:gd name="T8" fmla="*/ 286 w 286"/>
                  <a:gd name="T9" fmla="*/ 586 h 1118"/>
                  <a:gd name="T10" fmla="*/ 276 w 286"/>
                  <a:gd name="T11" fmla="*/ 501 h 1118"/>
                  <a:gd name="T12" fmla="*/ 242 w 286"/>
                  <a:gd name="T13" fmla="*/ 418 h 1118"/>
                  <a:gd name="T14" fmla="*/ 170 w 286"/>
                  <a:gd name="T15" fmla="*/ 252 h 1118"/>
                  <a:gd name="T16" fmla="*/ 154 w 286"/>
                  <a:gd name="T17"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118">
                    <a:moveTo>
                      <a:pt x="0" y="1118"/>
                    </a:moveTo>
                    <a:lnTo>
                      <a:pt x="108" y="866"/>
                    </a:lnTo>
                    <a:lnTo>
                      <a:pt x="156" y="796"/>
                    </a:lnTo>
                    <a:lnTo>
                      <a:pt x="212" y="731"/>
                    </a:lnTo>
                    <a:lnTo>
                      <a:pt x="286" y="586"/>
                    </a:lnTo>
                    <a:lnTo>
                      <a:pt x="276" y="501"/>
                    </a:lnTo>
                    <a:lnTo>
                      <a:pt x="242" y="418"/>
                    </a:lnTo>
                    <a:lnTo>
                      <a:pt x="170" y="252"/>
                    </a:lnTo>
                    <a:lnTo>
                      <a:pt x="154"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9" name="Freeform 74">
                <a:extLst>
                  <a:ext uri="{FF2B5EF4-FFF2-40B4-BE49-F238E27FC236}">
                    <a16:creationId xmlns:a16="http://schemas.microsoft.com/office/drawing/2014/main" id="{476F2D80-8727-8B85-0CEA-9F978238B33C}"/>
                  </a:ext>
                </a:extLst>
              </p:cNvPr>
              <p:cNvSpPr>
                <a:spLocks/>
              </p:cNvSpPr>
              <p:nvPr/>
            </p:nvSpPr>
            <p:spPr bwMode="auto">
              <a:xfrm>
                <a:off x="3305176" y="2835275"/>
                <a:ext cx="111125" cy="522288"/>
              </a:xfrm>
              <a:custGeom>
                <a:avLst/>
                <a:gdLst>
                  <a:gd name="T0" fmla="*/ 0 w 209"/>
                  <a:gd name="T1" fmla="*/ 983 h 983"/>
                  <a:gd name="T2" fmla="*/ 4 w 209"/>
                  <a:gd name="T3" fmla="*/ 850 h 983"/>
                  <a:gd name="T4" fmla="*/ 39 w 209"/>
                  <a:gd name="T5" fmla="*/ 721 h 983"/>
                  <a:gd name="T6" fmla="*/ 82 w 209"/>
                  <a:gd name="T7" fmla="*/ 648 h 983"/>
                  <a:gd name="T8" fmla="*/ 139 w 209"/>
                  <a:gd name="T9" fmla="*/ 580 h 983"/>
                  <a:gd name="T10" fmla="*/ 209 w 209"/>
                  <a:gd name="T11" fmla="*/ 433 h 983"/>
                  <a:gd name="T12" fmla="*/ 193 w 209"/>
                  <a:gd name="T13" fmla="*/ 317 h 983"/>
                  <a:gd name="T14" fmla="*/ 153 w 209"/>
                  <a:gd name="T15" fmla="*/ 206 h 983"/>
                  <a:gd name="T16" fmla="*/ 31 w 209"/>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983">
                    <a:moveTo>
                      <a:pt x="0" y="983"/>
                    </a:moveTo>
                    <a:lnTo>
                      <a:pt x="4" y="850"/>
                    </a:lnTo>
                    <a:lnTo>
                      <a:pt x="39" y="721"/>
                    </a:lnTo>
                    <a:lnTo>
                      <a:pt x="82" y="648"/>
                    </a:lnTo>
                    <a:lnTo>
                      <a:pt x="139" y="580"/>
                    </a:lnTo>
                    <a:lnTo>
                      <a:pt x="209" y="433"/>
                    </a:lnTo>
                    <a:lnTo>
                      <a:pt x="193" y="317"/>
                    </a:lnTo>
                    <a:lnTo>
                      <a:pt x="153" y="206"/>
                    </a:lnTo>
                    <a:lnTo>
                      <a:pt x="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0" name="Freeform 75">
                <a:extLst>
                  <a:ext uri="{FF2B5EF4-FFF2-40B4-BE49-F238E27FC236}">
                    <a16:creationId xmlns:a16="http://schemas.microsoft.com/office/drawing/2014/main" id="{B3ED34E6-5D7E-0A9B-F722-D26E3E35B37B}"/>
                  </a:ext>
                </a:extLst>
              </p:cNvPr>
              <p:cNvSpPr>
                <a:spLocks/>
              </p:cNvSpPr>
              <p:nvPr/>
            </p:nvSpPr>
            <p:spPr bwMode="auto">
              <a:xfrm>
                <a:off x="2417763" y="2625725"/>
                <a:ext cx="139700" cy="512763"/>
              </a:xfrm>
              <a:custGeom>
                <a:avLst/>
                <a:gdLst>
                  <a:gd name="T0" fmla="*/ 0 w 263"/>
                  <a:gd name="T1" fmla="*/ 965 h 965"/>
                  <a:gd name="T2" fmla="*/ 158 w 263"/>
                  <a:gd name="T3" fmla="*/ 862 h 965"/>
                  <a:gd name="T4" fmla="*/ 263 w 263"/>
                  <a:gd name="T5" fmla="*/ 717 h 965"/>
                  <a:gd name="T6" fmla="*/ 259 w 263"/>
                  <a:gd name="T7" fmla="*/ 658 h 965"/>
                  <a:gd name="T8" fmla="*/ 223 w 263"/>
                  <a:gd name="T9" fmla="*/ 603 h 965"/>
                  <a:gd name="T10" fmla="*/ 139 w 263"/>
                  <a:gd name="T11" fmla="*/ 492 h 965"/>
                  <a:gd name="T12" fmla="*/ 65 w 263"/>
                  <a:gd name="T13" fmla="*/ 347 h 965"/>
                  <a:gd name="T14" fmla="*/ 23 w 263"/>
                  <a:gd name="T15" fmla="*/ 194 h 965"/>
                  <a:gd name="T16" fmla="*/ 31 w 263"/>
                  <a:gd name="T17" fmla="*/ 138 h 965"/>
                  <a:gd name="T18" fmla="*/ 53 w 263"/>
                  <a:gd name="T19" fmla="*/ 85 h 965"/>
                  <a:gd name="T20" fmla="*/ 131 w 263"/>
                  <a:gd name="T21"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965">
                    <a:moveTo>
                      <a:pt x="0" y="965"/>
                    </a:moveTo>
                    <a:lnTo>
                      <a:pt x="158" y="862"/>
                    </a:lnTo>
                    <a:lnTo>
                      <a:pt x="263" y="717"/>
                    </a:lnTo>
                    <a:lnTo>
                      <a:pt x="259" y="658"/>
                    </a:lnTo>
                    <a:lnTo>
                      <a:pt x="223" y="603"/>
                    </a:lnTo>
                    <a:lnTo>
                      <a:pt x="139" y="492"/>
                    </a:lnTo>
                    <a:lnTo>
                      <a:pt x="65" y="347"/>
                    </a:lnTo>
                    <a:lnTo>
                      <a:pt x="23" y="194"/>
                    </a:lnTo>
                    <a:lnTo>
                      <a:pt x="31" y="138"/>
                    </a:lnTo>
                    <a:lnTo>
                      <a:pt x="53" y="85"/>
                    </a:lnTo>
                    <a:lnTo>
                      <a:pt x="1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1" name="Freeform 76">
                <a:extLst>
                  <a:ext uri="{FF2B5EF4-FFF2-40B4-BE49-F238E27FC236}">
                    <a16:creationId xmlns:a16="http://schemas.microsoft.com/office/drawing/2014/main" id="{2FACD18D-D088-C65E-BB0B-841485A923BA}"/>
                  </a:ext>
                </a:extLst>
              </p:cNvPr>
              <p:cNvSpPr>
                <a:spLocks/>
              </p:cNvSpPr>
              <p:nvPr/>
            </p:nvSpPr>
            <p:spPr bwMode="auto">
              <a:xfrm>
                <a:off x="2425701" y="2540000"/>
                <a:ext cx="152400" cy="593725"/>
              </a:xfrm>
              <a:custGeom>
                <a:avLst/>
                <a:gdLst>
                  <a:gd name="T0" fmla="*/ 0 w 286"/>
                  <a:gd name="T1" fmla="*/ 1118 h 1118"/>
                  <a:gd name="T2" fmla="*/ 109 w 286"/>
                  <a:gd name="T3" fmla="*/ 866 h 1118"/>
                  <a:gd name="T4" fmla="*/ 157 w 286"/>
                  <a:gd name="T5" fmla="*/ 797 h 1118"/>
                  <a:gd name="T6" fmla="*/ 213 w 286"/>
                  <a:gd name="T7" fmla="*/ 731 h 1118"/>
                  <a:gd name="T8" fmla="*/ 286 w 286"/>
                  <a:gd name="T9" fmla="*/ 586 h 1118"/>
                  <a:gd name="T10" fmla="*/ 277 w 286"/>
                  <a:gd name="T11" fmla="*/ 501 h 1118"/>
                  <a:gd name="T12" fmla="*/ 243 w 286"/>
                  <a:gd name="T13" fmla="*/ 419 h 1118"/>
                  <a:gd name="T14" fmla="*/ 170 w 286"/>
                  <a:gd name="T15" fmla="*/ 253 h 1118"/>
                  <a:gd name="T16" fmla="*/ 155 w 286"/>
                  <a:gd name="T17"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118">
                    <a:moveTo>
                      <a:pt x="0" y="1118"/>
                    </a:moveTo>
                    <a:lnTo>
                      <a:pt x="109" y="866"/>
                    </a:lnTo>
                    <a:lnTo>
                      <a:pt x="157" y="797"/>
                    </a:lnTo>
                    <a:lnTo>
                      <a:pt x="213" y="731"/>
                    </a:lnTo>
                    <a:lnTo>
                      <a:pt x="286" y="586"/>
                    </a:lnTo>
                    <a:lnTo>
                      <a:pt x="277" y="501"/>
                    </a:lnTo>
                    <a:lnTo>
                      <a:pt x="243" y="419"/>
                    </a:lnTo>
                    <a:lnTo>
                      <a:pt x="170" y="253"/>
                    </a:lnTo>
                    <a:lnTo>
                      <a:pt x="15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2" name="Freeform 77">
                <a:extLst>
                  <a:ext uri="{FF2B5EF4-FFF2-40B4-BE49-F238E27FC236}">
                    <a16:creationId xmlns:a16="http://schemas.microsoft.com/office/drawing/2014/main" id="{99F36522-F65B-B300-D41B-87178CF11687}"/>
                  </a:ext>
                </a:extLst>
              </p:cNvPr>
              <p:cNvSpPr>
                <a:spLocks/>
              </p:cNvSpPr>
              <p:nvPr/>
            </p:nvSpPr>
            <p:spPr bwMode="auto">
              <a:xfrm>
                <a:off x="2417763" y="2605088"/>
                <a:ext cx="111125" cy="522288"/>
              </a:xfrm>
              <a:custGeom>
                <a:avLst/>
                <a:gdLst>
                  <a:gd name="T0" fmla="*/ 0 w 209"/>
                  <a:gd name="T1" fmla="*/ 983 h 983"/>
                  <a:gd name="T2" fmla="*/ 4 w 209"/>
                  <a:gd name="T3" fmla="*/ 850 h 983"/>
                  <a:gd name="T4" fmla="*/ 39 w 209"/>
                  <a:gd name="T5" fmla="*/ 721 h 983"/>
                  <a:gd name="T6" fmla="*/ 82 w 209"/>
                  <a:gd name="T7" fmla="*/ 648 h 983"/>
                  <a:gd name="T8" fmla="*/ 139 w 209"/>
                  <a:gd name="T9" fmla="*/ 580 h 983"/>
                  <a:gd name="T10" fmla="*/ 209 w 209"/>
                  <a:gd name="T11" fmla="*/ 433 h 983"/>
                  <a:gd name="T12" fmla="*/ 193 w 209"/>
                  <a:gd name="T13" fmla="*/ 317 h 983"/>
                  <a:gd name="T14" fmla="*/ 153 w 209"/>
                  <a:gd name="T15" fmla="*/ 206 h 983"/>
                  <a:gd name="T16" fmla="*/ 31 w 209"/>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983">
                    <a:moveTo>
                      <a:pt x="0" y="983"/>
                    </a:moveTo>
                    <a:lnTo>
                      <a:pt x="4" y="850"/>
                    </a:lnTo>
                    <a:lnTo>
                      <a:pt x="39" y="721"/>
                    </a:lnTo>
                    <a:lnTo>
                      <a:pt x="82" y="648"/>
                    </a:lnTo>
                    <a:lnTo>
                      <a:pt x="139" y="580"/>
                    </a:lnTo>
                    <a:lnTo>
                      <a:pt x="209" y="433"/>
                    </a:lnTo>
                    <a:lnTo>
                      <a:pt x="193" y="317"/>
                    </a:lnTo>
                    <a:lnTo>
                      <a:pt x="153" y="206"/>
                    </a:lnTo>
                    <a:lnTo>
                      <a:pt x="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3" name="Freeform 78">
                <a:extLst>
                  <a:ext uri="{FF2B5EF4-FFF2-40B4-BE49-F238E27FC236}">
                    <a16:creationId xmlns:a16="http://schemas.microsoft.com/office/drawing/2014/main" id="{4BE36E42-58FC-4038-9B18-C3148F8BBA72}"/>
                  </a:ext>
                </a:extLst>
              </p:cNvPr>
              <p:cNvSpPr>
                <a:spLocks/>
              </p:cNvSpPr>
              <p:nvPr/>
            </p:nvSpPr>
            <p:spPr bwMode="auto">
              <a:xfrm>
                <a:off x="2730501" y="2681288"/>
                <a:ext cx="138113" cy="512763"/>
              </a:xfrm>
              <a:custGeom>
                <a:avLst/>
                <a:gdLst>
                  <a:gd name="T0" fmla="*/ 0 w 262"/>
                  <a:gd name="T1" fmla="*/ 965 h 965"/>
                  <a:gd name="T2" fmla="*/ 158 w 262"/>
                  <a:gd name="T3" fmla="*/ 862 h 965"/>
                  <a:gd name="T4" fmla="*/ 262 w 262"/>
                  <a:gd name="T5" fmla="*/ 717 h 965"/>
                  <a:gd name="T6" fmla="*/ 258 w 262"/>
                  <a:gd name="T7" fmla="*/ 658 h 965"/>
                  <a:gd name="T8" fmla="*/ 223 w 262"/>
                  <a:gd name="T9" fmla="*/ 603 h 965"/>
                  <a:gd name="T10" fmla="*/ 139 w 262"/>
                  <a:gd name="T11" fmla="*/ 492 h 965"/>
                  <a:gd name="T12" fmla="*/ 65 w 262"/>
                  <a:gd name="T13" fmla="*/ 346 h 965"/>
                  <a:gd name="T14" fmla="*/ 23 w 262"/>
                  <a:gd name="T15" fmla="*/ 194 h 965"/>
                  <a:gd name="T16" fmla="*/ 30 w 262"/>
                  <a:gd name="T17" fmla="*/ 138 h 965"/>
                  <a:gd name="T18" fmla="*/ 53 w 262"/>
                  <a:gd name="T19" fmla="*/ 84 h 965"/>
                  <a:gd name="T20" fmla="*/ 131 w 262"/>
                  <a:gd name="T21"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965">
                    <a:moveTo>
                      <a:pt x="0" y="965"/>
                    </a:moveTo>
                    <a:lnTo>
                      <a:pt x="158" y="862"/>
                    </a:lnTo>
                    <a:lnTo>
                      <a:pt x="262" y="717"/>
                    </a:lnTo>
                    <a:lnTo>
                      <a:pt x="258" y="658"/>
                    </a:lnTo>
                    <a:lnTo>
                      <a:pt x="223" y="603"/>
                    </a:lnTo>
                    <a:lnTo>
                      <a:pt x="139" y="492"/>
                    </a:lnTo>
                    <a:lnTo>
                      <a:pt x="65" y="346"/>
                    </a:lnTo>
                    <a:lnTo>
                      <a:pt x="23" y="194"/>
                    </a:lnTo>
                    <a:lnTo>
                      <a:pt x="30" y="138"/>
                    </a:lnTo>
                    <a:lnTo>
                      <a:pt x="53" y="84"/>
                    </a:lnTo>
                    <a:lnTo>
                      <a:pt x="1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4" name="Freeform 79">
                <a:extLst>
                  <a:ext uri="{FF2B5EF4-FFF2-40B4-BE49-F238E27FC236}">
                    <a16:creationId xmlns:a16="http://schemas.microsoft.com/office/drawing/2014/main" id="{FE902605-F108-264E-471A-A1319241C902}"/>
                  </a:ext>
                </a:extLst>
              </p:cNvPr>
              <p:cNvSpPr>
                <a:spLocks/>
              </p:cNvSpPr>
              <p:nvPr/>
            </p:nvSpPr>
            <p:spPr bwMode="auto">
              <a:xfrm>
                <a:off x="2738438" y="2595563"/>
                <a:ext cx="150813" cy="593725"/>
              </a:xfrm>
              <a:custGeom>
                <a:avLst/>
                <a:gdLst>
                  <a:gd name="T0" fmla="*/ 0 w 286"/>
                  <a:gd name="T1" fmla="*/ 1118 h 1118"/>
                  <a:gd name="T2" fmla="*/ 108 w 286"/>
                  <a:gd name="T3" fmla="*/ 865 h 1118"/>
                  <a:gd name="T4" fmla="*/ 157 w 286"/>
                  <a:gd name="T5" fmla="*/ 796 h 1118"/>
                  <a:gd name="T6" fmla="*/ 213 w 286"/>
                  <a:gd name="T7" fmla="*/ 730 h 1118"/>
                  <a:gd name="T8" fmla="*/ 286 w 286"/>
                  <a:gd name="T9" fmla="*/ 586 h 1118"/>
                  <a:gd name="T10" fmla="*/ 277 w 286"/>
                  <a:gd name="T11" fmla="*/ 501 h 1118"/>
                  <a:gd name="T12" fmla="*/ 242 w 286"/>
                  <a:gd name="T13" fmla="*/ 418 h 1118"/>
                  <a:gd name="T14" fmla="*/ 170 w 286"/>
                  <a:gd name="T15" fmla="*/ 252 h 1118"/>
                  <a:gd name="T16" fmla="*/ 155 w 286"/>
                  <a:gd name="T17"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118">
                    <a:moveTo>
                      <a:pt x="0" y="1118"/>
                    </a:moveTo>
                    <a:lnTo>
                      <a:pt x="108" y="865"/>
                    </a:lnTo>
                    <a:lnTo>
                      <a:pt x="157" y="796"/>
                    </a:lnTo>
                    <a:lnTo>
                      <a:pt x="213" y="730"/>
                    </a:lnTo>
                    <a:lnTo>
                      <a:pt x="286" y="586"/>
                    </a:lnTo>
                    <a:lnTo>
                      <a:pt x="277" y="501"/>
                    </a:lnTo>
                    <a:lnTo>
                      <a:pt x="242" y="418"/>
                    </a:lnTo>
                    <a:lnTo>
                      <a:pt x="170" y="252"/>
                    </a:lnTo>
                    <a:lnTo>
                      <a:pt x="15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5" name="Freeform 80">
                <a:extLst>
                  <a:ext uri="{FF2B5EF4-FFF2-40B4-BE49-F238E27FC236}">
                    <a16:creationId xmlns:a16="http://schemas.microsoft.com/office/drawing/2014/main" id="{8AD105E8-9392-6062-383C-CBE791F7ED18}"/>
                  </a:ext>
                </a:extLst>
              </p:cNvPr>
              <p:cNvSpPr>
                <a:spLocks/>
              </p:cNvSpPr>
              <p:nvPr/>
            </p:nvSpPr>
            <p:spPr bwMode="auto">
              <a:xfrm>
                <a:off x="2730501" y="2660650"/>
                <a:ext cx="109538" cy="520700"/>
              </a:xfrm>
              <a:custGeom>
                <a:avLst/>
                <a:gdLst>
                  <a:gd name="T0" fmla="*/ 0 w 208"/>
                  <a:gd name="T1" fmla="*/ 982 h 982"/>
                  <a:gd name="T2" fmla="*/ 4 w 208"/>
                  <a:gd name="T3" fmla="*/ 850 h 982"/>
                  <a:gd name="T4" fmla="*/ 38 w 208"/>
                  <a:gd name="T5" fmla="*/ 721 h 982"/>
                  <a:gd name="T6" fmla="*/ 82 w 208"/>
                  <a:gd name="T7" fmla="*/ 648 h 982"/>
                  <a:gd name="T8" fmla="*/ 139 w 208"/>
                  <a:gd name="T9" fmla="*/ 579 h 982"/>
                  <a:gd name="T10" fmla="*/ 208 w 208"/>
                  <a:gd name="T11" fmla="*/ 432 h 982"/>
                  <a:gd name="T12" fmla="*/ 192 w 208"/>
                  <a:gd name="T13" fmla="*/ 317 h 982"/>
                  <a:gd name="T14" fmla="*/ 152 w 208"/>
                  <a:gd name="T15" fmla="*/ 205 h 982"/>
                  <a:gd name="T16" fmla="*/ 30 w 208"/>
                  <a:gd name="T1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982">
                    <a:moveTo>
                      <a:pt x="0" y="982"/>
                    </a:moveTo>
                    <a:lnTo>
                      <a:pt x="4" y="850"/>
                    </a:lnTo>
                    <a:lnTo>
                      <a:pt x="38" y="721"/>
                    </a:lnTo>
                    <a:lnTo>
                      <a:pt x="82" y="648"/>
                    </a:lnTo>
                    <a:lnTo>
                      <a:pt x="139" y="579"/>
                    </a:lnTo>
                    <a:lnTo>
                      <a:pt x="208" y="432"/>
                    </a:lnTo>
                    <a:lnTo>
                      <a:pt x="192" y="317"/>
                    </a:lnTo>
                    <a:lnTo>
                      <a:pt x="152" y="205"/>
                    </a:lnTo>
                    <a:lnTo>
                      <a:pt x="3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6" name="Freeform 81">
                <a:extLst>
                  <a:ext uri="{FF2B5EF4-FFF2-40B4-BE49-F238E27FC236}">
                    <a16:creationId xmlns:a16="http://schemas.microsoft.com/office/drawing/2014/main" id="{1E35B379-AB43-B53B-32C6-9E69B2D08926}"/>
                  </a:ext>
                </a:extLst>
              </p:cNvPr>
              <p:cNvSpPr>
                <a:spLocks/>
              </p:cNvSpPr>
              <p:nvPr/>
            </p:nvSpPr>
            <p:spPr bwMode="auto">
              <a:xfrm>
                <a:off x="2965451" y="2698750"/>
                <a:ext cx="82550" cy="515938"/>
              </a:xfrm>
              <a:custGeom>
                <a:avLst/>
                <a:gdLst>
                  <a:gd name="T0" fmla="*/ 39 w 155"/>
                  <a:gd name="T1" fmla="*/ 969 h 969"/>
                  <a:gd name="T2" fmla="*/ 23 w 155"/>
                  <a:gd name="T3" fmla="*/ 699 h 969"/>
                  <a:gd name="T4" fmla="*/ 1 w 155"/>
                  <a:gd name="T5" fmla="*/ 607 h 969"/>
                  <a:gd name="T6" fmla="*/ 0 w 155"/>
                  <a:gd name="T7" fmla="*/ 518 h 969"/>
                  <a:gd name="T8" fmla="*/ 34 w 155"/>
                  <a:gd name="T9" fmla="*/ 477 h 969"/>
                  <a:gd name="T10" fmla="*/ 83 w 155"/>
                  <a:gd name="T11" fmla="*/ 446 h 969"/>
                  <a:gd name="T12" fmla="*/ 130 w 155"/>
                  <a:gd name="T13" fmla="*/ 413 h 969"/>
                  <a:gd name="T14" fmla="*/ 155 w 155"/>
                  <a:gd name="T15" fmla="*/ 370 h 969"/>
                  <a:gd name="T16" fmla="*/ 152 w 155"/>
                  <a:gd name="T17" fmla="*/ 282 h 969"/>
                  <a:gd name="T18" fmla="*/ 128 w 155"/>
                  <a:gd name="T19" fmla="*/ 195 h 969"/>
                  <a:gd name="T20" fmla="*/ 69 w 155"/>
                  <a:gd name="T21" fmla="*/ 22 h 969"/>
                  <a:gd name="T22" fmla="*/ 68 w 155"/>
                  <a:gd name="T23" fmla="*/ 6 h 969"/>
                  <a:gd name="T24" fmla="*/ 69 w 155"/>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969">
                    <a:moveTo>
                      <a:pt x="39" y="969"/>
                    </a:moveTo>
                    <a:lnTo>
                      <a:pt x="23" y="699"/>
                    </a:lnTo>
                    <a:lnTo>
                      <a:pt x="1" y="607"/>
                    </a:lnTo>
                    <a:lnTo>
                      <a:pt x="0" y="518"/>
                    </a:lnTo>
                    <a:lnTo>
                      <a:pt x="34" y="477"/>
                    </a:lnTo>
                    <a:lnTo>
                      <a:pt x="83" y="446"/>
                    </a:lnTo>
                    <a:lnTo>
                      <a:pt x="130" y="413"/>
                    </a:lnTo>
                    <a:lnTo>
                      <a:pt x="155" y="370"/>
                    </a:lnTo>
                    <a:lnTo>
                      <a:pt x="152" y="282"/>
                    </a:lnTo>
                    <a:lnTo>
                      <a:pt x="128" y="195"/>
                    </a:lnTo>
                    <a:lnTo>
                      <a:pt x="69" y="22"/>
                    </a:lnTo>
                    <a:lnTo>
                      <a:pt x="68" y="6"/>
                    </a:lnTo>
                    <a:lnTo>
                      <a:pt x="6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7" name="Freeform 82">
                <a:extLst>
                  <a:ext uri="{FF2B5EF4-FFF2-40B4-BE49-F238E27FC236}">
                    <a16:creationId xmlns:a16="http://schemas.microsoft.com/office/drawing/2014/main" id="{8ADF81D2-FFC6-FC85-7F05-C34BCBD013B8}"/>
                  </a:ext>
                </a:extLst>
              </p:cNvPr>
              <p:cNvSpPr>
                <a:spLocks/>
              </p:cNvSpPr>
              <p:nvPr/>
            </p:nvSpPr>
            <p:spPr bwMode="auto">
              <a:xfrm>
                <a:off x="2928938" y="2701925"/>
                <a:ext cx="179388" cy="519113"/>
              </a:xfrm>
              <a:custGeom>
                <a:avLst/>
                <a:gdLst>
                  <a:gd name="T0" fmla="*/ 101 w 340"/>
                  <a:gd name="T1" fmla="*/ 979 h 979"/>
                  <a:gd name="T2" fmla="*/ 178 w 340"/>
                  <a:gd name="T3" fmla="*/ 866 h 979"/>
                  <a:gd name="T4" fmla="*/ 194 w 340"/>
                  <a:gd name="T5" fmla="*/ 731 h 979"/>
                  <a:gd name="T6" fmla="*/ 151 w 340"/>
                  <a:gd name="T7" fmla="*/ 643 h 979"/>
                  <a:gd name="T8" fmla="*/ 79 w 340"/>
                  <a:gd name="T9" fmla="*/ 564 h 979"/>
                  <a:gd name="T10" fmla="*/ 0 w 340"/>
                  <a:gd name="T11" fmla="*/ 397 h 979"/>
                  <a:gd name="T12" fmla="*/ 48 w 340"/>
                  <a:gd name="T13" fmla="*/ 277 h 979"/>
                  <a:gd name="T14" fmla="*/ 130 w 340"/>
                  <a:gd name="T15" fmla="*/ 172 h 979"/>
                  <a:gd name="T16" fmla="*/ 232 w 340"/>
                  <a:gd name="T17" fmla="*/ 81 h 979"/>
                  <a:gd name="T18" fmla="*/ 340 w 340"/>
                  <a:gd name="T19" fmla="*/ 0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979">
                    <a:moveTo>
                      <a:pt x="101" y="979"/>
                    </a:moveTo>
                    <a:lnTo>
                      <a:pt x="178" y="866"/>
                    </a:lnTo>
                    <a:lnTo>
                      <a:pt x="194" y="731"/>
                    </a:lnTo>
                    <a:lnTo>
                      <a:pt x="151" y="643"/>
                    </a:lnTo>
                    <a:lnTo>
                      <a:pt x="79" y="564"/>
                    </a:lnTo>
                    <a:lnTo>
                      <a:pt x="0" y="397"/>
                    </a:lnTo>
                    <a:lnTo>
                      <a:pt x="48" y="277"/>
                    </a:lnTo>
                    <a:lnTo>
                      <a:pt x="130" y="172"/>
                    </a:lnTo>
                    <a:lnTo>
                      <a:pt x="232" y="81"/>
                    </a:lnTo>
                    <a:lnTo>
                      <a:pt x="3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8" name="Freeform 83">
                <a:extLst>
                  <a:ext uri="{FF2B5EF4-FFF2-40B4-BE49-F238E27FC236}">
                    <a16:creationId xmlns:a16="http://schemas.microsoft.com/office/drawing/2014/main" id="{A9EA2586-B31F-DC98-0C22-C00BE8CC257B}"/>
                  </a:ext>
                </a:extLst>
              </p:cNvPr>
              <p:cNvSpPr>
                <a:spLocks/>
              </p:cNvSpPr>
              <p:nvPr/>
            </p:nvSpPr>
            <p:spPr bwMode="auto">
              <a:xfrm>
                <a:off x="2932113" y="2711450"/>
                <a:ext cx="90488" cy="512763"/>
              </a:xfrm>
              <a:custGeom>
                <a:avLst/>
                <a:gdLst>
                  <a:gd name="T0" fmla="*/ 70 w 170"/>
                  <a:gd name="T1" fmla="*/ 965 h 965"/>
                  <a:gd name="T2" fmla="*/ 67 w 170"/>
                  <a:gd name="T3" fmla="*/ 960 h 965"/>
                  <a:gd name="T4" fmla="*/ 62 w 170"/>
                  <a:gd name="T5" fmla="*/ 943 h 965"/>
                  <a:gd name="T6" fmla="*/ 19 w 170"/>
                  <a:gd name="T7" fmla="*/ 817 h 965"/>
                  <a:gd name="T8" fmla="*/ 0 w 170"/>
                  <a:gd name="T9" fmla="*/ 690 h 965"/>
                  <a:gd name="T10" fmla="*/ 24 w 170"/>
                  <a:gd name="T11" fmla="*/ 590 h 965"/>
                  <a:gd name="T12" fmla="*/ 63 w 170"/>
                  <a:gd name="T13" fmla="*/ 493 h 965"/>
                  <a:gd name="T14" fmla="*/ 139 w 170"/>
                  <a:gd name="T15" fmla="*/ 298 h 965"/>
                  <a:gd name="T16" fmla="*/ 170 w 170"/>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965">
                    <a:moveTo>
                      <a:pt x="70" y="965"/>
                    </a:moveTo>
                    <a:lnTo>
                      <a:pt x="67" y="960"/>
                    </a:lnTo>
                    <a:lnTo>
                      <a:pt x="62" y="943"/>
                    </a:lnTo>
                    <a:lnTo>
                      <a:pt x="19" y="817"/>
                    </a:lnTo>
                    <a:lnTo>
                      <a:pt x="0" y="690"/>
                    </a:lnTo>
                    <a:lnTo>
                      <a:pt x="24" y="590"/>
                    </a:lnTo>
                    <a:lnTo>
                      <a:pt x="63" y="493"/>
                    </a:lnTo>
                    <a:lnTo>
                      <a:pt x="139" y="298"/>
                    </a:lnTo>
                    <a:lnTo>
                      <a:pt x="17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9" name="Freeform 84">
                <a:extLst>
                  <a:ext uri="{FF2B5EF4-FFF2-40B4-BE49-F238E27FC236}">
                    <a16:creationId xmlns:a16="http://schemas.microsoft.com/office/drawing/2014/main" id="{7D659B5F-4662-C33A-4570-7BECB9AA09A8}"/>
                  </a:ext>
                </a:extLst>
              </p:cNvPr>
              <p:cNvSpPr>
                <a:spLocks/>
              </p:cNvSpPr>
              <p:nvPr/>
            </p:nvSpPr>
            <p:spPr bwMode="auto">
              <a:xfrm>
                <a:off x="3105151" y="2747963"/>
                <a:ext cx="82550" cy="514350"/>
              </a:xfrm>
              <a:custGeom>
                <a:avLst/>
                <a:gdLst>
                  <a:gd name="T0" fmla="*/ 38 w 154"/>
                  <a:gd name="T1" fmla="*/ 969 h 969"/>
                  <a:gd name="T2" fmla="*/ 23 w 154"/>
                  <a:gd name="T3" fmla="*/ 699 h 969"/>
                  <a:gd name="T4" fmla="*/ 1 w 154"/>
                  <a:gd name="T5" fmla="*/ 607 h 969"/>
                  <a:gd name="T6" fmla="*/ 0 w 154"/>
                  <a:gd name="T7" fmla="*/ 519 h 969"/>
                  <a:gd name="T8" fmla="*/ 34 w 154"/>
                  <a:gd name="T9" fmla="*/ 477 h 969"/>
                  <a:gd name="T10" fmla="*/ 83 w 154"/>
                  <a:gd name="T11" fmla="*/ 446 h 969"/>
                  <a:gd name="T12" fmla="*/ 130 w 154"/>
                  <a:gd name="T13" fmla="*/ 414 h 969"/>
                  <a:gd name="T14" fmla="*/ 154 w 154"/>
                  <a:gd name="T15" fmla="*/ 370 h 969"/>
                  <a:gd name="T16" fmla="*/ 152 w 154"/>
                  <a:gd name="T17" fmla="*/ 282 h 969"/>
                  <a:gd name="T18" fmla="*/ 128 w 154"/>
                  <a:gd name="T19" fmla="*/ 195 h 969"/>
                  <a:gd name="T20" fmla="*/ 69 w 154"/>
                  <a:gd name="T21" fmla="*/ 23 h 969"/>
                  <a:gd name="T22" fmla="*/ 68 w 154"/>
                  <a:gd name="T23" fmla="*/ 6 h 969"/>
                  <a:gd name="T24" fmla="*/ 69 w 154"/>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969">
                    <a:moveTo>
                      <a:pt x="38" y="969"/>
                    </a:moveTo>
                    <a:lnTo>
                      <a:pt x="23" y="699"/>
                    </a:lnTo>
                    <a:lnTo>
                      <a:pt x="1" y="607"/>
                    </a:lnTo>
                    <a:lnTo>
                      <a:pt x="0" y="519"/>
                    </a:lnTo>
                    <a:lnTo>
                      <a:pt x="34" y="477"/>
                    </a:lnTo>
                    <a:lnTo>
                      <a:pt x="83" y="446"/>
                    </a:lnTo>
                    <a:lnTo>
                      <a:pt x="130" y="414"/>
                    </a:lnTo>
                    <a:lnTo>
                      <a:pt x="154" y="370"/>
                    </a:lnTo>
                    <a:lnTo>
                      <a:pt x="152" y="282"/>
                    </a:lnTo>
                    <a:lnTo>
                      <a:pt x="128" y="195"/>
                    </a:lnTo>
                    <a:lnTo>
                      <a:pt x="69" y="23"/>
                    </a:lnTo>
                    <a:lnTo>
                      <a:pt x="68" y="6"/>
                    </a:lnTo>
                    <a:lnTo>
                      <a:pt x="6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0" name="Freeform 85">
                <a:extLst>
                  <a:ext uri="{FF2B5EF4-FFF2-40B4-BE49-F238E27FC236}">
                    <a16:creationId xmlns:a16="http://schemas.microsoft.com/office/drawing/2014/main" id="{DBECFECD-DF74-A8B3-1D4F-707A4A1E4722}"/>
                  </a:ext>
                </a:extLst>
              </p:cNvPr>
              <p:cNvSpPr>
                <a:spLocks/>
              </p:cNvSpPr>
              <p:nvPr/>
            </p:nvSpPr>
            <p:spPr bwMode="auto">
              <a:xfrm>
                <a:off x="3068638" y="2749550"/>
                <a:ext cx="179388" cy="520700"/>
              </a:xfrm>
              <a:custGeom>
                <a:avLst/>
                <a:gdLst>
                  <a:gd name="T0" fmla="*/ 101 w 340"/>
                  <a:gd name="T1" fmla="*/ 978 h 978"/>
                  <a:gd name="T2" fmla="*/ 178 w 340"/>
                  <a:gd name="T3" fmla="*/ 865 h 978"/>
                  <a:gd name="T4" fmla="*/ 193 w 340"/>
                  <a:gd name="T5" fmla="*/ 730 h 978"/>
                  <a:gd name="T6" fmla="*/ 150 w 340"/>
                  <a:gd name="T7" fmla="*/ 642 h 978"/>
                  <a:gd name="T8" fmla="*/ 79 w 340"/>
                  <a:gd name="T9" fmla="*/ 563 h 978"/>
                  <a:gd name="T10" fmla="*/ 0 w 340"/>
                  <a:gd name="T11" fmla="*/ 396 h 978"/>
                  <a:gd name="T12" fmla="*/ 48 w 340"/>
                  <a:gd name="T13" fmla="*/ 276 h 978"/>
                  <a:gd name="T14" fmla="*/ 130 w 340"/>
                  <a:gd name="T15" fmla="*/ 172 h 978"/>
                  <a:gd name="T16" fmla="*/ 232 w 340"/>
                  <a:gd name="T17" fmla="*/ 80 h 978"/>
                  <a:gd name="T18" fmla="*/ 340 w 340"/>
                  <a:gd name="T19"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978">
                    <a:moveTo>
                      <a:pt x="101" y="978"/>
                    </a:moveTo>
                    <a:lnTo>
                      <a:pt x="178" y="865"/>
                    </a:lnTo>
                    <a:lnTo>
                      <a:pt x="193" y="730"/>
                    </a:lnTo>
                    <a:lnTo>
                      <a:pt x="150" y="642"/>
                    </a:lnTo>
                    <a:lnTo>
                      <a:pt x="79" y="563"/>
                    </a:lnTo>
                    <a:lnTo>
                      <a:pt x="0" y="396"/>
                    </a:lnTo>
                    <a:lnTo>
                      <a:pt x="48" y="276"/>
                    </a:lnTo>
                    <a:lnTo>
                      <a:pt x="130" y="172"/>
                    </a:lnTo>
                    <a:lnTo>
                      <a:pt x="232" y="80"/>
                    </a:lnTo>
                    <a:lnTo>
                      <a:pt x="3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1" name="Freeform 86">
                <a:extLst>
                  <a:ext uri="{FF2B5EF4-FFF2-40B4-BE49-F238E27FC236}">
                    <a16:creationId xmlns:a16="http://schemas.microsoft.com/office/drawing/2014/main" id="{0F4CDCD3-BDD9-F549-2827-A0C9A3743800}"/>
                  </a:ext>
                </a:extLst>
              </p:cNvPr>
              <p:cNvSpPr>
                <a:spLocks/>
              </p:cNvSpPr>
              <p:nvPr/>
            </p:nvSpPr>
            <p:spPr bwMode="auto">
              <a:xfrm>
                <a:off x="3071813" y="2759075"/>
                <a:ext cx="90488" cy="512763"/>
              </a:xfrm>
              <a:custGeom>
                <a:avLst/>
                <a:gdLst>
                  <a:gd name="T0" fmla="*/ 69 w 170"/>
                  <a:gd name="T1" fmla="*/ 964 h 964"/>
                  <a:gd name="T2" fmla="*/ 67 w 170"/>
                  <a:gd name="T3" fmla="*/ 959 h 964"/>
                  <a:gd name="T4" fmla="*/ 62 w 170"/>
                  <a:gd name="T5" fmla="*/ 942 h 964"/>
                  <a:gd name="T6" fmla="*/ 19 w 170"/>
                  <a:gd name="T7" fmla="*/ 816 h 964"/>
                  <a:gd name="T8" fmla="*/ 0 w 170"/>
                  <a:gd name="T9" fmla="*/ 689 h 964"/>
                  <a:gd name="T10" fmla="*/ 24 w 170"/>
                  <a:gd name="T11" fmla="*/ 589 h 964"/>
                  <a:gd name="T12" fmla="*/ 63 w 170"/>
                  <a:gd name="T13" fmla="*/ 492 h 964"/>
                  <a:gd name="T14" fmla="*/ 139 w 170"/>
                  <a:gd name="T15" fmla="*/ 297 h 964"/>
                  <a:gd name="T16" fmla="*/ 170 w 170"/>
                  <a:gd name="T17"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964">
                    <a:moveTo>
                      <a:pt x="69" y="964"/>
                    </a:moveTo>
                    <a:lnTo>
                      <a:pt x="67" y="959"/>
                    </a:lnTo>
                    <a:lnTo>
                      <a:pt x="62" y="942"/>
                    </a:lnTo>
                    <a:lnTo>
                      <a:pt x="19" y="816"/>
                    </a:lnTo>
                    <a:lnTo>
                      <a:pt x="0" y="689"/>
                    </a:lnTo>
                    <a:lnTo>
                      <a:pt x="24" y="589"/>
                    </a:lnTo>
                    <a:lnTo>
                      <a:pt x="63" y="492"/>
                    </a:lnTo>
                    <a:lnTo>
                      <a:pt x="139" y="297"/>
                    </a:lnTo>
                    <a:lnTo>
                      <a:pt x="17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2" name="Freeform 87">
                <a:extLst>
                  <a:ext uri="{FF2B5EF4-FFF2-40B4-BE49-F238E27FC236}">
                    <a16:creationId xmlns:a16="http://schemas.microsoft.com/office/drawing/2014/main" id="{8A0DFAA9-69B9-61A8-4886-F375768BC9C6}"/>
                  </a:ext>
                </a:extLst>
              </p:cNvPr>
              <p:cNvSpPr>
                <a:spLocks/>
              </p:cNvSpPr>
              <p:nvPr/>
            </p:nvSpPr>
            <p:spPr bwMode="auto">
              <a:xfrm>
                <a:off x="3268663" y="2841625"/>
                <a:ext cx="184150" cy="596900"/>
              </a:xfrm>
              <a:custGeom>
                <a:avLst/>
                <a:gdLst>
                  <a:gd name="T0" fmla="*/ 345 w 345"/>
                  <a:gd name="T1" fmla="*/ 1123 h 1123"/>
                  <a:gd name="T2" fmla="*/ 122 w 345"/>
                  <a:gd name="T3" fmla="*/ 849 h 1123"/>
                  <a:gd name="T4" fmla="*/ 43 w 345"/>
                  <a:gd name="T5" fmla="*/ 692 h 1123"/>
                  <a:gd name="T6" fmla="*/ 0 w 345"/>
                  <a:gd name="T7" fmla="*/ 526 h 1123"/>
                  <a:gd name="T8" fmla="*/ 5 w 345"/>
                  <a:gd name="T9" fmla="*/ 383 h 1123"/>
                  <a:gd name="T10" fmla="*/ 47 w 345"/>
                  <a:gd name="T11" fmla="*/ 243 h 1123"/>
                  <a:gd name="T12" fmla="*/ 119 w 345"/>
                  <a:gd name="T13" fmla="*/ 112 h 1123"/>
                  <a:gd name="T14" fmla="*/ 212 w 345"/>
                  <a:gd name="T15" fmla="*/ 0 h 1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1123">
                    <a:moveTo>
                      <a:pt x="345" y="1123"/>
                    </a:moveTo>
                    <a:lnTo>
                      <a:pt x="122" y="849"/>
                    </a:lnTo>
                    <a:lnTo>
                      <a:pt x="43" y="692"/>
                    </a:lnTo>
                    <a:lnTo>
                      <a:pt x="0" y="526"/>
                    </a:lnTo>
                    <a:lnTo>
                      <a:pt x="5" y="383"/>
                    </a:lnTo>
                    <a:lnTo>
                      <a:pt x="47" y="243"/>
                    </a:lnTo>
                    <a:lnTo>
                      <a:pt x="119" y="112"/>
                    </a:lnTo>
                    <a:lnTo>
                      <a:pt x="212"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3" name="Freeform 88">
                <a:extLst>
                  <a:ext uri="{FF2B5EF4-FFF2-40B4-BE49-F238E27FC236}">
                    <a16:creationId xmlns:a16="http://schemas.microsoft.com/office/drawing/2014/main" id="{65D74005-ACF6-DFC1-A138-F8158FC0AD2D}"/>
                  </a:ext>
                </a:extLst>
              </p:cNvPr>
              <p:cNvSpPr>
                <a:spLocks/>
              </p:cNvSpPr>
              <p:nvPr/>
            </p:nvSpPr>
            <p:spPr bwMode="auto">
              <a:xfrm>
                <a:off x="3263901" y="2832100"/>
                <a:ext cx="179388" cy="614363"/>
              </a:xfrm>
              <a:custGeom>
                <a:avLst/>
                <a:gdLst>
                  <a:gd name="T0" fmla="*/ 334 w 338"/>
                  <a:gd name="T1" fmla="*/ 1156 h 1158"/>
                  <a:gd name="T2" fmla="*/ 338 w 338"/>
                  <a:gd name="T3" fmla="*/ 1158 h 1158"/>
                  <a:gd name="T4" fmla="*/ 335 w 338"/>
                  <a:gd name="T5" fmla="*/ 1136 h 1158"/>
                  <a:gd name="T6" fmla="*/ 329 w 338"/>
                  <a:gd name="T7" fmla="*/ 1104 h 1158"/>
                  <a:gd name="T8" fmla="*/ 323 w 338"/>
                  <a:gd name="T9" fmla="*/ 1078 h 1158"/>
                  <a:gd name="T10" fmla="*/ 235 w 338"/>
                  <a:gd name="T11" fmla="*/ 810 h 1158"/>
                  <a:gd name="T12" fmla="*/ 156 w 338"/>
                  <a:gd name="T13" fmla="*/ 539 h 1158"/>
                  <a:gd name="T14" fmla="*/ 152 w 338"/>
                  <a:gd name="T15" fmla="*/ 484 h 1158"/>
                  <a:gd name="T16" fmla="*/ 158 w 338"/>
                  <a:gd name="T17" fmla="*/ 428 h 1158"/>
                  <a:gd name="T18" fmla="*/ 156 w 338"/>
                  <a:gd name="T19" fmla="*/ 318 h 1158"/>
                  <a:gd name="T20" fmla="*/ 89 w 338"/>
                  <a:gd name="T21" fmla="*/ 154 h 1158"/>
                  <a:gd name="T22" fmla="*/ 0 w 338"/>
                  <a:gd name="T2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1158">
                    <a:moveTo>
                      <a:pt x="334" y="1156"/>
                    </a:moveTo>
                    <a:lnTo>
                      <a:pt x="338" y="1158"/>
                    </a:lnTo>
                    <a:lnTo>
                      <a:pt x="335" y="1136"/>
                    </a:lnTo>
                    <a:lnTo>
                      <a:pt x="329" y="1104"/>
                    </a:lnTo>
                    <a:lnTo>
                      <a:pt x="323" y="1078"/>
                    </a:lnTo>
                    <a:lnTo>
                      <a:pt x="235" y="810"/>
                    </a:lnTo>
                    <a:lnTo>
                      <a:pt x="156" y="539"/>
                    </a:lnTo>
                    <a:lnTo>
                      <a:pt x="152" y="484"/>
                    </a:lnTo>
                    <a:lnTo>
                      <a:pt x="158" y="428"/>
                    </a:lnTo>
                    <a:lnTo>
                      <a:pt x="156" y="318"/>
                    </a:lnTo>
                    <a:lnTo>
                      <a:pt x="89" y="154"/>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4" name="Freeform 89">
                <a:extLst>
                  <a:ext uri="{FF2B5EF4-FFF2-40B4-BE49-F238E27FC236}">
                    <a16:creationId xmlns:a16="http://schemas.microsoft.com/office/drawing/2014/main" id="{E7E8B837-93E5-F4A2-7C7D-1CCC931F5F57}"/>
                  </a:ext>
                </a:extLst>
              </p:cNvPr>
              <p:cNvSpPr>
                <a:spLocks/>
              </p:cNvSpPr>
              <p:nvPr/>
            </p:nvSpPr>
            <p:spPr bwMode="auto">
              <a:xfrm>
                <a:off x="3152776" y="2757488"/>
                <a:ext cx="103188" cy="512763"/>
              </a:xfrm>
              <a:custGeom>
                <a:avLst/>
                <a:gdLst>
                  <a:gd name="T0" fmla="*/ 0 w 194"/>
                  <a:gd name="T1" fmla="*/ 964 h 964"/>
                  <a:gd name="T2" fmla="*/ 130 w 194"/>
                  <a:gd name="T3" fmla="*/ 778 h 964"/>
                  <a:gd name="T4" fmla="*/ 194 w 194"/>
                  <a:gd name="T5" fmla="*/ 563 h 964"/>
                  <a:gd name="T6" fmla="*/ 177 w 194"/>
                  <a:gd name="T7" fmla="*/ 466 h 964"/>
                  <a:gd name="T8" fmla="*/ 132 w 194"/>
                  <a:gd name="T9" fmla="*/ 373 h 964"/>
                  <a:gd name="T10" fmla="*/ 47 w 194"/>
                  <a:gd name="T11" fmla="*/ 184 h 964"/>
                  <a:gd name="T12" fmla="*/ 45 w 194"/>
                  <a:gd name="T13" fmla="*/ 81 h 964"/>
                  <a:gd name="T14" fmla="*/ 61 w 194"/>
                  <a:gd name="T15" fmla="*/ 34 h 964"/>
                  <a:gd name="T16" fmla="*/ 93 w 194"/>
                  <a:gd name="T17"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964">
                    <a:moveTo>
                      <a:pt x="0" y="964"/>
                    </a:moveTo>
                    <a:lnTo>
                      <a:pt x="130" y="778"/>
                    </a:lnTo>
                    <a:lnTo>
                      <a:pt x="194" y="563"/>
                    </a:lnTo>
                    <a:lnTo>
                      <a:pt x="177" y="466"/>
                    </a:lnTo>
                    <a:lnTo>
                      <a:pt x="132" y="373"/>
                    </a:lnTo>
                    <a:lnTo>
                      <a:pt x="47" y="184"/>
                    </a:lnTo>
                    <a:lnTo>
                      <a:pt x="45" y="81"/>
                    </a:lnTo>
                    <a:lnTo>
                      <a:pt x="61" y="34"/>
                    </a:lnTo>
                    <a:lnTo>
                      <a:pt x="9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grpSp>
          <p:nvGrpSpPr>
            <p:cNvPr id="55" name="Group 54">
              <a:extLst>
                <a:ext uri="{FF2B5EF4-FFF2-40B4-BE49-F238E27FC236}">
                  <a16:creationId xmlns:a16="http://schemas.microsoft.com/office/drawing/2014/main" id="{0A3AD86C-28A9-B013-DD7A-173691DD9592}"/>
                </a:ext>
              </a:extLst>
            </p:cNvPr>
            <p:cNvGrpSpPr/>
            <p:nvPr/>
          </p:nvGrpSpPr>
          <p:grpSpPr>
            <a:xfrm>
              <a:off x="6108700" y="3409934"/>
              <a:ext cx="45719" cy="2103120"/>
              <a:chOff x="6108701" y="2308225"/>
              <a:chExt cx="0" cy="1739901"/>
            </a:xfrm>
          </p:grpSpPr>
          <p:sp>
            <p:nvSpPr>
              <p:cNvPr id="56" name="Line 91">
                <a:extLst>
                  <a:ext uri="{FF2B5EF4-FFF2-40B4-BE49-F238E27FC236}">
                    <a16:creationId xmlns:a16="http://schemas.microsoft.com/office/drawing/2014/main" id="{C650F47B-D087-8EE3-304E-E12E24722C50}"/>
                  </a:ext>
                </a:extLst>
              </p:cNvPr>
              <p:cNvSpPr>
                <a:spLocks noChangeShapeType="1"/>
              </p:cNvSpPr>
              <p:nvPr/>
            </p:nvSpPr>
            <p:spPr bwMode="auto">
              <a:xfrm>
                <a:off x="6108701" y="2308225"/>
                <a:ext cx="0" cy="160338"/>
              </a:xfrm>
              <a:prstGeom prst="line">
                <a:avLst/>
              </a:prstGeom>
              <a:noFill/>
              <a:ln w="15875">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7" name="Line 92">
                <a:extLst>
                  <a:ext uri="{FF2B5EF4-FFF2-40B4-BE49-F238E27FC236}">
                    <a16:creationId xmlns:a16="http://schemas.microsoft.com/office/drawing/2014/main" id="{7A6A5C67-4DC3-BFF9-653B-528B42C20AEF}"/>
                  </a:ext>
                </a:extLst>
              </p:cNvPr>
              <p:cNvSpPr>
                <a:spLocks noChangeShapeType="1"/>
              </p:cNvSpPr>
              <p:nvPr/>
            </p:nvSpPr>
            <p:spPr bwMode="auto">
              <a:xfrm>
                <a:off x="6108701" y="2500313"/>
                <a:ext cx="0" cy="31750"/>
              </a:xfrm>
              <a:prstGeom prst="line">
                <a:avLst/>
              </a:prstGeom>
              <a:noFill/>
              <a:ln w="15875">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8" name="Line 93">
                <a:extLst>
                  <a:ext uri="{FF2B5EF4-FFF2-40B4-BE49-F238E27FC236}">
                    <a16:creationId xmlns:a16="http://schemas.microsoft.com/office/drawing/2014/main" id="{A0CAAE1D-205B-CB8E-4FC4-B761AC8D9938}"/>
                  </a:ext>
                </a:extLst>
              </p:cNvPr>
              <p:cNvSpPr>
                <a:spLocks noChangeShapeType="1"/>
              </p:cNvSpPr>
              <p:nvPr/>
            </p:nvSpPr>
            <p:spPr bwMode="auto">
              <a:xfrm>
                <a:off x="6108701" y="2563813"/>
                <a:ext cx="0" cy="160338"/>
              </a:xfrm>
              <a:prstGeom prst="line">
                <a:avLst/>
              </a:prstGeom>
              <a:noFill/>
              <a:ln w="15875">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9" name="Line 94">
                <a:extLst>
                  <a:ext uri="{FF2B5EF4-FFF2-40B4-BE49-F238E27FC236}">
                    <a16:creationId xmlns:a16="http://schemas.microsoft.com/office/drawing/2014/main" id="{CF32CF50-E5DC-3BE6-0EDE-6F4EC2A4A9AF}"/>
                  </a:ext>
                </a:extLst>
              </p:cNvPr>
              <p:cNvSpPr>
                <a:spLocks noChangeShapeType="1"/>
              </p:cNvSpPr>
              <p:nvPr/>
            </p:nvSpPr>
            <p:spPr bwMode="auto">
              <a:xfrm>
                <a:off x="6108701" y="2757488"/>
                <a:ext cx="0" cy="31750"/>
              </a:xfrm>
              <a:prstGeom prst="line">
                <a:avLst/>
              </a:prstGeom>
              <a:noFill/>
              <a:ln w="15875">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0" name="Line 95">
                <a:extLst>
                  <a:ext uri="{FF2B5EF4-FFF2-40B4-BE49-F238E27FC236}">
                    <a16:creationId xmlns:a16="http://schemas.microsoft.com/office/drawing/2014/main" id="{8735DD08-A2C0-BD5C-8F98-28F3C5405198}"/>
                  </a:ext>
                </a:extLst>
              </p:cNvPr>
              <p:cNvSpPr>
                <a:spLocks noChangeShapeType="1"/>
              </p:cNvSpPr>
              <p:nvPr/>
            </p:nvSpPr>
            <p:spPr bwMode="auto">
              <a:xfrm>
                <a:off x="6108701" y="2820988"/>
                <a:ext cx="0" cy="160338"/>
              </a:xfrm>
              <a:prstGeom prst="line">
                <a:avLst/>
              </a:prstGeom>
              <a:noFill/>
              <a:ln w="15875">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1" name="Line 96">
                <a:extLst>
                  <a:ext uri="{FF2B5EF4-FFF2-40B4-BE49-F238E27FC236}">
                    <a16:creationId xmlns:a16="http://schemas.microsoft.com/office/drawing/2014/main" id="{12E9DE29-0A44-B145-6396-AAD935622326}"/>
                  </a:ext>
                </a:extLst>
              </p:cNvPr>
              <p:cNvSpPr>
                <a:spLocks noChangeShapeType="1"/>
              </p:cNvSpPr>
              <p:nvPr/>
            </p:nvSpPr>
            <p:spPr bwMode="auto">
              <a:xfrm>
                <a:off x="6108701" y="3013075"/>
                <a:ext cx="0" cy="31750"/>
              </a:xfrm>
              <a:prstGeom prst="line">
                <a:avLst/>
              </a:prstGeom>
              <a:noFill/>
              <a:ln w="15875">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2" name="Line 97">
                <a:extLst>
                  <a:ext uri="{FF2B5EF4-FFF2-40B4-BE49-F238E27FC236}">
                    <a16:creationId xmlns:a16="http://schemas.microsoft.com/office/drawing/2014/main" id="{EAF68554-0ADA-4075-58BA-AE8BABE8C880}"/>
                  </a:ext>
                </a:extLst>
              </p:cNvPr>
              <p:cNvSpPr>
                <a:spLocks noChangeShapeType="1"/>
              </p:cNvSpPr>
              <p:nvPr/>
            </p:nvSpPr>
            <p:spPr bwMode="auto">
              <a:xfrm>
                <a:off x="6108701" y="3076575"/>
                <a:ext cx="0" cy="160338"/>
              </a:xfrm>
              <a:prstGeom prst="line">
                <a:avLst/>
              </a:prstGeom>
              <a:noFill/>
              <a:ln w="15875">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3" name="Line 98">
                <a:extLst>
                  <a:ext uri="{FF2B5EF4-FFF2-40B4-BE49-F238E27FC236}">
                    <a16:creationId xmlns:a16="http://schemas.microsoft.com/office/drawing/2014/main" id="{99A57EEA-98EF-D6BB-B94D-E695C5D8AA77}"/>
                  </a:ext>
                </a:extLst>
              </p:cNvPr>
              <p:cNvSpPr>
                <a:spLocks noChangeShapeType="1"/>
              </p:cNvSpPr>
              <p:nvPr/>
            </p:nvSpPr>
            <p:spPr bwMode="auto">
              <a:xfrm>
                <a:off x="6108701" y="3268663"/>
                <a:ext cx="0" cy="31750"/>
              </a:xfrm>
              <a:prstGeom prst="line">
                <a:avLst/>
              </a:prstGeom>
              <a:noFill/>
              <a:ln w="15875">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4" name="Line 99">
                <a:extLst>
                  <a:ext uri="{FF2B5EF4-FFF2-40B4-BE49-F238E27FC236}">
                    <a16:creationId xmlns:a16="http://schemas.microsoft.com/office/drawing/2014/main" id="{058BA8DE-5F1E-79CE-A99A-D34644DE3544}"/>
                  </a:ext>
                </a:extLst>
              </p:cNvPr>
              <p:cNvSpPr>
                <a:spLocks noChangeShapeType="1"/>
              </p:cNvSpPr>
              <p:nvPr/>
            </p:nvSpPr>
            <p:spPr bwMode="auto">
              <a:xfrm>
                <a:off x="6108701" y="3332163"/>
                <a:ext cx="0" cy="160338"/>
              </a:xfrm>
              <a:prstGeom prst="line">
                <a:avLst/>
              </a:prstGeom>
              <a:noFill/>
              <a:ln w="15875">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5" name="Line 100">
                <a:extLst>
                  <a:ext uri="{FF2B5EF4-FFF2-40B4-BE49-F238E27FC236}">
                    <a16:creationId xmlns:a16="http://schemas.microsoft.com/office/drawing/2014/main" id="{A5C90AD7-598D-A914-627D-9056D1574772}"/>
                  </a:ext>
                </a:extLst>
              </p:cNvPr>
              <p:cNvSpPr>
                <a:spLocks noChangeShapeType="1"/>
              </p:cNvSpPr>
              <p:nvPr/>
            </p:nvSpPr>
            <p:spPr bwMode="auto">
              <a:xfrm>
                <a:off x="6108701" y="3525838"/>
                <a:ext cx="0" cy="31750"/>
              </a:xfrm>
              <a:prstGeom prst="line">
                <a:avLst/>
              </a:prstGeom>
              <a:noFill/>
              <a:ln w="15875">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6" name="Line 101">
                <a:extLst>
                  <a:ext uri="{FF2B5EF4-FFF2-40B4-BE49-F238E27FC236}">
                    <a16:creationId xmlns:a16="http://schemas.microsoft.com/office/drawing/2014/main" id="{E3733E63-BF8B-BA08-C2AF-DA404AC771FC}"/>
                  </a:ext>
                </a:extLst>
              </p:cNvPr>
              <p:cNvSpPr>
                <a:spLocks noChangeShapeType="1"/>
              </p:cNvSpPr>
              <p:nvPr/>
            </p:nvSpPr>
            <p:spPr bwMode="auto">
              <a:xfrm>
                <a:off x="6108701" y="3589338"/>
                <a:ext cx="0" cy="158750"/>
              </a:xfrm>
              <a:prstGeom prst="line">
                <a:avLst/>
              </a:prstGeom>
              <a:noFill/>
              <a:ln w="15875">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7" name="Line 102">
                <a:extLst>
                  <a:ext uri="{FF2B5EF4-FFF2-40B4-BE49-F238E27FC236}">
                    <a16:creationId xmlns:a16="http://schemas.microsoft.com/office/drawing/2014/main" id="{C302CF93-DC46-25B2-B042-043756BE2A35}"/>
                  </a:ext>
                </a:extLst>
              </p:cNvPr>
              <p:cNvSpPr>
                <a:spLocks noChangeShapeType="1"/>
              </p:cNvSpPr>
              <p:nvPr/>
            </p:nvSpPr>
            <p:spPr bwMode="auto">
              <a:xfrm>
                <a:off x="6108701" y="3781425"/>
                <a:ext cx="0" cy="31750"/>
              </a:xfrm>
              <a:prstGeom prst="line">
                <a:avLst/>
              </a:prstGeom>
              <a:noFill/>
              <a:ln w="15875">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8" name="Line 103">
                <a:extLst>
                  <a:ext uri="{FF2B5EF4-FFF2-40B4-BE49-F238E27FC236}">
                    <a16:creationId xmlns:a16="http://schemas.microsoft.com/office/drawing/2014/main" id="{5872702E-F222-DCDB-320A-0427AE286BEF}"/>
                  </a:ext>
                </a:extLst>
              </p:cNvPr>
              <p:cNvSpPr>
                <a:spLocks noChangeShapeType="1"/>
              </p:cNvSpPr>
              <p:nvPr/>
            </p:nvSpPr>
            <p:spPr bwMode="auto">
              <a:xfrm>
                <a:off x="6108701" y="3844925"/>
                <a:ext cx="0" cy="160338"/>
              </a:xfrm>
              <a:prstGeom prst="line">
                <a:avLst/>
              </a:prstGeom>
              <a:noFill/>
              <a:ln w="15875">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9" name="Line 104">
                <a:extLst>
                  <a:ext uri="{FF2B5EF4-FFF2-40B4-BE49-F238E27FC236}">
                    <a16:creationId xmlns:a16="http://schemas.microsoft.com/office/drawing/2014/main" id="{FCA47D20-FA40-D1BE-A3BE-75040293611B}"/>
                  </a:ext>
                </a:extLst>
              </p:cNvPr>
              <p:cNvSpPr>
                <a:spLocks noChangeShapeType="1"/>
              </p:cNvSpPr>
              <p:nvPr/>
            </p:nvSpPr>
            <p:spPr bwMode="auto">
              <a:xfrm>
                <a:off x="6108701" y="4037013"/>
                <a:ext cx="0" cy="11113"/>
              </a:xfrm>
              <a:prstGeom prst="line">
                <a:avLst/>
              </a:prstGeom>
              <a:noFill/>
              <a:ln w="15875">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88" name="Line 123">
              <a:extLst>
                <a:ext uri="{FF2B5EF4-FFF2-40B4-BE49-F238E27FC236}">
                  <a16:creationId xmlns:a16="http://schemas.microsoft.com/office/drawing/2014/main" id="{53D45C04-B442-23A8-3B55-B288614108C4}"/>
                </a:ext>
              </a:extLst>
            </p:cNvPr>
            <p:cNvSpPr>
              <a:spLocks noChangeShapeType="1"/>
            </p:cNvSpPr>
            <p:nvPr/>
          </p:nvSpPr>
          <p:spPr bwMode="auto">
            <a:xfrm>
              <a:off x="3435351" y="4368226"/>
              <a:ext cx="614363" cy="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nvGrpSpPr>
            <p:cNvPr id="89" name="Group 88">
              <a:extLst>
                <a:ext uri="{FF2B5EF4-FFF2-40B4-BE49-F238E27FC236}">
                  <a16:creationId xmlns:a16="http://schemas.microsoft.com/office/drawing/2014/main" id="{7C7724D0-A782-4AF0-94A8-FAF91FD95F8C}"/>
                </a:ext>
              </a:extLst>
            </p:cNvPr>
            <p:cNvGrpSpPr/>
            <p:nvPr/>
          </p:nvGrpSpPr>
          <p:grpSpPr>
            <a:xfrm>
              <a:off x="5659438" y="4644451"/>
              <a:ext cx="87313" cy="206375"/>
              <a:chOff x="5659438" y="3729038"/>
              <a:chExt cx="87313" cy="206375"/>
            </a:xfrm>
          </p:grpSpPr>
          <p:sp>
            <p:nvSpPr>
              <p:cNvPr id="90" name="Freeform 9">
                <a:extLst>
                  <a:ext uri="{FF2B5EF4-FFF2-40B4-BE49-F238E27FC236}">
                    <a16:creationId xmlns:a16="http://schemas.microsoft.com/office/drawing/2014/main" id="{A0970362-ED36-EB17-26B8-EF4745BA78B2}"/>
                  </a:ext>
                </a:extLst>
              </p:cNvPr>
              <p:cNvSpPr>
                <a:spLocks/>
              </p:cNvSpPr>
              <p:nvPr/>
            </p:nvSpPr>
            <p:spPr bwMode="auto">
              <a:xfrm>
                <a:off x="5659438" y="3729038"/>
                <a:ext cx="87313" cy="73025"/>
              </a:xfrm>
              <a:custGeom>
                <a:avLst/>
                <a:gdLst>
                  <a:gd name="T0" fmla="*/ 82 w 163"/>
                  <a:gd name="T1" fmla="*/ 136 h 136"/>
                  <a:gd name="T2" fmla="*/ 163 w 163"/>
                  <a:gd name="T3" fmla="*/ 0 h 136"/>
                  <a:gd name="T4" fmla="*/ 0 w 163"/>
                  <a:gd name="T5" fmla="*/ 0 h 136"/>
                  <a:gd name="T6" fmla="*/ 82 w 163"/>
                  <a:gd name="T7" fmla="*/ 136 h 136"/>
                </a:gdLst>
                <a:ahLst/>
                <a:cxnLst>
                  <a:cxn ang="0">
                    <a:pos x="T0" y="T1"/>
                  </a:cxn>
                  <a:cxn ang="0">
                    <a:pos x="T2" y="T3"/>
                  </a:cxn>
                  <a:cxn ang="0">
                    <a:pos x="T4" y="T5"/>
                  </a:cxn>
                  <a:cxn ang="0">
                    <a:pos x="T6" y="T7"/>
                  </a:cxn>
                </a:cxnLst>
                <a:rect l="0" t="0" r="r" b="b"/>
                <a:pathLst>
                  <a:path w="163" h="136">
                    <a:moveTo>
                      <a:pt x="82" y="136"/>
                    </a:moveTo>
                    <a:lnTo>
                      <a:pt x="163" y="0"/>
                    </a:lnTo>
                    <a:lnTo>
                      <a:pt x="0" y="0"/>
                    </a:lnTo>
                    <a:lnTo>
                      <a:pt x="82" y="136"/>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91" name="Line 10">
                <a:extLst>
                  <a:ext uri="{FF2B5EF4-FFF2-40B4-BE49-F238E27FC236}">
                    <a16:creationId xmlns:a16="http://schemas.microsoft.com/office/drawing/2014/main" id="{7E8100D9-410E-2E0E-9A67-F2EB0A59310E}"/>
                  </a:ext>
                </a:extLst>
              </p:cNvPr>
              <p:cNvSpPr>
                <a:spLocks noChangeShapeType="1"/>
              </p:cNvSpPr>
              <p:nvPr/>
            </p:nvSpPr>
            <p:spPr bwMode="auto">
              <a:xfrm flipH="1">
                <a:off x="5668963" y="3802063"/>
                <a:ext cx="34925" cy="1270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92" name="Line 11">
                <a:extLst>
                  <a:ext uri="{FF2B5EF4-FFF2-40B4-BE49-F238E27FC236}">
                    <a16:creationId xmlns:a16="http://schemas.microsoft.com/office/drawing/2014/main" id="{793322C9-4C6C-2565-3DFF-DBC431D4B903}"/>
                  </a:ext>
                </a:extLst>
              </p:cNvPr>
              <p:cNvSpPr>
                <a:spLocks noChangeShapeType="1"/>
              </p:cNvSpPr>
              <p:nvPr/>
            </p:nvSpPr>
            <p:spPr bwMode="auto">
              <a:xfrm>
                <a:off x="5668963" y="3814763"/>
                <a:ext cx="73025" cy="20638"/>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93" name="Line 12">
                <a:extLst>
                  <a:ext uri="{FF2B5EF4-FFF2-40B4-BE49-F238E27FC236}">
                    <a16:creationId xmlns:a16="http://schemas.microsoft.com/office/drawing/2014/main" id="{10999EB5-5204-096D-5CC6-1B1F6614BD67}"/>
                  </a:ext>
                </a:extLst>
              </p:cNvPr>
              <p:cNvSpPr>
                <a:spLocks noChangeShapeType="1"/>
              </p:cNvSpPr>
              <p:nvPr/>
            </p:nvSpPr>
            <p:spPr bwMode="auto">
              <a:xfrm flipH="1">
                <a:off x="5689601" y="3835400"/>
                <a:ext cx="52388" cy="1270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94" name="Line 13">
                <a:extLst>
                  <a:ext uri="{FF2B5EF4-FFF2-40B4-BE49-F238E27FC236}">
                    <a16:creationId xmlns:a16="http://schemas.microsoft.com/office/drawing/2014/main" id="{900658A7-458B-21D8-F4A7-0158227BAA6A}"/>
                  </a:ext>
                </a:extLst>
              </p:cNvPr>
              <p:cNvSpPr>
                <a:spLocks noChangeShapeType="1"/>
              </p:cNvSpPr>
              <p:nvPr/>
            </p:nvSpPr>
            <p:spPr bwMode="auto">
              <a:xfrm>
                <a:off x="5689601" y="3848100"/>
                <a:ext cx="31750" cy="17463"/>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95" name="Line 14">
                <a:extLst>
                  <a:ext uri="{FF2B5EF4-FFF2-40B4-BE49-F238E27FC236}">
                    <a16:creationId xmlns:a16="http://schemas.microsoft.com/office/drawing/2014/main" id="{15465B76-1BAC-A54C-592E-6CBA572C942B}"/>
                  </a:ext>
                </a:extLst>
              </p:cNvPr>
              <p:cNvSpPr>
                <a:spLocks noChangeShapeType="1"/>
              </p:cNvSpPr>
              <p:nvPr/>
            </p:nvSpPr>
            <p:spPr bwMode="auto">
              <a:xfrm flipH="1">
                <a:off x="5703888" y="3865563"/>
                <a:ext cx="17463" cy="26988"/>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96" name="Line 15">
                <a:extLst>
                  <a:ext uri="{FF2B5EF4-FFF2-40B4-BE49-F238E27FC236}">
                    <a16:creationId xmlns:a16="http://schemas.microsoft.com/office/drawing/2014/main" id="{F43F809B-1830-C74F-1696-E3A1341C50AB}"/>
                  </a:ext>
                </a:extLst>
              </p:cNvPr>
              <p:cNvSpPr>
                <a:spLocks noChangeShapeType="1"/>
              </p:cNvSpPr>
              <p:nvPr/>
            </p:nvSpPr>
            <p:spPr bwMode="auto">
              <a:xfrm>
                <a:off x="5703888" y="3892550"/>
                <a:ext cx="3175" cy="42863"/>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97" name="TextBox 96">
              <a:extLst>
                <a:ext uri="{FF2B5EF4-FFF2-40B4-BE49-F238E27FC236}">
                  <a16:creationId xmlns:a16="http://schemas.microsoft.com/office/drawing/2014/main" id="{8FB79825-4C06-F8F5-3809-B327A65BD107}"/>
                </a:ext>
              </a:extLst>
            </p:cNvPr>
            <p:cNvSpPr txBox="1"/>
            <p:nvPr/>
          </p:nvSpPr>
          <p:spPr>
            <a:xfrm>
              <a:off x="3449535" y="4041735"/>
              <a:ext cx="800219" cy="338554"/>
            </a:xfrm>
            <a:prstGeom prst="rect">
              <a:avLst/>
            </a:prstGeom>
            <a:noFill/>
          </p:spPr>
          <p:txBody>
            <a:bodyPr wrap="none" rtlCol="0">
              <a:spAutoFit/>
            </a:bodyPr>
            <a:lstStyle/>
            <a:p>
              <a:r>
                <a:rPr lang="en-US" sz="1600">
                  <a:solidFill>
                    <a:srgbClr val="0000FF"/>
                  </a:solidFill>
                  <a:latin typeface="+mj-lt"/>
                </a:rPr>
                <a:t>OHWM</a:t>
              </a:r>
            </a:p>
          </p:txBody>
        </p:sp>
        <p:sp>
          <p:nvSpPr>
            <p:cNvPr id="98" name="TextBox 97">
              <a:extLst>
                <a:ext uri="{FF2B5EF4-FFF2-40B4-BE49-F238E27FC236}">
                  <a16:creationId xmlns:a16="http://schemas.microsoft.com/office/drawing/2014/main" id="{454CC462-0DFB-F15F-9F8A-15AAA9ABB4F4}"/>
                </a:ext>
              </a:extLst>
            </p:cNvPr>
            <p:cNvSpPr txBox="1"/>
            <p:nvPr/>
          </p:nvSpPr>
          <p:spPr>
            <a:xfrm>
              <a:off x="5592336" y="5220297"/>
              <a:ext cx="503664" cy="338554"/>
            </a:xfrm>
            <a:prstGeom prst="rect">
              <a:avLst/>
            </a:prstGeom>
            <a:noFill/>
          </p:spPr>
          <p:txBody>
            <a:bodyPr wrap="none" rtlCol="0">
              <a:spAutoFit/>
            </a:bodyPr>
            <a:lstStyle/>
            <a:p>
              <a:r>
                <a:rPr lang="en-US" sz="1600">
                  <a:solidFill>
                    <a:srgbClr val="C00000"/>
                  </a:solidFill>
                  <a:latin typeface="+mj-lt"/>
                </a:rPr>
                <a:t>Bed</a:t>
              </a:r>
            </a:p>
          </p:txBody>
        </p:sp>
        <p:sp>
          <p:nvSpPr>
            <p:cNvPr id="99" name="TextBox 98">
              <a:extLst>
                <a:ext uri="{FF2B5EF4-FFF2-40B4-BE49-F238E27FC236}">
                  <a16:creationId xmlns:a16="http://schemas.microsoft.com/office/drawing/2014/main" id="{F23F0431-FBB4-9488-3168-CCDF7CBD7870}"/>
                </a:ext>
              </a:extLst>
            </p:cNvPr>
            <p:cNvSpPr txBox="1"/>
            <p:nvPr/>
          </p:nvSpPr>
          <p:spPr>
            <a:xfrm rot="16200000">
              <a:off x="5895246" y="3933578"/>
              <a:ext cx="763542" cy="338554"/>
            </a:xfrm>
            <a:prstGeom prst="rect">
              <a:avLst/>
            </a:prstGeom>
            <a:noFill/>
          </p:spPr>
          <p:txBody>
            <a:bodyPr wrap="none" rtlCol="0">
              <a:spAutoFit/>
            </a:bodyPr>
            <a:lstStyle/>
            <a:p>
              <a:r>
                <a:rPr lang="en-US" sz="1600">
                  <a:solidFill>
                    <a:srgbClr val="C00000"/>
                  </a:solidFill>
                  <a:latin typeface="+mj-lt"/>
                </a:rPr>
                <a:t>Thread</a:t>
              </a:r>
            </a:p>
          </p:txBody>
        </p:sp>
        <p:grpSp>
          <p:nvGrpSpPr>
            <p:cNvPr id="108" name="Group 107">
              <a:extLst>
                <a:ext uri="{FF2B5EF4-FFF2-40B4-BE49-F238E27FC236}">
                  <a16:creationId xmlns:a16="http://schemas.microsoft.com/office/drawing/2014/main" id="{C1B7B35C-97DD-1F10-7E00-62C641A618F3}"/>
                </a:ext>
              </a:extLst>
            </p:cNvPr>
            <p:cNvGrpSpPr/>
            <p:nvPr/>
          </p:nvGrpSpPr>
          <p:grpSpPr>
            <a:xfrm>
              <a:off x="8620557" y="3364525"/>
              <a:ext cx="1475509" cy="1005688"/>
              <a:chOff x="8662903" y="4299597"/>
              <a:chExt cx="1475509" cy="1005688"/>
            </a:xfrm>
          </p:grpSpPr>
          <p:grpSp>
            <p:nvGrpSpPr>
              <p:cNvPr id="109" name="Group 108">
                <a:extLst>
                  <a:ext uri="{FF2B5EF4-FFF2-40B4-BE49-F238E27FC236}">
                    <a16:creationId xmlns:a16="http://schemas.microsoft.com/office/drawing/2014/main" id="{3331913E-833C-09F5-8A5B-640860AA62E5}"/>
                  </a:ext>
                </a:extLst>
              </p:cNvPr>
              <p:cNvGrpSpPr/>
              <p:nvPr/>
            </p:nvGrpSpPr>
            <p:grpSpPr>
              <a:xfrm rot="378945">
                <a:off x="8662903" y="4354126"/>
                <a:ext cx="1475509" cy="951159"/>
                <a:chOff x="8624524" y="4459720"/>
                <a:chExt cx="1356285" cy="951159"/>
              </a:xfrm>
            </p:grpSpPr>
            <p:sp>
              <p:nvSpPr>
                <p:cNvPr id="113" name="Freeform: Shape 112">
                  <a:extLst>
                    <a:ext uri="{FF2B5EF4-FFF2-40B4-BE49-F238E27FC236}">
                      <a16:creationId xmlns:a16="http://schemas.microsoft.com/office/drawing/2014/main" id="{3CD60627-E1A3-8635-505A-DCA8204501B3}"/>
                    </a:ext>
                  </a:extLst>
                </p:cNvPr>
                <p:cNvSpPr/>
                <p:nvPr/>
              </p:nvSpPr>
              <p:spPr>
                <a:xfrm rot="21391055">
                  <a:off x="8643671" y="4459720"/>
                  <a:ext cx="1337138" cy="951159"/>
                </a:xfrm>
                <a:custGeom>
                  <a:avLst/>
                  <a:gdLst>
                    <a:gd name="connsiteX0" fmla="*/ 0 w 1281998"/>
                    <a:gd name="connsiteY0" fmla="*/ 275699 h 840881"/>
                    <a:gd name="connsiteX1" fmla="*/ 4595 w 1281998"/>
                    <a:gd name="connsiteY1" fmla="*/ 680057 h 840881"/>
                    <a:gd name="connsiteX2" fmla="*/ 27570 w 1281998"/>
                    <a:gd name="connsiteY2" fmla="*/ 840881 h 840881"/>
                    <a:gd name="connsiteX3" fmla="*/ 349218 w 1281998"/>
                    <a:gd name="connsiteY3" fmla="*/ 620322 h 840881"/>
                    <a:gd name="connsiteX4" fmla="*/ 385978 w 1281998"/>
                    <a:gd name="connsiteY4" fmla="*/ 606537 h 840881"/>
                    <a:gd name="connsiteX5" fmla="*/ 790336 w 1281998"/>
                    <a:gd name="connsiteY5" fmla="*/ 514638 h 840881"/>
                    <a:gd name="connsiteX6" fmla="*/ 831690 w 1281998"/>
                    <a:gd name="connsiteY6" fmla="*/ 510043 h 840881"/>
                    <a:gd name="connsiteX7" fmla="*/ 1111984 w 1281998"/>
                    <a:gd name="connsiteY7" fmla="*/ 487068 h 840881"/>
                    <a:gd name="connsiteX8" fmla="*/ 1148744 w 1281998"/>
                    <a:gd name="connsiteY8" fmla="*/ 454903 h 840881"/>
                    <a:gd name="connsiteX9" fmla="*/ 1199288 w 1281998"/>
                    <a:gd name="connsiteY9" fmla="*/ 418143 h 840881"/>
                    <a:gd name="connsiteX10" fmla="*/ 1217668 w 1281998"/>
                    <a:gd name="connsiteY10" fmla="*/ 404358 h 840881"/>
                    <a:gd name="connsiteX11" fmla="*/ 1281998 w 1281998"/>
                    <a:gd name="connsiteY11" fmla="*/ 55140 h 840881"/>
                    <a:gd name="connsiteX12" fmla="*/ 1047654 w 1281998"/>
                    <a:gd name="connsiteY12" fmla="*/ 0 h 840881"/>
                    <a:gd name="connsiteX13" fmla="*/ 748981 w 1281998"/>
                    <a:gd name="connsiteY13" fmla="*/ 91900 h 840881"/>
                    <a:gd name="connsiteX14" fmla="*/ 381383 w 1281998"/>
                    <a:gd name="connsiteY14" fmla="*/ 234344 h 840881"/>
                    <a:gd name="connsiteX15" fmla="*/ 0 w 1281998"/>
                    <a:gd name="connsiteY15" fmla="*/ 275699 h 84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1998" h="840881">
                      <a:moveTo>
                        <a:pt x="0" y="275699"/>
                      </a:moveTo>
                      <a:cubicBezTo>
                        <a:pt x="1532" y="410485"/>
                        <a:pt x="3063" y="545271"/>
                        <a:pt x="4595" y="680057"/>
                      </a:cubicBezTo>
                      <a:lnTo>
                        <a:pt x="27570" y="840881"/>
                      </a:lnTo>
                      <a:lnTo>
                        <a:pt x="349218" y="620322"/>
                      </a:lnTo>
                      <a:lnTo>
                        <a:pt x="385978" y="606537"/>
                      </a:lnTo>
                      <a:lnTo>
                        <a:pt x="790336" y="514638"/>
                      </a:lnTo>
                      <a:lnTo>
                        <a:pt x="831690" y="510043"/>
                      </a:lnTo>
                      <a:lnTo>
                        <a:pt x="1111984" y="487068"/>
                      </a:lnTo>
                      <a:cubicBezTo>
                        <a:pt x="1124237" y="476346"/>
                        <a:pt x="1135965" y="464992"/>
                        <a:pt x="1148744" y="454903"/>
                      </a:cubicBezTo>
                      <a:cubicBezTo>
                        <a:pt x="1165095" y="441994"/>
                        <a:pt x="1182489" y="430463"/>
                        <a:pt x="1199288" y="418143"/>
                      </a:cubicBezTo>
                      <a:cubicBezTo>
                        <a:pt x="1205464" y="413614"/>
                        <a:pt x="1211541" y="408953"/>
                        <a:pt x="1217668" y="404358"/>
                      </a:cubicBezTo>
                      <a:lnTo>
                        <a:pt x="1281998" y="55140"/>
                      </a:lnTo>
                      <a:lnTo>
                        <a:pt x="1047654" y="0"/>
                      </a:lnTo>
                      <a:lnTo>
                        <a:pt x="748981" y="91900"/>
                      </a:lnTo>
                      <a:lnTo>
                        <a:pt x="381383" y="234344"/>
                      </a:lnTo>
                      <a:lnTo>
                        <a:pt x="0" y="275699"/>
                      </a:lnTo>
                      <a:close/>
                    </a:path>
                  </a:pathLst>
                </a:custGeom>
                <a:solidFill>
                  <a:schemeClr val="accent6">
                    <a:lumMod val="60000"/>
                    <a:lumOff val="4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14" name="Group 113">
                  <a:extLst>
                    <a:ext uri="{FF2B5EF4-FFF2-40B4-BE49-F238E27FC236}">
                      <a16:creationId xmlns:a16="http://schemas.microsoft.com/office/drawing/2014/main" id="{1B82A41C-CA6D-829E-AEEE-5A6CAC5CA227}"/>
                    </a:ext>
                  </a:extLst>
                </p:cNvPr>
                <p:cNvGrpSpPr/>
                <p:nvPr/>
              </p:nvGrpSpPr>
              <p:grpSpPr>
                <a:xfrm rot="21184909">
                  <a:off x="8624524" y="4487775"/>
                  <a:ext cx="1304925" cy="849313"/>
                  <a:chOff x="8797926" y="2428875"/>
                  <a:chExt cx="1304925" cy="849313"/>
                </a:xfrm>
              </p:grpSpPr>
              <p:grpSp>
                <p:nvGrpSpPr>
                  <p:cNvPr id="115" name="Group 114">
                    <a:extLst>
                      <a:ext uri="{FF2B5EF4-FFF2-40B4-BE49-F238E27FC236}">
                        <a16:creationId xmlns:a16="http://schemas.microsoft.com/office/drawing/2014/main" id="{E156F12C-CA4D-B1AA-BDC4-D86A0DCB5B24}"/>
                      </a:ext>
                    </a:extLst>
                  </p:cNvPr>
                  <p:cNvGrpSpPr/>
                  <p:nvPr/>
                </p:nvGrpSpPr>
                <p:grpSpPr>
                  <a:xfrm>
                    <a:off x="8797926" y="2428875"/>
                    <a:ext cx="1304925" cy="849313"/>
                    <a:chOff x="8797926" y="2428875"/>
                    <a:chExt cx="1304925" cy="849313"/>
                  </a:xfrm>
                </p:grpSpPr>
                <p:sp>
                  <p:nvSpPr>
                    <p:cNvPr id="117" name="Freeform 19">
                      <a:extLst>
                        <a:ext uri="{FF2B5EF4-FFF2-40B4-BE49-F238E27FC236}">
                          <a16:creationId xmlns:a16="http://schemas.microsoft.com/office/drawing/2014/main" id="{F2FDEA63-49A0-BE5F-0F4C-9AB4A370C4F1}"/>
                        </a:ext>
                      </a:extLst>
                    </p:cNvPr>
                    <p:cNvSpPr>
                      <a:spLocks/>
                    </p:cNvSpPr>
                    <p:nvPr/>
                  </p:nvSpPr>
                  <p:spPr bwMode="auto">
                    <a:xfrm>
                      <a:off x="9907588" y="2439988"/>
                      <a:ext cx="190500" cy="596900"/>
                    </a:xfrm>
                    <a:custGeom>
                      <a:avLst/>
                      <a:gdLst>
                        <a:gd name="T0" fmla="*/ 0 w 359"/>
                        <a:gd name="T1" fmla="*/ 1123 h 1123"/>
                        <a:gd name="T2" fmla="*/ 231 w 359"/>
                        <a:gd name="T3" fmla="*/ 850 h 1123"/>
                        <a:gd name="T4" fmla="*/ 314 w 359"/>
                        <a:gd name="T5" fmla="*/ 693 h 1123"/>
                        <a:gd name="T6" fmla="*/ 359 w 359"/>
                        <a:gd name="T7" fmla="*/ 526 h 1123"/>
                        <a:gd name="T8" fmla="*/ 353 w 359"/>
                        <a:gd name="T9" fmla="*/ 382 h 1123"/>
                        <a:gd name="T10" fmla="*/ 309 w 359"/>
                        <a:gd name="T11" fmla="*/ 241 h 1123"/>
                        <a:gd name="T12" fmla="*/ 234 w 359"/>
                        <a:gd name="T13" fmla="*/ 111 h 1123"/>
                        <a:gd name="T14" fmla="*/ 139 w 359"/>
                        <a:gd name="T15" fmla="*/ 0 h 1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9" h="1123">
                          <a:moveTo>
                            <a:pt x="0" y="1123"/>
                          </a:moveTo>
                          <a:lnTo>
                            <a:pt x="231" y="850"/>
                          </a:lnTo>
                          <a:lnTo>
                            <a:pt x="314" y="693"/>
                          </a:lnTo>
                          <a:lnTo>
                            <a:pt x="359" y="526"/>
                          </a:lnTo>
                          <a:lnTo>
                            <a:pt x="353" y="382"/>
                          </a:lnTo>
                          <a:lnTo>
                            <a:pt x="309" y="241"/>
                          </a:lnTo>
                          <a:lnTo>
                            <a:pt x="234" y="111"/>
                          </a:lnTo>
                          <a:lnTo>
                            <a:pt x="13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18" name="Freeform 20">
                      <a:extLst>
                        <a:ext uri="{FF2B5EF4-FFF2-40B4-BE49-F238E27FC236}">
                          <a16:creationId xmlns:a16="http://schemas.microsoft.com/office/drawing/2014/main" id="{EEAEBB0D-A87C-DD0F-7EB4-7E76D5D9D946}"/>
                        </a:ext>
                      </a:extLst>
                    </p:cNvPr>
                    <p:cNvSpPr>
                      <a:spLocks/>
                    </p:cNvSpPr>
                    <p:nvPr/>
                  </p:nvSpPr>
                  <p:spPr bwMode="auto">
                    <a:xfrm>
                      <a:off x="9917113" y="2428875"/>
                      <a:ext cx="185738" cy="615950"/>
                    </a:xfrm>
                    <a:custGeom>
                      <a:avLst/>
                      <a:gdLst>
                        <a:gd name="T0" fmla="*/ 4 w 351"/>
                        <a:gd name="T1" fmla="*/ 1156 h 1157"/>
                        <a:gd name="T2" fmla="*/ 0 w 351"/>
                        <a:gd name="T3" fmla="*/ 1157 h 1157"/>
                        <a:gd name="T4" fmla="*/ 3 w 351"/>
                        <a:gd name="T5" fmla="*/ 1135 h 1157"/>
                        <a:gd name="T6" fmla="*/ 9 w 351"/>
                        <a:gd name="T7" fmla="*/ 1104 h 1157"/>
                        <a:gd name="T8" fmla="*/ 15 w 351"/>
                        <a:gd name="T9" fmla="*/ 1078 h 1157"/>
                        <a:gd name="T10" fmla="*/ 107 w 351"/>
                        <a:gd name="T11" fmla="*/ 810 h 1157"/>
                        <a:gd name="T12" fmla="*/ 189 w 351"/>
                        <a:gd name="T13" fmla="*/ 539 h 1157"/>
                        <a:gd name="T14" fmla="*/ 193 w 351"/>
                        <a:gd name="T15" fmla="*/ 484 h 1157"/>
                        <a:gd name="T16" fmla="*/ 187 w 351"/>
                        <a:gd name="T17" fmla="*/ 428 h 1157"/>
                        <a:gd name="T18" fmla="*/ 189 w 351"/>
                        <a:gd name="T19" fmla="*/ 318 h 1157"/>
                        <a:gd name="T20" fmla="*/ 258 w 351"/>
                        <a:gd name="T21" fmla="*/ 154 h 1157"/>
                        <a:gd name="T22" fmla="*/ 351 w 351"/>
                        <a:gd name="T2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1" h="1157">
                          <a:moveTo>
                            <a:pt x="4" y="1156"/>
                          </a:moveTo>
                          <a:lnTo>
                            <a:pt x="0" y="1157"/>
                          </a:lnTo>
                          <a:lnTo>
                            <a:pt x="3" y="1135"/>
                          </a:lnTo>
                          <a:lnTo>
                            <a:pt x="9" y="1104"/>
                          </a:lnTo>
                          <a:lnTo>
                            <a:pt x="15" y="1078"/>
                          </a:lnTo>
                          <a:lnTo>
                            <a:pt x="107" y="810"/>
                          </a:lnTo>
                          <a:lnTo>
                            <a:pt x="189" y="539"/>
                          </a:lnTo>
                          <a:lnTo>
                            <a:pt x="193" y="484"/>
                          </a:lnTo>
                          <a:lnTo>
                            <a:pt x="187" y="428"/>
                          </a:lnTo>
                          <a:lnTo>
                            <a:pt x="189" y="318"/>
                          </a:lnTo>
                          <a:lnTo>
                            <a:pt x="258" y="154"/>
                          </a:lnTo>
                          <a:lnTo>
                            <a:pt x="35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19" name="Freeform 21">
                      <a:extLst>
                        <a:ext uri="{FF2B5EF4-FFF2-40B4-BE49-F238E27FC236}">
                          <a16:creationId xmlns:a16="http://schemas.microsoft.com/office/drawing/2014/main" id="{4CC0E90F-D147-3467-B75B-5D703D1DB6D4}"/>
                        </a:ext>
                      </a:extLst>
                    </p:cNvPr>
                    <p:cNvSpPr>
                      <a:spLocks/>
                    </p:cNvSpPr>
                    <p:nvPr/>
                  </p:nvSpPr>
                  <p:spPr bwMode="auto">
                    <a:xfrm>
                      <a:off x="9515476" y="2565400"/>
                      <a:ext cx="106363" cy="512763"/>
                    </a:xfrm>
                    <a:custGeom>
                      <a:avLst/>
                      <a:gdLst>
                        <a:gd name="T0" fmla="*/ 201 w 201"/>
                        <a:gd name="T1" fmla="*/ 965 h 965"/>
                        <a:gd name="T2" fmla="*/ 66 w 201"/>
                        <a:gd name="T3" fmla="*/ 779 h 965"/>
                        <a:gd name="T4" fmla="*/ 21 w 201"/>
                        <a:gd name="T5" fmla="*/ 674 h 965"/>
                        <a:gd name="T6" fmla="*/ 0 w 201"/>
                        <a:gd name="T7" fmla="*/ 564 h 965"/>
                        <a:gd name="T8" fmla="*/ 17 w 201"/>
                        <a:gd name="T9" fmla="*/ 466 h 965"/>
                        <a:gd name="T10" fmla="*/ 64 w 201"/>
                        <a:gd name="T11" fmla="*/ 374 h 965"/>
                        <a:gd name="T12" fmla="*/ 153 w 201"/>
                        <a:gd name="T13" fmla="*/ 185 h 965"/>
                        <a:gd name="T14" fmla="*/ 154 w 201"/>
                        <a:gd name="T15" fmla="*/ 81 h 965"/>
                        <a:gd name="T16" fmla="*/ 137 w 201"/>
                        <a:gd name="T17" fmla="*/ 34 h 965"/>
                        <a:gd name="T18" fmla="*/ 104 w 201"/>
                        <a:gd name="T19"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965">
                          <a:moveTo>
                            <a:pt x="201" y="965"/>
                          </a:moveTo>
                          <a:lnTo>
                            <a:pt x="66" y="779"/>
                          </a:lnTo>
                          <a:lnTo>
                            <a:pt x="21" y="674"/>
                          </a:lnTo>
                          <a:lnTo>
                            <a:pt x="0" y="564"/>
                          </a:lnTo>
                          <a:lnTo>
                            <a:pt x="17" y="466"/>
                          </a:lnTo>
                          <a:lnTo>
                            <a:pt x="64" y="374"/>
                          </a:lnTo>
                          <a:lnTo>
                            <a:pt x="153" y="185"/>
                          </a:lnTo>
                          <a:lnTo>
                            <a:pt x="154" y="81"/>
                          </a:lnTo>
                          <a:lnTo>
                            <a:pt x="137" y="34"/>
                          </a:lnTo>
                          <a:lnTo>
                            <a:pt x="104"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0" name="Freeform 22">
                      <a:extLst>
                        <a:ext uri="{FF2B5EF4-FFF2-40B4-BE49-F238E27FC236}">
                          <a16:creationId xmlns:a16="http://schemas.microsoft.com/office/drawing/2014/main" id="{B58B94A9-6547-49F9-A526-E786664D1F0B}"/>
                        </a:ext>
                      </a:extLst>
                    </p:cNvPr>
                    <p:cNvSpPr>
                      <a:spLocks/>
                    </p:cNvSpPr>
                    <p:nvPr/>
                  </p:nvSpPr>
                  <p:spPr bwMode="auto">
                    <a:xfrm>
                      <a:off x="9469438" y="2611438"/>
                      <a:ext cx="146050" cy="457200"/>
                    </a:xfrm>
                    <a:custGeom>
                      <a:avLst/>
                      <a:gdLst>
                        <a:gd name="T0" fmla="*/ 271 w 273"/>
                        <a:gd name="T1" fmla="*/ 861 h 861"/>
                        <a:gd name="T2" fmla="*/ 266 w 273"/>
                        <a:gd name="T3" fmla="*/ 853 h 861"/>
                        <a:gd name="T4" fmla="*/ 263 w 273"/>
                        <a:gd name="T5" fmla="*/ 829 h 861"/>
                        <a:gd name="T6" fmla="*/ 273 w 273"/>
                        <a:gd name="T7" fmla="*/ 721 h 861"/>
                        <a:gd name="T8" fmla="*/ 263 w 273"/>
                        <a:gd name="T9" fmla="*/ 618 h 861"/>
                        <a:gd name="T10" fmla="*/ 208 w 273"/>
                        <a:gd name="T11" fmla="*/ 539 h 861"/>
                        <a:gd name="T12" fmla="*/ 138 w 273"/>
                        <a:gd name="T13" fmla="*/ 471 h 861"/>
                        <a:gd name="T14" fmla="*/ 70 w 273"/>
                        <a:gd name="T15" fmla="*/ 401 h 861"/>
                        <a:gd name="T16" fmla="*/ 22 w 273"/>
                        <a:gd name="T17" fmla="*/ 320 h 861"/>
                        <a:gd name="T18" fmla="*/ 3 w 273"/>
                        <a:gd name="T19" fmla="*/ 241 h 861"/>
                        <a:gd name="T20" fmla="*/ 0 w 273"/>
                        <a:gd name="T21" fmla="*/ 159 h 861"/>
                        <a:gd name="T22" fmla="*/ 38 w 273"/>
                        <a:gd name="T23"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861">
                          <a:moveTo>
                            <a:pt x="271" y="861"/>
                          </a:moveTo>
                          <a:lnTo>
                            <a:pt x="266" y="853"/>
                          </a:lnTo>
                          <a:lnTo>
                            <a:pt x="263" y="829"/>
                          </a:lnTo>
                          <a:lnTo>
                            <a:pt x="273" y="721"/>
                          </a:lnTo>
                          <a:lnTo>
                            <a:pt x="263" y="618"/>
                          </a:lnTo>
                          <a:lnTo>
                            <a:pt x="208" y="539"/>
                          </a:lnTo>
                          <a:lnTo>
                            <a:pt x="138" y="471"/>
                          </a:lnTo>
                          <a:lnTo>
                            <a:pt x="70" y="401"/>
                          </a:lnTo>
                          <a:lnTo>
                            <a:pt x="22" y="320"/>
                          </a:lnTo>
                          <a:lnTo>
                            <a:pt x="3" y="241"/>
                          </a:lnTo>
                          <a:lnTo>
                            <a:pt x="0" y="159"/>
                          </a:lnTo>
                          <a:lnTo>
                            <a:pt x="38"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1" name="Freeform 23">
                      <a:extLst>
                        <a:ext uri="{FF2B5EF4-FFF2-40B4-BE49-F238E27FC236}">
                          <a16:creationId xmlns:a16="http://schemas.microsoft.com/office/drawing/2014/main" id="{8836087A-C573-067E-83FC-5022CDAA1633}"/>
                        </a:ext>
                      </a:extLst>
                    </p:cNvPr>
                    <p:cNvSpPr>
                      <a:spLocks/>
                    </p:cNvSpPr>
                    <p:nvPr/>
                  </p:nvSpPr>
                  <p:spPr bwMode="auto">
                    <a:xfrm>
                      <a:off x="9831388" y="2516188"/>
                      <a:ext cx="85725" cy="514350"/>
                    </a:xfrm>
                    <a:custGeom>
                      <a:avLst/>
                      <a:gdLst>
                        <a:gd name="T0" fmla="*/ 121 w 161"/>
                        <a:gd name="T1" fmla="*/ 969 h 969"/>
                        <a:gd name="T2" fmla="*/ 137 w 161"/>
                        <a:gd name="T3" fmla="*/ 698 h 969"/>
                        <a:gd name="T4" fmla="*/ 159 w 161"/>
                        <a:gd name="T5" fmla="*/ 607 h 969"/>
                        <a:gd name="T6" fmla="*/ 161 w 161"/>
                        <a:gd name="T7" fmla="*/ 518 h 969"/>
                        <a:gd name="T8" fmla="*/ 125 w 161"/>
                        <a:gd name="T9" fmla="*/ 477 h 969"/>
                        <a:gd name="T10" fmla="*/ 74 w 161"/>
                        <a:gd name="T11" fmla="*/ 445 h 969"/>
                        <a:gd name="T12" fmla="*/ 26 w 161"/>
                        <a:gd name="T13" fmla="*/ 414 h 969"/>
                        <a:gd name="T14" fmla="*/ 0 w 161"/>
                        <a:gd name="T15" fmla="*/ 369 h 969"/>
                        <a:gd name="T16" fmla="*/ 3 w 161"/>
                        <a:gd name="T17" fmla="*/ 281 h 969"/>
                        <a:gd name="T18" fmla="*/ 27 w 161"/>
                        <a:gd name="T19" fmla="*/ 195 h 969"/>
                        <a:gd name="T20" fmla="*/ 88 w 161"/>
                        <a:gd name="T21" fmla="*/ 22 h 969"/>
                        <a:gd name="T22" fmla="*/ 90 w 161"/>
                        <a:gd name="T23" fmla="*/ 5 h 969"/>
                        <a:gd name="T24" fmla="*/ 88 w 161"/>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969">
                          <a:moveTo>
                            <a:pt x="121" y="969"/>
                          </a:moveTo>
                          <a:lnTo>
                            <a:pt x="137" y="698"/>
                          </a:lnTo>
                          <a:lnTo>
                            <a:pt x="159" y="607"/>
                          </a:lnTo>
                          <a:lnTo>
                            <a:pt x="161" y="518"/>
                          </a:lnTo>
                          <a:lnTo>
                            <a:pt x="125" y="477"/>
                          </a:lnTo>
                          <a:lnTo>
                            <a:pt x="74" y="445"/>
                          </a:lnTo>
                          <a:lnTo>
                            <a:pt x="26" y="414"/>
                          </a:lnTo>
                          <a:lnTo>
                            <a:pt x="0" y="369"/>
                          </a:lnTo>
                          <a:lnTo>
                            <a:pt x="3" y="281"/>
                          </a:lnTo>
                          <a:lnTo>
                            <a:pt x="27" y="195"/>
                          </a:lnTo>
                          <a:lnTo>
                            <a:pt x="88" y="22"/>
                          </a:lnTo>
                          <a:lnTo>
                            <a:pt x="90" y="5"/>
                          </a:lnTo>
                          <a:lnTo>
                            <a:pt x="88"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2" name="Freeform 24">
                      <a:extLst>
                        <a:ext uri="{FF2B5EF4-FFF2-40B4-BE49-F238E27FC236}">
                          <a16:creationId xmlns:a16="http://schemas.microsoft.com/office/drawing/2014/main" id="{6F921DD6-B40C-3622-7C2A-999C484C36A9}"/>
                        </a:ext>
                      </a:extLst>
                    </p:cNvPr>
                    <p:cNvSpPr>
                      <a:spLocks/>
                    </p:cNvSpPr>
                    <p:nvPr/>
                  </p:nvSpPr>
                  <p:spPr bwMode="auto">
                    <a:xfrm>
                      <a:off x="9767888" y="2517775"/>
                      <a:ext cx="187325" cy="519113"/>
                    </a:xfrm>
                    <a:custGeom>
                      <a:avLst/>
                      <a:gdLst>
                        <a:gd name="T0" fmla="*/ 250 w 354"/>
                        <a:gd name="T1" fmla="*/ 978 h 978"/>
                        <a:gd name="T2" fmla="*/ 204 w 354"/>
                        <a:gd name="T3" fmla="*/ 928 h 978"/>
                        <a:gd name="T4" fmla="*/ 170 w 354"/>
                        <a:gd name="T5" fmla="*/ 866 h 978"/>
                        <a:gd name="T6" fmla="*/ 153 w 354"/>
                        <a:gd name="T7" fmla="*/ 730 h 978"/>
                        <a:gd name="T8" fmla="*/ 198 w 354"/>
                        <a:gd name="T9" fmla="*/ 642 h 978"/>
                        <a:gd name="T10" fmla="*/ 272 w 354"/>
                        <a:gd name="T11" fmla="*/ 563 h 978"/>
                        <a:gd name="T12" fmla="*/ 337 w 354"/>
                        <a:gd name="T13" fmla="*/ 485 h 978"/>
                        <a:gd name="T14" fmla="*/ 354 w 354"/>
                        <a:gd name="T15" fmla="*/ 397 h 978"/>
                        <a:gd name="T16" fmla="*/ 304 w 354"/>
                        <a:gd name="T17" fmla="*/ 276 h 978"/>
                        <a:gd name="T18" fmla="*/ 219 w 354"/>
                        <a:gd name="T19" fmla="*/ 171 h 978"/>
                        <a:gd name="T20" fmla="*/ 112 w 354"/>
                        <a:gd name="T21" fmla="*/ 80 h 978"/>
                        <a:gd name="T22" fmla="*/ 0 w 354"/>
                        <a:gd name="T23"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4" h="978">
                          <a:moveTo>
                            <a:pt x="250" y="978"/>
                          </a:moveTo>
                          <a:lnTo>
                            <a:pt x="204" y="928"/>
                          </a:lnTo>
                          <a:lnTo>
                            <a:pt x="170" y="866"/>
                          </a:lnTo>
                          <a:lnTo>
                            <a:pt x="153" y="730"/>
                          </a:lnTo>
                          <a:lnTo>
                            <a:pt x="198" y="642"/>
                          </a:lnTo>
                          <a:lnTo>
                            <a:pt x="272" y="563"/>
                          </a:lnTo>
                          <a:lnTo>
                            <a:pt x="337" y="485"/>
                          </a:lnTo>
                          <a:lnTo>
                            <a:pt x="354" y="397"/>
                          </a:lnTo>
                          <a:lnTo>
                            <a:pt x="304" y="276"/>
                          </a:lnTo>
                          <a:lnTo>
                            <a:pt x="219" y="171"/>
                          </a:lnTo>
                          <a:lnTo>
                            <a:pt x="112" y="80"/>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3" name="Freeform 25">
                      <a:extLst>
                        <a:ext uri="{FF2B5EF4-FFF2-40B4-BE49-F238E27FC236}">
                          <a16:creationId xmlns:a16="http://schemas.microsoft.com/office/drawing/2014/main" id="{D6AEFB98-D371-73ED-8328-75A0B3F218EC}"/>
                        </a:ext>
                      </a:extLst>
                    </p:cNvPr>
                    <p:cNvSpPr>
                      <a:spLocks/>
                    </p:cNvSpPr>
                    <p:nvPr/>
                  </p:nvSpPr>
                  <p:spPr bwMode="auto">
                    <a:xfrm>
                      <a:off x="9856788" y="2527300"/>
                      <a:ext cx="93663" cy="512763"/>
                    </a:xfrm>
                    <a:custGeom>
                      <a:avLst/>
                      <a:gdLst>
                        <a:gd name="T0" fmla="*/ 105 w 177"/>
                        <a:gd name="T1" fmla="*/ 965 h 965"/>
                        <a:gd name="T2" fmla="*/ 107 w 177"/>
                        <a:gd name="T3" fmla="*/ 959 h 965"/>
                        <a:gd name="T4" fmla="*/ 113 w 177"/>
                        <a:gd name="T5" fmla="*/ 942 h 965"/>
                        <a:gd name="T6" fmla="*/ 157 w 177"/>
                        <a:gd name="T7" fmla="*/ 817 h 965"/>
                        <a:gd name="T8" fmla="*/ 177 w 177"/>
                        <a:gd name="T9" fmla="*/ 690 h 965"/>
                        <a:gd name="T10" fmla="*/ 152 w 177"/>
                        <a:gd name="T11" fmla="*/ 589 h 965"/>
                        <a:gd name="T12" fmla="*/ 111 w 177"/>
                        <a:gd name="T13" fmla="*/ 493 h 965"/>
                        <a:gd name="T14" fmla="*/ 32 w 177"/>
                        <a:gd name="T15" fmla="*/ 298 h 965"/>
                        <a:gd name="T16" fmla="*/ 0 w 177"/>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965">
                          <a:moveTo>
                            <a:pt x="105" y="965"/>
                          </a:moveTo>
                          <a:lnTo>
                            <a:pt x="107" y="959"/>
                          </a:lnTo>
                          <a:lnTo>
                            <a:pt x="113" y="942"/>
                          </a:lnTo>
                          <a:lnTo>
                            <a:pt x="157" y="817"/>
                          </a:lnTo>
                          <a:lnTo>
                            <a:pt x="177" y="690"/>
                          </a:lnTo>
                          <a:lnTo>
                            <a:pt x="152" y="589"/>
                          </a:lnTo>
                          <a:lnTo>
                            <a:pt x="111" y="493"/>
                          </a:lnTo>
                          <a:lnTo>
                            <a:pt x="32" y="298"/>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4" name="Freeform 26">
                      <a:extLst>
                        <a:ext uri="{FF2B5EF4-FFF2-40B4-BE49-F238E27FC236}">
                          <a16:creationId xmlns:a16="http://schemas.microsoft.com/office/drawing/2014/main" id="{78EE0AFC-A502-6D8B-27E7-B2AC429DA534}"/>
                        </a:ext>
                      </a:extLst>
                    </p:cNvPr>
                    <p:cNvSpPr>
                      <a:spLocks/>
                    </p:cNvSpPr>
                    <p:nvPr/>
                  </p:nvSpPr>
                  <p:spPr bwMode="auto">
                    <a:xfrm>
                      <a:off x="9121776" y="2570163"/>
                      <a:ext cx="123825" cy="582613"/>
                    </a:xfrm>
                    <a:custGeom>
                      <a:avLst/>
                      <a:gdLst>
                        <a:gd name="T0" fmla="*/ 233 w 233"/>
                        <a:gd name="T1" fmla="*/ 1096 h 1096"/>
                        <a:gd name="T2" fmla="*/ 153 w 233"/>
                        <a:gd name="T3" fmla="*/ 1041 h 1096"/>
                        <a:gd name="T4" fmla="*/ 82 w 233"/>
                        <a:gd name="T5" fmla="*/ 971 h 1096"/>
                        <a:gd name="T6" fmla="*/ 28 w 233"/>
                        <a:gd name="T7" fmla="*/ 889 h 1096"/>
                        <a:gd name="T8" fmla="*/ 0 w 233"/>
                        <a:gd name="T9" fmla="*/ 798 h 1096"/>
                        <a:gd name="T10" fmla="*/ 9 w 233"/>
                        <a:gd name="T11" fmla="*/ 689 h 1096"/>
                        <a:gd name="T12" fmla="*/ 51 w 233"/>
                        <a:gd name="T13" fmla="*/ 584 h 1096"/>
                        <a:gd name="T14" fmla="*/ 137 w 233"/>
                        <a:gd name="T15" fmla="*/ 370 h 1096"/>
                        <a:gd name="T16" fmla="*/ 160 w 233"/>
                        <a:gd name="T17" fmla="*/ 186 h 1096"/>
                        <a:gd name="T18" fmla="*/ 153 w 233"/>
                        <a:gd name="T19"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096">
                          <a:moveTo>
                            <a:pt x="233" y="1096"/>
                          </a:moveTo>
                          <a:lnTo>
                            <a:pt x="153" y="1041"/>
                          </a:lnTo>
                          <a:lnTo>
                            <a:pt x="82" y="971"/>
                          </a:lnTo>
                          <a:lnTo>
                            <a:pt x="28" y="889"/>
                          </a:lnTo>
                          <a:lnTo>
                            <a:pt x="0" y="798"/>
                          </a:lnTo>
                          <a:lnTo>
                            <a:pt x="9" y="689"/>
                          </a:lnTo>
                          <a:lnTo>
                            <a:pt x="51" y="584"/>
                          </a:lnTo>
                          <a:lnTo>
                            <a:pt x="137" y="370"/>
                          </a:lnTo>
                          <a:lnTo>
                            <a:pt x="160" y="186"/>
                          </a:lnTo>
                          <a:lnTo>
                            <a:pt x="15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5" name="Freeform 27">
                      <a:extLst>
                        <a:ext uri="{FF2B5EF4-FFF2-40B4-BE49-F238E27FC236}">
                          <a16:creationId xmlns:a16="http://schemas.microsoft.com/office/drawing/2014/main" id="{FD6C5CE1-CD84-C4A6-5288-A2A056DDA5F4}"/>
                        </a:ext>
                      </a:extLst>
                    </p:cNvPr>
                    <p:cNvSpPr>
                      <a:spLocks/>
                    </p:cNvSpPr>
                    <p:nvPr/>
                  </p:nvSpPr>
                  <p:spPr bwMode="auto">
                    <a:xfrm>
                      <a:off x="9121776" y="2554288"/>
                      <a:ext cx="128588" cy="585788"/>
                    </a:xfrm>
                    <a:custGeom>
                      <a:avLst/>
                      <a:gdLst>
                        <a:gd name="T0" fmla="*/ 241 w 241"/>
                        <a:gd name="T1" fmla="*/ 1104 h 1104"/>
                        <a:gd name="T2" fmla="*/ 159 w 241"/>
                        <a:gd name="T3" fmla="*/ 965 h 1104"/>
                        <a:gd name="T4" fmla="*/ 97 w 241"/>
                        <a:gd name="T5" fmla="*/ 816 h 1104"/>
                        <a:gd name="T6" fmla="*/ 30 w 241"/>
                        <a:gd name="T7" fmla="*/ 622 h 1104"/>
                        <a:gd name="T8" fmla="*/ 0 w 241"/>
                        <a:gd name="T9" fmla="*/ 424 h 1104"/>
                        <a:gd name="T10" fmla="*/ 19 w 241"/>
                        <a:gd name="T11" fmla="*/ 362 h 1104"/>
                        <a:gd name="T12" fmla="*/ 59 w 241"/>
                        <a:gd name="T13" fmla="*/ 306 h 1104"/>
                        <a:gd name="T14" fmla="*/ 121 w 241"/>
                        <a:gd name="T15" fmla="*/ 189 h 1104"/>
                        <a:gd name="T16" fmla="*/ 102 w 241"/>
                        <a:gd name="T17" fmla="*/ 86 h 1104"/>
                        <a:gd name="T18" fmla="*/ 40 w 241"/>
                        <a:gd name="T19"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104">
                          <a:moveTo>
                            <a:pt x="241" y="1104"/>
                          </a:moveTo>
                          <a:lnTo>
                            <a:pt x="159" y="965"/>
                          </a:lnTo>
                          <a:lnTo>
                            <a:pt x="97" y="816"/>
                          </a:lnTo>
                          <a:lnTo>
                            <a:pt x="30" y="622"/>
                          </a:lnTo>
                          <a:lnTo>
                            <a:pt x="0" y="424"/>
                          </a:lnTo>
                          <a:lnTo>
                            <a:pt x="19" y="362"/>
                          </a:lnTo>
                          <a:lnTo>
                            <a:pt x="59" y="306"/>
                          </a:lnTo>
                          <a:lnTo>
                            <a:pt x="121" y="189"/>
                          </a:lnTo>
                          <a:lnTo>
                            <a:pt x="102" y="86"/>
                          </a:lnTo>
                          <a:lnTo>
                            <a:pt x="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6" name="Freeform 28">
                      <a:extLst>
                        <a:ext uri="{FF2B5EF4-FFF2-40B4-BE49-F238E27FC236}">
                          <a16:creationId xmlns:a16="http://schemas.microsoft.com/office/drawing/2014/main" id="{CBBD5EF9-099A-8587-83CC-E0AC5D46225C}"/>
                        </a:ext>
                      </a:extLst>
                    </p:cNvPr>
                    <p:cNvSpPr>
                      <a:spLocks/>
                    </p:cNvSpPr>
                    <p:nvPr/>
                  </p:nvSpPr>
                  <p:spPr bwMode="auto">
                    <a:xfrm>
                      <a:off x="9237663" y="2657475"/>
                      <a:ext cx="30163" cy="485775"/>
                    </a:xfrm>
                    <a:custGeom>
                      <a:avLst/>
                      <a:gdLst>
                        <a:gd name="T0" fmla="*/ 16 w 57"/>
                        <a:gd name="T1" fmla="*/ 915 h 915"/>
                        <a:gd name="T2" fmla="*/ 24 w 57"/>
                        <a:gd name="T3" fmla="*/ 662 h 915"/>
                        <a:gd name="T4" fmla="*/ 9 w 57"/>
                        <a:gd name="T5" fmla="*/ 489 h 915"/>
                        <a:gd name="T6" fmla="*/ 0 w 57"/>
                        <a:gd name="T7" fmla="*/ 315 h 915"/>
                        <a:gd name="T8" fmla="*/ 18 w 57"/>
                        <a:gd name="T9" fmla="*/ 155 h 915"/>
                        <a:gd name="T10" fmla="*/ 57 w 57"/>
                        <a:gd name="T11" fmla="*/ 0 h 915"/>
                      </a:gdLst>
                      <a:ahLst/>
                      <a:cxnLst>
                        <a:cxn ang="0">
                          <a:pos x="T0" y="T1"/>
                        </a:cxn>
                        <a:cxn ang="0">
                          <a:pos x="T2" y="T3"/>
                        </a:cxn>
                        <a:cxn ang="0">
                          <a:pos x="T4" y="T5"/>
                        </a:cxn>
                        <a:cxn ang="0">
                          <a:pos x="T6" y="T7"/>
                        </a:cxn>
                        <a:cxn ang="0">
                          <a:pos x="T8" y="T9"/>
                        </a:cxn>
                        <a:cxn ang="0">
                          <a:pos x="T10" y="T11"/>
                        </a:cxn>
                      </a:cxnLst>
                      <a:rect l="0" t="0" r="r" b="b"/>
                      <a:pathLst>
                        <a:path w="57" h="915">
                          <a:moveTo>
                            <a:pt x="16" y="915"/>
                          </a:moveTo>
                          <a:lnTo>
                            <a:pt x="24" y="662"/>
                          </a:lnTo>
                          <a:lnTo>
                            <a:pt x="9" y="489"/>
                          </a:lnTo>
                          <a:lnTo>
                            <a:pt x="0" y="315"/>
                          </a:lnTo>
                          <a:lnTo>
                            <a:pt x="18" y="155"/>
                          </a:lnTo>
                          <a:lnTo>
                            <a:pt x="5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7" name="Freeform 29">
                      <a:extLst>
                        <a:ext uri="{FF2B5EF4-FFF2-40B4-BE49-F238E27FC236}">
                          <a16:creationId xmlns:a16="http://schemas.microsoft.com/office/drawing/2014/main" id="{FCFEA676-3FF0-6625-5892-2A9A95135466}"/>
                        </a:ext>
                      </a:extLst>
                    </p:cNvPr>
                    <p:cNvSpPr>
                      <a:spLocks/>
                    </p:cNvSpPr>
                    <p:nvPr/>
                  </p:nvSpPr>
                  <p:spPr bwMode="auto">
                    <a:xfrm>
                      <a:off x="9309101" y="2595563"/>
                      <a:ext cx="146050" cy="512763"/>
                    </a:xfrm>
                    <a:custGeom>
                      <a:avLst/>
                      <a:gdLst>
                        <a:gd name="T0" fmla="*/ 274 w 274"/>
                        <a:gd name="T1" fmla="*/ 965 h 965"/>
                        <a:gd name="T2" fmla="*/ 110 w 274"/>
                        <a:gd name="T3" fmla="*/ 863 h 965"/>
                        <a:gd name="T4" fmla="*/ 43 w 274"/>
                        <a:gd name="T5" fmla="*/ 797 h 965"/>
                        <a:gd name="T6" fmla="*/ 0 w 274"/>
                        <a:gd name="T7" fmla="*/ 717 h 965"/>
                        <a:gd name="T8" fmla="*/ 5 w 274"/>
                        <a:gd name="T9" fmla="*/ 658 h 965"/>
                        <a:gd name="T10" fmla="*/ 41 w 274"/>
                        <a:gd name="T11" fmla="*/ 603 h 965"/>
                        <a:gd name="T12" fmla="*/ 129 w 274"/>
                        <a:gd name="T13" fmla="*/ 492 h 965"/>
                        <a:gd name="T14" fmla="*/ 206 w 274"/>
                        <a:gd name="T15" fmla="*/ 347 h 965"/>
                        <a:gd name="T16" fmla="*/ 250 w 274"/>
                        <a:gd name="T17" fmla="*/ 194 h 965"/>
                        <a:gd name="T18" fmla="*/ 242 w 274"/>
                        <a:gd name="T19" fmla="*/ 138 h 965"/>
                        <a:gd name="T20" fmla="*/ 218 w 274"/>
                        <a:gd name="T21" fmla="*/ 84 h 965"/>
                        <a:gd name="T22" fmla="*/ 137 w 274"/>
                        <a:gd name="T23"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965">
                          <a:moveTo>
                            <a:pt x="274" y="965"/>
                          </a:moveTo>
                          <a:lnTo>
                            <a:pt x="110" y="863"/>
                          </a:lnTo>
                          <a:lnTo>
                            <a:pt x="43" y="797"/>
                          </a:lnTo>
                          <a:lnTo>
                            <a:pt x="0" y="717"/>
                          </a:lnTo>
                          <a:lnTo>
                            <a:pt x="5" y="658"/>
                          </a:lnTo>
                          <a:lnTo>
                            <a:pt x="41" y="603"/>
                          </a:lnTo>
                          <a:lnTo>
                            <a:pt x="129" y="492"/>
                          </a:lnTo>
                          <a:lnTo>
                            <a:pt x="206" y="347"/>
                          </a:lnTo>
                          <a:lnTo>
                            <a:pt x="250" y="194"/>
                          </a:lnTo>
                          <a:lnTo>
                            <a:pt x="242" y="138"/>
                          </a:lnTo>
                          <a:lnTo>
                            <a:pt x="218" y="84"/>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8" name="Freeform 30">
                      <a:extLst>
                        <a:ext uri="{FF2B5EF4-FFF2-40B4-BE49-F238E27FC236}">
                          <a16:creationId xmlns:a16="http://schemas.microsoft.com/office/drawing/2014/main" id="{1C0F461F-9F47-7B3E-F3DE-167076723EF7}"/>
                        </a:ext>
                      </a:extLst>
                    </p:cNvPr>
                    <p:cNvSpPr>
                      <a:spLocks/>
                    </p:cNvSpPr>
                    <p:nvPr/>
                  </p:nvSpPr>
                  <p:spPr bwMode="auto">
                    <a:xfrm>
                      <a:off x="9288463" y="2509838"/>
                      <a:ext cx="157163" cy="593725"/>
                    </a:xfrm>
                    <a:custGeom>
                      <a:avLst/>
                      <a:gdLst>
                        <a:gd name="T0" fmla="*/ 298 w 298"/>
                        <a:gd name="T1" fmla="*/ 1118 h 1118"/>
                        <a:gd name="T2" fmla="*/ 248 w 298"/>
                        <a:gd name="T3" fmla="*/ 989 h 1118"/>
                        <a:gd name="T4" fmla="*/ 185 w 298"/>
                        <a:gd name="T5" fmla="*/ 866 h 1118"/>
                        <a:gd name="T6" fmla="*/ 135 w 298"/>
                        <a:gd name="T7" fmla="*/ 796 h 1118"/>
                        <a:gd name="T8" fmla="*/ 77 w 298"/>
                        <a:gd name="T9" fmla="*/ 731 h 1118"/>
                        <a:gd name="T10" fmla="*/ 0 w 298"/>
                        <a:gd name="T11" fmla="*/ 586 h 1118"/>
                        <a:gd name="T12" fmla="*/ 10 w 298"/>
                        <a:gd name="T13" fmla="*/ 500 h 1118"/>
                        <a:gd name="T14" fmla="*/ 46 w 298"/>
                        <a:gd name="T15" fmla="*/ 418 h 1118"/>
                        <a:gd name="T16" fmla="*/ 121 w 298"/>
                        <a:gd name="T17" fmla="*/ 252 h 1118"/>
                        <a:gd name="T18" fmla="*/ 137 w 298"/>
                        <a:gd name="T19"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1118">
                          <a:moveTo>
                            <a:pt x="298" y="1118"/>
                          </a:moveTo>
                          <a:lnTo>
                            <a:pt x="248" y="989"/>
                          </a:lnTo>
                          <a:lnTo>
                            <a:pt x="185" y="866"/>
                          </a:lnTo>
                          <a:lnTo>
                            <a:pt x="135" y="796"/>
                          </a:lnTo>
                          <a:lnTo>
                            <a:pt x="77" y="731"/>
                          </a:lnTo>
                          <a:lnTo>
                            <a:pt x="0" y="586"/>
                          </a:lnTo>
                          <a:lnTo>
                            <a:pt x="10" y="500"/>
                          </a:lnTo>
                          <a:lnTo>
                            <a:pt x="46" y="418"/>
                          </a:lnTo>
                          <a:lnTo>
                            <a:pt x="121" y="252"/>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9" name="Freeform 31">
                      <a:extLst>
                        <a:ext uri="{FF2B5EF4-FFF2-40B4-BE49-F238E27FC236}">
                          <a16:creationId xmlns:a16="http://schemas.microsoft.com/office/drawing/2014/main" id="{692D1ACF-A693-93DF-ED49-EA372F4EDB03}"/>
                        </a:ext>
                      </a:extLst>
                    </p:cNvPr>
                    <p:cNvSpPr>
                      <a:spLocks/>
                    </p:cNvSpPr>
                    <p:nvPr/>
                  </p:nvSpPr>
                  <p:spPr bwMode="auto">
                    <a:xfrm>
                      <a:off x="9339263" y="2573338"/>
                      <a:ext cx="115888" cy="522288"/>
                    </a:xfrm>
                    <a:custGeom>
                      <a:avLst/>
                      <a:gdLst>
                        <a:gd name="T0" fmla="*/ 217 w 217"/>
                        <a:gd name="T1" fmla="*/ 983 h 983"/>
                        <a:gd name="T2" fmla="*/ 213 w 217"/>
                        <a:gd name="T3" fmla="*/ 850 h 983"/>
                        <a:gd name="T4" fmla="*/ 177 w 217"/>
                        <a:gd name="T5" fmla="*/ 721 h 983"/>
                        <a:gd name="T6" fmla="*/ 131 w 217"/>
                        <a:gd name="T7" fmla="*/ 648 h 983"/>
                        <a:gd name="T8" fmla="*/ 72 w 217"/>
                        <a:gd name="T9" fmla="*/ 580 h 983"/>
                        <a:gd name="T10" fmla="*/ 0 w 217"/>
                        <a:gd name="T11" fmla="*/ 432 h 983"/>
                        <a:gd name="T12" fmla="*/ 16 w 217"/>
                        <a:gd name="T13" fmla="*/ 317 h 983"/>
                        <a:gd name="T14" fmla="*/ 58 w 217"/>
                        <a:gd name="T15" fmla="*/ 205 h 983"/>
                        <a:gd name="T16" fmla="*/ 185 w 217"/>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983">
                          <a:moveTo>
                            <a:pt x="217" y="983"/>
                          </a:moveTo>
                          <a:lnTo>
                            <a:pt x="213" y="850"/>
                          </a:lnTo>
                          <a:lnTo>
                            <a:pt x="177" y="721"/>
                          </a:lnTo>
                          <a:lnTo>
                            <a:pt x="131" y="648"/>
                          </a:lnTo>
                          <a:lnTo>
                            <a:pt x="72" y="580"/>
                          </a:lnTo>
                          <a:lnTo>
                            <a:pt x="0" y="432"/>
                          </a:lnTo>
                          <a:lnTo>
                            <a:pt x="16" y="317"/>
                          </a:lnTo>
                          <a:lnTo>
                            <a:pt x="58" y="205"/>
                          </a:lnTo>
                          <a:lnTo>
                            <a:pt x="18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0" name="Freeform 32">
                      <a:extLst>
                        <a:ext uri="{FF2B5EF4-FFF2-40B4-BE49-F238E27FC236}">
                          <a16:creationId xmlns:a16="http://schemas.microsoft.com/office/drawing/2014/main" id="{572C30FE-C78E-C46A-45F4-063F5462A4F1}"/>
                        </a:ext>
                      </a:extLst>
                    </p:cNvPr>
                    <p:cNvSpPr>
                      <a:spLocks/>
                    </p:cNvSpPr>
                    <p:nvPr/>
                  </p:nvSpPr>
                  <p:spPr bwMode="auto">
                    <a:xfrm>
                      <a:off x="9626601" y="2476500"/>
                      <a:ext cx="123825" cy="581025"/>
                    </a:xfrm>
                    <a:custGeom>
                      <a:avLst/>
                      <a:gdLst>
                        <a:gd name="T0" fmla="*/ 233 w 233"/>
                        <a:gd name="T1" fmla="*/ 1095 h 1095"/>
                        <a:gd name="T2" fmla="*/ 152 w 233"/>
                        <a:gd name="T3" fmla="*/ 1041 h 1095"/>
                        <a:gd name="T4" fmla="*/ 81 w 233"/>
                        <a:gd name="T5" fmla="*/ 971 h 1095"/>
                        <a:gd name="T6" fmla="*/ 28 w 233"/>
                        <a:gd name="T7" fmla="*/ 888 h 1095"/>
                        <a:gd name="T8" fmla="*/ 0 w 233"/>
                        <a:gd name="T9" fmla="*/ 798 h 1095"/>
                        <a:gd name="T10" fmla="*/ 9 w 233"/>
                        <a:gd name="T11" fmla="*/ 689 h 1095"/>
                        <a:gd name="T12" fmla="*/ 50 w 233"/>
                        <a:gd name="T13" fmla="*/ 583 h 1095"/>
                        <a:gd name="T14" fmla="*/ 137 w 233"/>
                        <a:gd name="T15" fmla="*/ 369 h 1095"/>
                        <a:gd name="T16" fmla="*/ 159 w 233"/>
                        <a:gd name="T17" fmla="*/ 185 h 1095"/>
                        <a:gd name="T18" fmla="*/ 153 w 233"/>
                        <a:gd name="T19" fmla="*/ 0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095">
                          <a:moveTo>
                            <a:pt x="233" y="1095"/>
                          </a:moveTo>
                          <a:lnTo>
                            <a:pt x="152" y="1041"/>
                          </a:lnTo>
                          <a:lnTo>
                            <a:pt x="81" y="971"/>
                          </a:lnTo>
                          <a:lnTo>
                            <a:pt x="28" y="888"/>
                          </a:lnTo>
                          <a:lnTo>
                            <a:pt x="0" y="798"/>
                          </a:lnTo>
                          <a:lnTo>
                            <a:pt x="9" y="689"/>
                          </a:lnTo>
                          <a:lnTo>
                            <a:pt x="50" y="583"/>
                          </a:lnTo>
                          <a:lnTo>
                            <a:pt x="137" y="369"/>
                          </a:lnTo>
                          <a:lnTo>
                            <a:pt x="159" y="185"/>
                          </a:lnTo>
                          <a:lnTo>
                            <a:pt x="15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1" name="Freeform 33">
                      <a:extLst>
                        <a:ext uri="{FF2B5EF4-FFF2-40B4-BE49-F238E27FC236}">
                          <a16:creationId xmlns:a16="http://schemas.microsoft.com/office/drawing/2014/main" id="{5C8D8567-5529-8C7C-036C-8A3F92946EA9}"/>
                        </a:ext>
                      </a:extLst>
                    </p:cNvPr>
                    <p:cNvSpPr>
                      <a:spLocks/>
                    </p:cNvSpPr>
                    <p:nvPr/>
                  </p:nvSpPr>
                  <p:spPr bwMode="auto">
                    <a:xfrm>
                      <a:off x="9626601" y="2459038"/>
                      <a:ext cx="127000" cy="587375"/>
                    </a:xfrm>
                    <a:custGeom>
                      <a:avLst/>
                      <a:gdLst>
                        <a:gd name="T0" fmla="*/ 241 w 241"/>
                        <a:gd name="T1" fmla="*/ 1105 h 1105"/>
                        <a:gd name="T2" fmla="*/ 159 w 241"/>
                        <a:gd name="T3" fmla="*/ 966 h 1105"/>
                        <a:gd name="T4" fmla="*/ 96 w 241"/>
                        <a:gd name="T5" fmla="*/ 816 h 1105"/>
                        <a:gd name="T6" fmla="*/ 29 w 241"/>
                        <a:gd name="T7" fmla="*/ 623 h 1105"/>
                        <a:gd name="T8" fmla="*/ 0 w 241"/>
                        <a:gd name="T9" fmla="*/ 424 h 1105"/>
                        <a:gd name="T10" fmla="*/ 19 w 241"/>
                        <a:gd name="T11" fmla="*/ 363 h 1105"/>
                        <a:gd name="T12" fmla="*/ 58 w 241"/>
                        <a:gd name="T13" fmla="*/ 307 h 1105"/>
                        <a:gd name="T14" fmla="*/ 120 w 241"/>
                        <a:gd name="T15" fmla="*/ 190 h 1105"/>
                        <a:gd name="T16" fmla="*/ 102 w 241"/>
                        <a:gd name="T17" fmla="*/ 87 h 1105"/>
                        <a:gd name="T18" fmla="*/ 40 w 241"/>
                        <a:gd name="T19"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105">
                          <a:moveTo>
                            <a:pt x="241" y="1105"/>
                          </a:moveTo>
                          <a:lnTo>
                            <a:pt x="159" y="966"/>
                          </a:lnTo>
                          <a:lnTo>
                            <a:pt x="96" y="816"/>
                          </a:lnTo>
                          <a:lnTo>
                            <a:pt x="29" y="623"/>
                          </a:lnTo>
                          <a:lnTo>
                            <a:pt x="0" y="424"/>
                          </a:lnTo>
                          <a:lnTo>
                            <a:pt x="19" y="363"/>
                          </a:lnTo>
                          <a:lnTo>
                            <a:pt x="58" y="307"/>
                          </a:lnTo>
                          <a:lnTo>
                            <a:pt x="120" y="190"/>
                          </a:lnTo>
                          <a:lnTo>
                            <a:pt x="102" y="87"/>
                          </a:lnTo>
                          <a:lnTo>
                            <a:pt x="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2" name="Freeform 34">
                      <a:extLst>
                        <a:ext uri="{FF2B5EF4-FFF2-40B4-BE49-F238E27FC236}">
                          <a16:creationId xmlns:a16="http://schemas.microsoft.com/office/drawing/2014/main" id="{B020A113-E9F3-C13D-F976-6150F19C702B}"/>
                        </a:ext>
                      </a:extLst>
                    </p:cNvPr>
                    <p:cNvSpPr>
                      <a:spLocks/>
                    </p:cNvSpPr>
                    <p:nvPr/>
                  </p:nvSpPr>
                  <p:spPr bwMode="auto">
                    <a:xfrm>
                      <a:off x="9740901" y="2562225"/>
                      <a:ext cx="30163" cy="485775"/>
                    </a:xfrm>
                    <a:custGeom>
                      <a:avLst/>
                      <a:gdLst>
                        <a:gd name="T0" fmla="*/ 16 w 56"/>
                        <a:gd name="T1" fmla="*/ 915 h 915"/>
                        <a:gd name="T2" fmla="*/ 24 w 56"/>
                        <a:gd name="T3" fmla="*/ 663 h 915"/>
                        <a:gd name="T4" fmla="*/ 9 w 56"/>
                        <a:gd name="T5" fmla="*/ 489 h 915"/>
                        <a:gd name="T6" fmla="*/ 0 w 56"/>
                        <a:gd name="T7" fmla="*/ 316 h 915"/>
                        <a:gd name="T8" fmla="*/ 18 w 56"/>
                        <a:gd name="T9" fmla="*/ 156 h 915"/>
                        <a:gd name="T10" fmla="*/ 56 w 56"/>
                        <a:gd name="T11" fmla="*/ 0 h 915"/>
                      </a:gdLst>
                      <a:ahLst/>
                      <a:cxnLst>
                        <a:cxn ang="0">
                          <a:pos x="T0" y="T1"/>
                        </a:cxn>
                        <a:cxn ang="0">
                          <a:pos x="T2" y="T3"/>
                        </a:cxn>
                        <a:cxn ang="0">
                          <a:pos x="T4" y="T5"/>
                        </a:cxn>
                        <a:cxn ang="0">
                          <a:pos x="T6" y="T7"/>
                        </a:cxn>
                        <a:cxn ang="0">
                          <a:pos x="T8" y="T9"/>
                        </a:cxn>
                        <a:cxn ang="0">
                          <a:pos x="T10" y="T11"/>
                        </a:cxn>
                      </a:cxnLst>
                      <a:rect l="0" t="0" r="r" b="b"/>
                      <a:pathLst>
                        <a:path w="56" h="915">
                          <a:moveTo>
                            <a:pt x="16" y="915"/>
                          </a:moveTo>
                          <a:lnTo>
                            <a:pt x="24" y="663"/>
                          </a:lnTo>
                          <a:lnTo>
                            <a:pt x="9" y="489"/>
                          </a:lnTo>
                          <a:lnTo>
                            <a:pt x="0" y="316"/>
                          </a:lnTo>
                          <a:lnTo>
                            <a:pt x="18" y="156"/>
                          </a:lnTo>
                          <a:lnTo>
                            <a:pt x="56"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3" name="Freeform 35">
                      <a:extLst>
                        <a:ext uri="{FF2B5EF4-FFF2-40B4-BE49-F238E27FC236}">
                          <a16:creationId xmlns:a16="http://schemas.microsoft.com/office/drawing/2014/main" id="{FC2D5140-D8F0-53E1-DE63-51EFF05110B2}"/>
                        </a:ext>
                      </a:extLst>
                    </p:cNvPr>
                    <p:cNvSpPr>
                      <a:spLocks/>
                    </p:cNvSpPr>
                    <p:nvPr/>
                  </p:nvSpPr>
                  <p:spPr bwMode="auto">
                    <a:xfrm>
                      <a:off x="8947151" y="2646363"/>
                      <a:ext cx="123825" cy="581025"/>
                    </a:xfrm>
                    <a:custGeom>
                      <a:avLst/>
                      <a:gdLst>
                        <a:gd name="T0" fmla="*/ 234 w 234"/>
                        <a:gd name="T1" fmla="*/ 1096 h 1096"/>
                        <a:gd name="T2" fmla="*/ 153 w 234"/>
                        <a:gd name="T3" fmla="*/ 1041 h 1096"/>
                        <a:gd name="T4" fmla="*/ 82 w 234"/>
                        <a:gd name="T5" fmla="*/ 971 h 1096"/>
                        <a:gd name="T6" fmla="*/ 28 w 234"/>
                        <a:gd name="T7" fmla="*/ 889 h 1096"/>
                        <a:gd name="T8" fmla="*/ 0 w 234"/>
                        <a:gd name="T9" fmla="*/ 798 h 1096"/>
                        <a:gd name="T10" fmla="*/ 9 w 234"/>
                        <a:gd name="T11" fmla="*/ 689 h 1096"/>
                        <a:gd name="T12" fmla="*/ 51 w 234"/>
                        <a:gd name="T13" fmla="*/ 583 h 1096"/>
                        <a:gd name="T14" fmla="*/ 137 w 234"/>
                        <a:gd name="T15" fmla="*/ 370 h 1096"/>
                        <a:gd name="T16" fmla="*/ 160 w 234"/>
                        <a:gd name="T17" fmla="*/ 185 h 1096"/>
                        <a:gd name="T18" fmla="*/ 153 w 234"/>
                        <a:gd name="T19"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1096">
                          <a:moveTo>
                            <a:pt x="234" y="1096"/>
                          </a:moveTo>
                          <a:lnTo>
                            <a:pt x="153" y="1041"/>
                          </a:lnTo>
                          <a:lnTo>
                            <a:pt x="82" y="971"/>
                          </a:lnTo>
                          <a:lnTo>
                            <a:pt x="28" y="889"/>
                          </a:lnTo>
                          <a:lnTo>
                            <a:pt x="0" y="798"/>
                          </a:lnTo>
                          <a:lnTo>
                            <a:pt x="9" y="689"/>
                          </a:lnTo>
                          <a:lnTo>
                            <a:pt x="51" y="583"/>
                          </a:lnTo>
                          <a:lnTo>
                            <a:pt x="137" y="370"/>
                          </a:lnTo>
                          <a:lnTo>
                            <a:pt x="160" y="185"/>
                          </a:lnTo>
                          <a:lnTo>
                            <a:pt x="15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4" name="Freeform 36">
                      <a:extLst>
                        <a:ext uri="{FF2B5EF4-FFF2-40B4-BE49-F238E27FC236}">
                          <a16:creationId xmlns:a16="http://schemas.microsoft.com/office/drawing/2014/main" id="{CC1D118D-C849-083B-3995-152D129FB985}"/>
                        </a:ext>
                      </a:extLst>
                    </p:cNvPr>
                    <p:cNvSpPr>
                      <a:spLocks/>
                    </p:cNvSpPr>
                    <p:nvPr/>
                  </p:nvSpPr>
                  <p:spPr bwMode="auto">
                    <a:xfrm>
                      <a:off x="8947151" y="2628900"/>
                      <a:ext cx="128588" cy="587375"/>
                    </a:xfrm>
                    <a:custGeom>
                      <a:avLst/>
                      <a:gdLst>
                        <a:gd name="T0" fmla="*/ 242 w 242"/>
                        <a:gd name="T1" fmla="*/ 1105 h 1105"/>
                        <a:gd name="T2" fmla="*/ 159 w 242"/>
                        <a:gd name="T3" fmla="*/ 966 h 1105"/>
                        <a:gd name="T4" fmla="*/ 97 w 242"/>
                        <a:gd name="T5" fmla="*/ 816 h 1105"/>
                        <a:gd name="T6" fmla="*/ 30 w 242"/>
                        <a:gd name="T7" fmla="*/ 623 h 1105"/>
                        <a:gd name="T8" fmla="*/ 0 w 242"/>
                        <a:gd name="T9" fmla="*/ 424 h 1105"/>
                        <a:gd name="T10" fmla="*/ 19 w 242"/>
                        <a:gd name="T11" fmla="*/ 363 h 1105"/>
                        <a:gd name="T12" fmla="*/ 59 w 242"/>
                        <a:gd name="T13" fmla="*/ 307 h 1105"/>
                        <a:gd name="T14" fmla="*/ 121 w 242"/>
                        <a:gd name="T15" fmla="*/ 190 h 1105"/>
                        <a:gd name="T16" fmla="*/ 102 w 242"/>
                        <a:gd name="T17" fmla="*/ 87 h 1105"/>
                        <a:gd name="T18" fmla="*/ 41 w 242"/>
                        <a:gd name="T19"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105">
                          <a:moveTo>
                            <a:pt x="242" y="1105"/>
                          </a:moveTo>
                          <a:lnTo>
                            <a:pt x="159" y="966"/>
                          </a:lnTo>
                          <a:lnTo>
                            <a:pt x="97" y="816"/>
                          </a:lnTo>
                          <a:lnTo>
                            <a:pt x="30" y="623"/>
                          </a:lnTo>
                          <a:lnTo>
                            <a:pt x="0" y="424"/>
                          </a:lnTo>
                          <a:lnTo>
                            <a:pt x="19" y="363"/>
                          </a:lnTo>
                          <a:lnTo>
                            <a:pt x="59" y="307"/>
                          </a:lnTo>
                          <a:lnTo>
                            <a:pt x="121" y="190"/>
                          </a:lnTo>
                          <a:lnTo>
                            <a:pt x="102" y="87"/>
                          </a:lnTo>
                          <a:lnTo>
                            <a:pt x="4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5" name="Freeform 37">
                      <a:extLst>
                        <a:ext uri="{FF2B5EF4-FFF2-40B4-BE49-F238E27FC236}">
                          <a16:creationId xmlns:a16="http://schemas.microsoft.com/office/drawing/2014/main" id="{4264A1B8-1CFE-7285-0574-FC119B92A9BC}"/>
                        </a:ext>
                      </a:extLst>
                    </p:cNvPr>
                    <p:cNvSpPr>
                      <a:spLocks/>
                    </p:cNvSpPr>
                    <p:nvPr/>
                  </p:nvSpPr>
                  <p:spPr bwMode="auto">
                    <a:xfrm>
                      <a:off x="9061451" y="2732088"/>
                      <a:ext cx="30163" cy="485775"/>
                    </a:xfrm>
                    <a:custGeom>
                      <a:avLst/>
                      <a:gdLst>
                        <a:gd name="T0" fmla="*/ 17 w 57"/>
                        <a:gd name="T1" fmla="*/ 915 h 915"/>
                        <a:gd name="T2" fmla="*/ 25 w 57"/>
                        <a:gd name="T3" fmla="*/ 663 h 915"/>
                        <a:gd name="T4" fmla="*/ 9 w 57"/>
                        <a:gd name="T5" fmla="*/ 489 h 915"/>
                        <a:gd name="T6" fmla="*/ 0 w 57"/>
                        <a:gd name="T7" fmla="*/ 316 h 915"/>
                        <a:gd name="T8" fmla="*/ 18 w 57"/>
                        <a:gd name="T9" fmla="*/ 156 h 915"/>
                        <a:gd name="T10" fmla="*/ 57 w 57"/>
                        <a:gd name="T11" fmla="*/ 0 h 915"/>
                      </a:gdLst>
                      <a:ahLst/>
                      <a:cxnLst>
                        <a:cxn ang="0">
                          <a:pos x="T0" y="T1"/>
                        </a:cxn>
                        <a:cxn ang="0">
                          <a:pos x="T2" y="T3"/>
                        </a:cxn>
                        <a:cxn ang="0">
                          <a:pos x="T4" y="T5"/>
                        </a:cxn>
                        <a:cxn ang="0">
                          <a:pos x="T6" y="T7"/>
                        </a:cxn>
                        <a:cxn ang="0">
                          <a:pos x="T8" y="T9"/>
                        </a:cxn>
                        <a:cxn ang="0">
                          <a:pos x="T10" y="T11"/>
                        </a:cxn>
                      </a:cxnLst>
                      <a:rect l="0" t="0" r="r" b="b"/>
                      <a:pathLst>
                        <a:path w="57" h="915">
                          <a:moveTo>
                            <a:pt x="17" y="915"/>
                          </a:moveTo>
                          <a:lnTo>
                            <a:pt x="25" y="663"/>
                          </a:lnTo>
                          <a:lnTo>
                            <a:pt x="9" y="489"/>
                          </a:lnTo>
                          <a:lnTo>
                            <a:pt x="0" y="316"/>
                          </a:lnTo>
                          <a:lnTo>
                            <a:pt x="18" y="156"/>
                          </a:lnTo>
                          <a:lnTo>
                            <a:pt x="5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6" name="Freeform 38">
                      <a:extLst>
                        <a:ext uri="{FF2B5EF4-FFF2-40B4-BE49-F238E27FC236}">
                          <a16:creationId xmlns:a16="http://schemas.microsoft.com/office/drawing/2014/main" id="{DE96C93F-7F83-CF06-66DA-99C51CC0B739}"/>
                        </a:ext>
                      </a:extLst>
                    </p:cNvPr>
                    <p:cNvSpPr>
                      <a:spLocks/>
                    </p:cNvSpPr>
                    <p:nvPr/>
                  </p:nvSpPr>
                  <p:spPr bwMode="auto">
                    <a:xfrm>
                      <a:off x="8820151" y="2765425"/>
                      <a:ext cx="144463" cy="512763"/>
                    </a:xfrm>
                    <a:custGeom>
                      <a:avLst/>
                      <a:gdLst>
                        <a:gd name="T0" fmla="*/ 274 w 274"/>
                        <a:gd name="T1" fmla="*/ 965 h 965"/>
                        <a:gd name="T2" fmla="*/ 110 w 274"/>
                        <a:gd name="T3" fmla="*/ 863 h 965"/>
                        <a:gd name="T4" fmla="*/ 43 w 274"/>
                        <a:gd name="T5" fmla="*/ 797 h 965"/>
                        <a:gd name="T6" fmla="*/ 0 w 274"/>
                        <a:gd name="T7" fmla="*/ 717 h 965"/>
                        <a:gd name="T8" fmla="*/ 5 w 274"/>
                        <a:gd name="T9" fmla="*/ 658 h 965"/>
                        <a:gd name="T10" fmla="*/ 41 w 274"/>
                        <a:gd name="T11" fmla="*/ 603 h 965"/>
                        <a:gd name="T12" fmla="*/ 129 w 274"/>
                        <a:gd name="T13" fmla="*/ 492 h 965"/>
                        <a:gd name="T14" fmla="*/ 206 w 274"/>
                        <a:gd name="T15" fmla="*/ 347 h 965"/>
                        <a:gd name="T16" fmla="*/ 250 w 274"/>
                        <a:gd name="T17" fmla="*/ 194 h 965"/>
                        <a:gd name="T18" fmla="*/ 242 w 274"/>
                        <a:gd name="T19" fmla="*/ 138 h 965"/>
                        <a:gd name="T20" fmla="*/ 218 w 274"/>
                        <a:gd name="T21" fmla="*/ 84 h 965"/>
                        <a:gd name="T22" fmla="*/ 137 w 274"/>
                        <a:gd name="T23"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965">
                          <a:moveTo>
                            <a:pt x="274" y="965"/>
                          </a:moveTo>
                          <a:lnTo>
                            <a:pt x="110" y="863"/>
                          </a:lnTo>
                          <a:lnTo>
                            <a:pt x="43" y="797"/>
                          </a:lnTo>
                          <a:lnTo>
                            <a:pt x="0" y="717"/>
                          </a:lnTo>
                          <a:lnTo>
                            <a:pt x="5" y="658"/>
                          </a:lnTo>
                          <a:lnTo>
                            <a:pt x="41" y="603"/>
                          </a:lnTo>
                          <a:lnTo>
                            <a:pt x="129" y="492"/>
                          </a:lnTo>
                          <a:lnTo>
                            <a:pt x="206" y="347"/>
                          </a:lnTo>
                          <a:lnTo>
                            <a:pt x="250" y="194"/>
                          </a:lnTo>
                          <a:lnTo>
                            <a:pt x="242" y="138"/>
                          </a:lnTo>
                          <a:lnTo>
                            <a:pt x="218" y="84"/>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7" name="Freeform 39">
                      <a:extLst>
                        <a:ext uri="{FF2B5EF4-FFF2-40B4-BE49-F238E27FC236}">
                          <a16:creationId xmlns:a16="http://schemas.microsoft.com/office/drawing/2014/main" id="{9BB83A85-ADE8-5F79-36EC-91FF4290960A}"/>
                        </a:ext>
                      </a:extLst>
                    </p:cNvPr>
                    <p:cNvSpPr>
                      <a:spLocks/>
                    </p:cNvSpPr>
                    <p:nvPr/>
                  </p:nvSpPr>
                  <p:spPr bwMode="auto">
                    <a:xfrm>
                      <a:off x="8797926" y="2679700"/>
                      <a:ext cx="158750" cy="593725"/>
                    </a:xfrm>
                    <a:custGeom>
                      <a:avLst/>
                      <a:gdLst>
                        <a:gd name="T0" fmla="*/ 298 w 298"/>
                        <a:gd name="T1" fmla="*/ 1118 h 1118"/>
                        <a:gd name="T2" fmla="*/ 248 w 298"/>
                        <a:gd name="T3" fmla="*/ 989 h 1118"/>
                        <a:gd name="T4" fmla="*/ 185 w 298"/>
                        <a:gd name="T5" fmla="*/ 866 h 1118"/>
                        <a:gd name="T6" fmla="*/ 135 w 298"/>
                        <a:gd name="T7" fmla="*/ 796 h 1118"/>
                        <a:gd name="T8" fmla="*/ 77 w 298"/>
                        <a:gd name="T9" fmla="*/ 731 h 1118"/>
                        <a:gd name="T10" fmla="*/ 0 w 298"/>
                        <a:gd name="T11" fmla="*/ 586 h 1118"/>
                        <a:gd name="T12" fmla="*/ 10 w 298"/>
                        <a:gd name="T13" fmla="*/ 501 h 1118"/>
                        <a:gd name="T14" fmla="*/ 46 w 298"/>
                        <a:gd name="T15" fmla="*/ 418 h 1118"/>
                        <a:gd name="T16" fmla="*/ 121 w 298"/>
                        <a:gd name="T17" fmla="*/ 253 h 1118"/>
                        <a:gd name="T18" fmla="*/ 137 w 298"/>
                        <a:gd name="T19"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1118">
                          <a:moveTo>
                            <a:pt x="298" y="1118"/>
                          </a:moveTo>
                          <a:lnTo>
                            <a:pt x="248" y="989"/>
                          </a:lnTo>
                          <a:lnTo>
                            <a:pt x="185" y="866"/>
                          </a:lnTo>
                          <a:lnTo>
                            <a:pt x="135" y="796"/>
                          </a:lnTo>
                          <a:lnTo>
                            <a:pt x="77" y="731"/>
                          </a:lnTo>
                          <a:lnTo>
                            <a:pt x="0" y="586"/>
                          </a:lnTo>
                          <a:lnTo>
                            <a:pt x="10" y="501"/>
                          </a:lnTo>
                          <a:lnTo>
                            <a:pt x="46" y="418"/>
                          </a:lnTo>
                          <a:lnTo>
                            <a:pt x="121" y="253"/>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8" name="Freeform 40">
                      <a:extLst>
                        <a:ext uri="{FF2B5EF4-FFF2-40B4-BE49-F238E27FC236}">
                          <a16:creationId xmlns:a16="http://schemas.microsoft.com/office/drawing/2014/main" id="{6D817E11-2CFC-546B-BB43-867856B8FB0F}"/>
                        </a:ext>
                      </a:extLst>
                    </p:cNvPr>
                    <p:cNvSpPr>
                      <a:spLocks/>
                    </p:cNvSpPr>
                    <p:nvPr/>
                  </p:nvSpPr>
                  <p:spPr bwMode="auto">
                    <a:xfrm>
                      <a:off x="8850313" y="2744788"/>
                      <a:ext cx="114300" cy="522288"/>
                    </a:xfrm>
                    <a:custGeom>
                      <a:avLst/>
                      <a:gdLst>
                        <a:gd name="T0" fmla="*/ 217 w 217"/>
                        <a:gd name="T1" fmla="*/ 983 h 983"/>
                        <a:gd name="T2" fmla="*/ 213 w 217"/>
                        <a:gd name="T3" fmla="*/ 850 h 983"/>
                        <a:gd name="T4" fmla="*/ 177 w 217"/>
                        <a:gd name="T5" fmla="*/ 721 h 983"/>
                        <a:gd name="T6" fmla="*/ 131 w 217"/>
                        <a:gd name="T7" fmla="*/ 648 h 983"/>
                        <a:gd name="T8" fmla="*/ 72 w 217"/>
                        <a:gd name="T9" fmla="*/ 580 h 983"/>
                        <a:gd name="T10" fmla="*/ 0 w 217"/>
                        <a:gd name="T11" fmla="*/ 433 h 983"/>
                        <a:gd name="T12" fmla="*/ 16 w 217"/>
                        <a:gd name="T13" fmla="*/ 317 h 983"/>
                        <a:gd name="T14" fmla="*/ 58 w 217"/>
                        <a:gd name="T15" fmla="*/ 205 h 983"/>
                        <a:gd name="T16" fmla="*/ 185 w 217"/>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983">
                          <a:moveTo>
                            <a:pt x="217" y="983"/>
                          </a:moveTo>
                          <a:lnTo>
                            <a:pt x="213" y="850"/>
                          </a:lnTo>
                          <a:lnTo>
                            <a:pt x="177" y="721"/>
                          </a:lnTo>
                          <a:lnTo>
                            <a:pt x="131" y="648"/>
                          </a:lnTo>
                          <a:lnTo>
                            <a:pt x="72" y="580"/>
                          </a:lnTo>
                          <a:lnTo>
                            <a:pt x="0" y="433"/>
                          </a:lnTo>
                          <a:lnTo>
                            <a:pt x="16" y="317"/>
                          </a:lnTo>
                          <a:lnTo>
                            <a:pt x="58" y="205"/>
                          </a:lnTo>
                          <a:lnTo>
                            <a:pt x="18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9" name="Freeform 41">
                      <a:extLst>
                        <a:ext uri="{FF2B5EF4-FFF2-40B4-BE49-F238E27FC236}">
                          <a16:creationId xmlns:a16="http://schemas.microsoft.com/office/drawing/2014/main" id="{AA94DAC3-BBEE-7CD1-8FE6-9E6CB061338A}"/>
                        </a:ext>
                      </a:extLst>
                    </p:cNvPr>
                    <p:cNvSpPr>
                      <a:spLocks/>
                    </p:cNvSpPr>
                    <p:nvPr/>
                  </p:nvSpPr>
                  <p:spPr bwMode="auto">
                    <a:xfrm>
                      <a:off x="9742488" y="2535238"/>
                      <a:ext cx="146050" cy="512763"/>
                    </a:xfrm>
                    <a:custGeom>
                      <a:avLst/>
                      <a:gdLst>
                        <a:gd name="T0" fmla="*/ 274 w 274"/>
                        <a:gd name="T1" fmla="*/ 965 h 965"/>
                        <a:gd name="T2" fmla="*/ 110 w 274"/>
                        <a:gd name="T3" fmla="*/ 863 h 965"/>
                        <a:gd name="T4" fmla="*/ 43 w 274"/>
                        <a:gd name="T5" fmla="*/ 797 h 965"/>
                        <a:gd name="T6" fmla="*/ 0 w 274"/>
                        <a:gd name="T7" fmla="*/ 717 h 965"/>
                        <a:gd name="T8" fmla="*/ 4 w 274"/>
                        <a:gd name="T9" fmla="*/ 658 h 965"/>
                        <a:gd name="T10" fmla="*/ 41 w 274"/>
                        <a:gd name="T11" fmla="*/ 603 h 965"/>
                        <a:gd name="T12" fmla="*/ 129 w 274"/>
                        <a:gd name="T13" fmla="*/ 492 h 965"/>
                        <a:gd name="T14" fmla="*/ 206 w 274"/>
                        <a:gd name="T15" fmla="*/ 347 h 965"/>
                        <a:gd name="T16" fmla="*/ 250 w 274"/>
                        <a:gd name="T17" fmla="*/ 194 h 965"/>
                        <a:gd name="T18" fmla="*/ 241 w 274"/>
                        <a:gd name="T19" fmla="*/ 138 h 965"/>
                        <a:gd name="T20" fmla="*/ 218 w 274"/>
                        <a:gd name="T21" fmla="*/ 84 h 965"/>
                        <a:gd name="T22" fmla="*/ 137 w 274"/>
                        <a:gd name="T23"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965">
                          <a:moveTo>
                            <a:pt x="274" y="965"/>
                          </a:moveTo>
                          <a:lnTo>
                            <a:pt x="110" y="863"/>
                          </a:lnTo>
                          <a:lnTo>
                            <a:pt x="43" y="797"/>
                          </a:lnTo>
                          <a:lnTo>
                            <a:pt x="0" y="717"/>
                          </a:lnTo>
                          <a:lnTo>
                            <a:pt x="4" y="658"/>
                          </a:lnTo>
                          <a:lnTo>
                            <a:pt x="41" y="603"/>
                          </a:lnTo>
                          <a:lnTo>
                            <a:pt x="129" y="492"/>
                          </a:lnTo>
                          <a:lnTo>
                            <a:pt x="206" y="347"/>
                          </a:lnTo>
                          <a:lnTo>
                            <a:pt x="250" y="194"/>
                          </a:lnTo>
                          <a:lnTo>
                            <a:pt x="241" y="138"/>
                          </a:lnTo>
                          <a:lnTo>
                            <a:pt x="218" y="84"/>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0" name="Freeform 42">
                      <a:extLst>
                        <a:ext uri="{FF2B5EF4-FFF2-40B4-BE49-F238E27FC236}">
                          <a16:creationId xmlns:a16="http://schemas.microsoft.com/office/drawing/2014/main" id="{EFDB147E-045E-3916-14D2-F375DDA0AA25}"/>
                        </a:ext>
                      </a:extLst>
                    </p:cNvPr>
                    <p:cNvSpPr>
                      <a:spLocks/>
                    </p:cNvSpPr>
                    <p:nvPr/>
                  </p:nvSpPr>
                  <p:spPr bwMode="auto">
                    <a:xfrm>
                      <a:off x="9720263" y="2449513"/>
                      <a:ext cx="158750" cy="593725"/>
                    </a:xfrm>
                    <a:custGeom>
                      <a:avLst/>
                      <a:gdLst>
                        <a:gd name="T0" fmla="*/ 298 w 298"/>
                        <a:gd name="T1" fmla="*/ 1118 h 1118"/>
                        <a:gd name="T2" fmla="*/ 248 w 298"/>
                        <a:gd name="T3" fmla="*/ 989 h 1118"/>
                        <a:gd name="T4" fmla="*/ 185 w 298"/>
                        <a:gd name="T5" fmla="*/ 866 h 1118"/>
                        <a:gd name="T6" fmla="*/ 135 w 298"/>
                        <a:gd name="T7" fmla="*/ 797 h 1118"/>
                        <a:gd name="T8" fmla="*/ 76 w 298"/>
                        <a:gd name="T9" fmla="*/ 731 h 1118"/>
                        <a:gd name="T10" fmla="*/ 0 w 298"/>
                        <a:gd name="T11" fmla="*/ 586 h 1118"/>
                        <a:gd name="T12" fmla="*/ 10 w 298"/>
                        <a:gd name="T13" fmla="*/ 501 h 1118"/>
                        <a:gd name="T14" fmla="*/ 46 w 298"/>
                        <a:gd name="T15" fmla="*/ 419 h 1118"/>
                        <a:gd name="T16" fmla="*/ 121 w 298"/>
                        <a:gd name="T17" fmla="*/ 253 h 1118"/>
                        <a:gd name="T18" fmla="*/ 137 w 298"/>
                        <a:gd name="T19"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1118">
                          <a:moveTo>
                            <a:pt x="298" y="1118"/>
                          </a:moveTo>
                          <a:lnTo>
                            <a:pt x="248" y="989"/>
                          </a:lnTo>
                          <a:lnTo>
                            <a:pt x="185" y="866"/>
                          </a:lnTo>
                          <a:lnTo>
                            <a:pt x="135" y="797"/>
                          </a:lnTo>
                          <a:lnTo>
                            <a:pt x="76" y="731"/>
                          </a:lnTo>
                          <a:lnTo>
                            <a:pt x="0" y="586"/>
                          </a:lnTo>
                          <a:lnTo>
                            <a:pt x="10" y="501"/>
                          </a:lnTo>
                          <a:lnTo>
                            <a:pt x="46" y="419"/>
                          </a:lnTo>
                          <a:lnTo>
                            <a:pt x="121" y="253"/>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1" name="Freeform 43">
                      <a:extLst>
                        <a:ext uri="{FF2B5EF4-FFF2-40B4-BE49-F238E27FC236}">
                          <a16:creationId xmlns:a16="http://schemas.microsoft.com/office/drawing/2014/main" id="{E4A7F4FE-7818-672B-5785-DC4FD9ECFDF0}"/>
                        </a:ext>
                      </a:extLst>
                    </p:cNvPr>
                    <p:cNvSpPr>
                      <a:spLocks/>
                    </p:cNvSpPr>
                    <p:nvPr/>
                  </p:nvSpPr>
                  <p:spPr bwMode="auto">
                    <a:xfrm>
                      <a:off x="9772651" y="2514600"/>
                      <a:ext cx="115888" cy="522288"/>
                    </a:xfrm>
                    <a:custGeom>
                      <a:avLst/>
                      <a:gdLst>
                        <a:gd name="T0" fmla="*/ 217 w 217"/>
                        <a:gd name="T1" fmla="*/ 983 h 983"/>
                        <a:gd name="T2" fmla="*/ 212 w 217"/>
                        <a:gd name="T3" fmla="*/ 850 h 983"/>
                        <a:gd name="T4" fmla="*/ 176 w 217"/>
                        <a:gd name="T5" fmla="*/ 721 h 983"/>
                        <a:gd name="T6" fmla="*/ 131 w 217"/>
                        <a:gd name="T7" fmla="*/ 648 h 983"/>
                        <a:gd name="T8" fmla="*/ 72 w 217"/>
                        <a:gd name="T9" fmla="*/ 580 h 983"/>
                        <a:gd name="T10" fmla="*/ 0 w 217"/>
                        <a:gd name="T11" fmla="*/ 433 h 983"/>
                        <a:gd name="T12" fmla="*/ 16 w 217"/>
                        <a:gd name="T13" fmla="*/ 317 h 983"/>
                        <a:gd name="T14" fmla="*/ 58 w 217"/>
                        <a:gd name="T15" fmla="*/ 205 h 983"/>
                        <a:gd name="T16" fmla="*/ 184 w 217"/>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983">
                          <a:moveTo>
                            <a:pt x="217" y="983"/>
                          </a:moveTo>
                          <a:lnTo>
                            <a:pt x="212" y="850"/>
                          </a:lnTo>
                          <a:lnTo>
                            <a:pt x="176" y="721"/>
                          </a:lnTo>
                          <a:lnTo>
                            <a:pt x="131" y="648"/>
                          </a:lnTo>
                          <a:lnTo>
                            <a:pt x="72" y="580"/>
                          </a:lnTo>
                          <a:lnTo>
                            <a:pt x="0" y="433"/>
                          </a:lnTo>
                          <a:lnTo>
                            <a:pt x="16" y="317"/>
                          </a:lnTo>
                          <a:lnTo>
                            <a:pt x="58" y="205"/>
                          </a:lnTo>
                          <a:lnTo>
                            <a:pt x="184"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2" name="Freeform 44">
                      <a:extLst>
                        <a:ext uri="{FF2B5EF4-FFF2-40B4-BE49-F238E27FC236}">
                          <a16:creationId xmlns:a16="http://schemas.microsoft.com/office/drawing/2014/main" id="{EF0357DE-F0F9-129B-7BAA-AAB28334048C}"/>
                        </a:ext>
                      </a:extLst>
                    </p:cNvPr>
                    <p:cNvSpPr>
                      <a:spLocks/>
                    </p:cNvSpPr>
                    <p:nvPr/>
                  </p:nvSpPr>
                  <p:spPr bwMode="auto">
                    <a:xfrm>
                      <a:off x="9417051" y="2590800"/>
                      <a:ext cx="146050" cy="512763"/>
                    </a:xfrm>
                    <a:custGeom>
                      <a:avLst/>
                      <a:gdLst>
                        <a:gd name="T0" fmla="*/ 274 w 274"/>
                        <a:gd name="T1" fmla="*/ 965 h 965"/>
                        <a:gd name="T2" fmla="*/ 110 w 274"/>
                        <a:gd name="T3" fmla="*/ 863 h 965"/>
                        <a:gd name="T4" fmla="*/ 43 w 274"/>
                        <a:gd name="T5" fmla="*/ 797 h 965"/>
                        <a:gd name="T6" fmla="*/ 0 w 274"/>
                        <a:gd name="T7" fmla="*/ 717 h 965"/>
                        <a:gd name="T8" fmla="*/ 4 w 274"/>
                        <a:gd name="T9" fmla="*/ 658 h 965"/>
                        <a:gd name="T10" fmla="*/ 41 w 274"/>
                        <a:gd name="T11" fmla="*/ 603 h 965"/>
                        <a:gd name="T12" fmla="*/ 129 w 274"/>
                        <a:gd name="T13" fmla="*/ 492 h 965"/>
                        <a:gd name="T14" fmla="*/ 206 w 274"/>
                        <a:gd name="T15" fmla="*/ 347 h 965"/>
                        <a:gd name="T16" fmla="*/ 249 w 274"/>
                        <a:gd name="T17" fmla="*/ 194 h 965"/>
                        <a:gd name="T18" fmla="*/ 241 w 274"/>
                        <a:gd name="T19" fmla="*/ 138 h 965"/>
                        <a:gd name="T20" fmla="*/ 217 w 274"/>
                        <a:gd name="T21" fmla="*/ 84 h 965"/>
                        <a:gd name="T22" fmla="*/ 137 w 274"/>
                        <a:gd name="T23"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965">
                          <a:moveTo>
                            <a:pt x="274" y="965"/>
                          </a:moveTo>
                          <a:lnTo>
                            <a:pt x="110" y="863"/>
                          </a:lnTo>
                          <a:lnTo>
                            <a:pt x="43" y="797"/>
                          </a:lnTo>
                          <a:lnTo>
                            <a:pt x="0" y="717"/>
                          </a:lnTo>
                          <a:lnTo>
                            <a:pt x="4" y="658"/>
                          </a:lnTo>
                          <a:lnTo>
                            <a:pt x="41" y="603"/>
                          </a:lnTo>
                          <a:lnTo>
                            <a:pt x="129" y="492"/>
                          </a:lnTo>
                          <a:lnTo>
                            <a:pt x="206" y="347"/>
                          </a:lnTo>
                          <a:lnTo>
                            <a:pt x="249" y="194"/>
                          </a:lnTo>
                          <a:lnTo>
                            <a:pt x="241" y="138"/>
                          </a:lnTo>
                          <a:lnTo>
                            <a:pt x="217" y="84"/>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3" name="Freeform 45">
                      <a:extLst>
                        <a:ext uri="{FF2B5EF4-FFF2-40B4-BE49-F238E27FC236}">
                          <a16:creationId xmlns:a16="http://schemas.microsoft.com/office/drawing/2014/main" id="{93809412-EBEE-D500-C0B5-501603D45ABA}"/>
                        </a:ext>
                      </a:extLst>
                    </p:cNvPr>
                    <p:cNvSpPr>
                      <a:spLocks/>
                    </p:cNvSpPr>
                    <p:nvPr/>
                  </p:nvSpPr>
                  <p:spPr bwMode="auto">
                    <a:xfrm>
                      <a:off x="9396413" y="2505075"/>
                      <a:ext cx="157163" cy="593725"/>
                    </a:xfrm>
                    <a:custGeom>
                      <a:avLst/>
                      <a:gdLst>
                        <a:gd name="T0" fmla="*/ 297 w 297"/>
                        <a:gd name="T1" fmla="*/ 1118 h 1118"/>
                        <a:gd name="T2" fmla="*/ 248 w 297"/>
                        <a:gd name="T3" fmla="*/ 989 h 1118"/>
                        <a:gd name="T4" fmla="*/ 185 w 297"/>
                        <a:gd name="T5" fmla="*/ 866 h 1118"/>
                        <a:gd name="T6" fmla="*/ 135 w 297"/>
                        <a:gd name="T7" fmla="*/ 796 h 1118"/>
                        <a:gd name="T8" fmla="*/ 76 w 297"/>
                        <a:gd name="T9" fmla="*/ 731 h 1118"/>
                        <a:gd name="T10" fmla="*/ 0 w 297"/>
                        <a:gd name="T11" fmla="*/ 586 h 1118"/>
                        <a:gd name="T12" fmla="*/ 10 w 297"/>
                        <a:gd name="T13" fmla="*/ 500 h 1118"/>
                        <a:gd name="T14" fmla="*/ 46 w 297"/>
                        <a:gd name="T15" fmla="*/ 418 h 1118"/>
                        <a:gd name="T16" fmla="*/ 121 w 297"/>
                        <a:gd name="T17" fmla="*/ 252 h 1118"/>
                        <a:gd name="T18" fmla="*/ 137 w 297"/>
                        <a:gd name="T19"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1118">
                          <a:moveTo>
                            <a:pt x="297" y="1118"/>
                          </a:moveTo>
                          <a:lnTo>
                            <a:pt x="248" y="989"/>
                          </a:lnTo>
                          <a:lnTo>
                            <a:pt x="185" y="866"/>
                          </a:lnTo>
                          <a:lnTo>
                            <a:pt x="135" y="796"/>
                          </a:lnTo>
                          <a:lnTo>
                            <a:pt x="76" y="731"/>
                          </a:lnTo>
                          <a:lnTo>
                            <a:pt x="0" y="586"/>
                          </a:lnTo>
                          <a:lnTo>
                            <a:pt x="10" y="500"/>
                          </a:lnTo>
                          <a:lnTo>
                            <a:pt x="46" y="418"/>
                          </a:lnTo>
                          <a:lnTo>
                            <a:pt x="121" y="252"/>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4" name="Freeform 46">
                      <a:extLst>
                        <a:ext uri="{FF2B5EF4-FFF2-40B4-BE49-F238E27FC236}">
                          <a16:creationId xmlns:a16="http://schemas.microsoft.com/office/drawing/2014/main" id="{58E64795-B444-10B2-3138-25539DABC8A3}"/>
                        </a:ext>
                      </a:extLst>
                    </p:cNvPr>
                    <p:cNvSpPr>
                      <a:spLocks/>
                    </p:cNvSpPr>
                    <p:nvPr/>
                  </p:nvSpPr>
                  <p:spPr bwMode="auto">
                    <a:xfrm>
                      <a:off x="9447213" y="2568575"/>
                      <a:ext cx="115888" cy="522288"/>
                    </a:xfrm>
                    <a:custGeom>
                      <a:avLst/>
                      <a:gdLst>
                        <a:gd name="T0" fmla="*/ 218 w 218"/>
                        <a:gd name="T1" fmla="*/ 983 h 983"/>
                        <a:gd name="T2" fmla="*/ 213 w 218"/>
                        <a:gd name="T3" fmla="*/ 850 h 983"/>
                        <a:gd name="T4" fmla="*/ 177 w 218"/>
                        <a:gd name="T5" fmla="*/ 721 h 983"/>
                        <a:gd name="T6" fmla="*/ 132 w 218"/>
                        <a:gd name="T7" fmla="*/ 648 h 983"/>
                        <a:gd name="T8" fmla="*/ 73 w 218"/>
                        <a:gd name="T9" fmla="*/ 580 h 983"/>
                        <a:gd name="T10" fmla="*/ 0 w 218"/>
                        <a:gd name="T11" fmla="*/ 432 h 983"/>
                        <a:gd name="T12" fmla="*/ 17 w 218"/>
                        <a:gd name="T13" fmla="*/ 317 h 983"/>
                        <a:gd name="T14" fmla="*/ 59 w 218"/>
                        <a:gd name="T15" fmla="*/ 205 h 983"/>
                        <a:gd name="T16" fmla="*/ 185 w 218"/>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983">
                          <a:moveTo>
                            <a:pt x="218" y="983"/>
                          </a:moveTo>
                          <a:lnTo>
                            <a:pt x="213" y="850"/>
                          </a:lnTo>
                          <a:lnTo>
                            <a:pt x="177" y="721"/>
                          </a:lnTo>
                          <a:lnTo>
                            <a:pt x="132" y="648"/>
                          </a:lnTo>
                          <a:lnTo>
                            <a:pt x="73" y="580"/>
                          </a:lnTo>
                          <a:lnTo>
                            <a:pt x="0" y="432"/>
                          </a:lnTo>
                          <a:lnTo>
                            <a:pt x="17" y="317"/>
                          </a:lnTo>
                          <a:lnTo>
                            <a:pt x="59" y="205"/>
                          </a:lnTo>
                          <a:lnTo>
                            <a:pt x="18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5" name="Freeform 47">
                      <a:extLst>
                        <a:ext uri="{FF2B5EF4-FFF2-40B4-BE49-F238E27FC236}">
                          <a16:creationId xmlns:a16="http://schemas.microsoft.com/office/drawing/2014/main" id="{C2F437D2-A54C-961D-A235-91688AE33D4E}"/>
                        </a:ext>
                      </a:extLst>
                    </p:cNvPr>
                    <p:cNvSpPr>
                      <a:spLocks/>
                    </p:cNvSpPr>
                    <p:nvPr/>
                  </p:nvSpPr>
                  <p:spPr bwMode="auto">
                    <a:xfrm>
                      <a:off x="9232901" y="2608263"/>
                      <a:ext cx="85725" cy="515938"/>
                    </a:xfrm>
                    <a:custGeom>
                      <a:avLst/>
                      <a:gdLst>
                        <a:gd name="T0" fmla="*/ 120 w 161"/>
                        <a:gd name="T1" fmla="*/ 969 h 969"/>
                        <a:gd name="T2" fmla="*/ 136 w 161"/>
                        <a:gd name="T3" fmla="*/ 699 h 969"/>
                        <a:gd name="T4" fmla="*/ 159 w 161"/>
                        <a:gd name="T5" fmla="*/ 607 h 969"/>
                        <a:gd name="T6" fmla="*/ 161 w 161"/>
                        <a:gd name="T7" fmla="*/ 518 h 969"/>
                        <a:gd name="T8" fmla="*/ 125 w 161"/>
                        <a:gd name="T9" fmla="*/ 477 h 969"/>
                        <a:gd name="T10" fmla="*/ 74 w 161"/>
                        <a:gd name="T11" fmla="*/ 446 h 969"/>
                        <a:gd name="T12" fmla="*/ 25 w 161"/>
                        <a:gd name="T13" fmla="*/ 414 h 969"/>
                        <a:gd name="T14" fmla="*/ 0 w 161"/>
                        <a:gd name="T15" fmla="*/ 370 h 969"/>
                        <a:gd name="T16" fmla="*/ 2 w 161"/>
                        <a:gd name="T17" fmla="*/ 282 h 969"/>
                        <a:gd name="T18" fmla="*/ 27 w 161"/>
                        <a:gd name="T19" fmla="*/ 195 h 969"/>
                        <a:gd name="T20" fmla="*/ 88 w 161"/>
                        <a:gd name="T21" fmla="*/ 23 h 969"/>
                        <a:gd name="T22" fmla="*/ 90 w 161"/>
                        <a:gd name="T23" fmla="*/ 6 h 969"/>
                        <a:gd name="T24" fmla="*/ 88 w 161"/>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969">
                          <a:moveTo>
                            <a:pt x="120" y="969"/>
                          </a:moveTo>
                          <a:lnTo>
                            <a:pt x="136" y="699"/>
                          </a:lnTo>
                          <a:lnTo>
                            <a:pt x="159" y="607"/>
                          </a:lnTo>
                          <a:lnTo>
                            <a:pt x="161" y="518"/>
                          </a:lnTo>
                          <a:lnTo>
                            <a:pt x="125" y="477"/>
                          </a:lnTo>
                          <a:lnTo>
                            <a:pt x="74" y="446"/>
                          </a:lnTo>
                          <a:lnTo>
                            <a:pt x="25" y="414"/>
                          </a:lnTo>
                          <a:lnTo>
                            <a:pt x="0" y="370"/>
                          </a:lnTo>
                          <a:lnTo>
                            <a:pt x="2" y="282"/>
                          </a:lnTo>
                          <a:lnTo>
                            <a:pt x="27" y="195"/>
                          </a:lnTo>
                          <a:lnTo>
                            <a:pt x="88" y="23"/>
                          </a:lnTo>
                          <a:lnTo>
                            <a:pt x="90" y="6"/>
                          </a:lnTo>
                          <a:lnTo>
                            <a:pt x="88"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6" name="Freeform 48">
                      <a:extLst>
                        <a:ext uri="{FF2B5EF4-FFF2-40B4-BE49-F238E27FC236}">
                          <a16:creationId xmlns:a16="http://schemas.microsoft.com/office/drawing/2014/main" id="{9097FFD0-690B-5A87-A682-43A1F9F90D4D}"/>
                        </a:ext>
                      </a:extLst>
                    </p:cNvPr>
                    <p:cNvSpPr>
                      <a:spLocks/>
                    </p:cNvSpPr>
                    <p:nvPr/>
                  </p:nvSpPr>
                  <p:spPr bwMode="auto">
                    <a:xfrm>
                      <a:off x="9167813" y="2611438"/>
                      <a:ext cx="188913" cy="519113"/>
                    </a:xfrm>
                    <a:custGeom>
                      <a:avLst/>
                      <a:gdLst>
                        <a:gd name="T0" fmla="*/ 249 w 354"/>
                        <a:gd name="T1" fmla="*/ 979 h 979"/>
                        <a:gd name="T2" fmla="*/ 203 w 354"/>
                        <a:gd name="T3" fmla="*/ 928 h 979"/>
                        <a:gd name="T4" fmla="*/ 170 w 354"/>
                        <a:gd name="T5" fmla="*/ 866 h 979"/>
                        <a:gd name="T6" fmla="*/ 153 w 354"/>
                        <a:gd name="T7" fmla="*/ 731 h 979"/>
                        <a:gd name="T8" fmla="*/ 198 w 354"/>
                        <a:gd name="T9" fmla="*/ 643 h 979"/>
                        <a:gd name="T10" fmla="*/ 272 w 354"/>
                        <a:gd name="T11" fmla="*/ 564 h 979"/>
                        <a:gd name="T12" fmla="*/ 337 w 354"/>
                        <a:gd name="T13" fmla="*/ 485 h 979"/>
                        <a:gd name="T14" fmla="*/ 354 w 354"/>
                        <a:gd name="T15" fmla="*/ 397 h 979"/>
                        <a:gd name="T16" fmla="*/ 304 w 354"/>
                        <a:gd name="T17" fmla="*/ 276 h 979"/>
                        <a:gd name="T18" fmla="*/ 218 w 354"/>
                        <a:gd name="T19" fmla="*/ 171 h 979"/>
                        <a:gd name="T20" fmla="*/ 112 w 354"/>
                        <a:gd name="T21" fmla="*/ 80 h 979"/>
                        <a:gd name="T22" fmla="*/ 0 w 354"/>
                        <a:gd name="T23" fmla="*/ 0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4" h="979">
                          <a:moveTo>
                            <a:pt x="249" y="979"/>
                          </a:moveTo>
                          <a:lnTo>
                            <a:pt x="203" y="928"/>
                          </a:lnTo>
                          <a:lnTo>
                            <a:pt x="170" y="866"/>
                          </a:lnTo>
                          <a:lnTo>
                            <a:pt x="153" y="731"/>
                          </a:lnTo>
                          <a:lnTo>
                            <a:pt x="198" y="643"/>
                          </a:lnTo>
                          <a:lnTo>
                            <a:pt x="272" y="564"/>
                          </a:lnTo>
                          <a:lnTo>
                            <a:pt x="337" y="485"/>
                          </a:lnTo>
                          <a:lnTo>
                            <a:pt x="354" y="397"/>
                          </a:lnTo>
                          <a:lnTo>
                            <a:pt x="304" y="276"/>
                          </a:lnTo>
                          <a:lnTo>
                            <a:pt x="218" y="171"/>
                          </a:lnTo>
                          <a:lnTo>
                            <a:pt x="112" y="80"/>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7" name="Freeform 49">
                      <a:extLst>
                        <a:ext uri="{FF2B5EF4-FFF2-40B4-BE49-F238E27FC236}">
                          <a16:creationId xmlns:a16="http://schemas.microsoft.com/office/drawing/2014/main" id="{677A4293-18FB-E25D-6719-38D43F985D79}"/>
                        </a:ext>
                      </a:extLst>
                    </p:cNvPr>
                    <p:cNvSpPr>
                      <a:spLocks/>
                    </p:cNvSpPr>
                    <p:nvPr/>
                  </p:nvSpPr>
                  <p:spPr bwMode="auto">
                    <a:xfrm>
                      <a:off x="9258301" y="2620963"/>
                      <a:ext cx="93663" cy="512763"/>
                    </a:xfrm>
                    <a:custGeom>
                      <a:avLst/>
                      <a:gdLst>
                        <a:gd name="T0" fmla="*/ 104 w 177"/>
                        <a:gd name="T1" fmla="*/ 964 h 964"/>
                        <a:gd name="T2" fmla="*/ 107 w 177"/>
                        <a:gd name="T3" fmla="*/ 959 h 964"/>
                        <a:gd name="T4" fmla="*/ 113 w 177"/>
                        <a:gd name="T5" fmla="*/ 942 h 964"/>
                        <a:gd name="T6" fmla="*/ 157 w 177"/>
                        <a:gd name="T7" fmla="*/ 816 h 964"/>
                        <a:gd name="T8" fmla="*/ 177 w 177"/>
                        <a:gd name="T9" fmla="*/ 689 h 964"/>
                        <a:gd name="T10" fmla="*/ 152 w 177"/>
                        <a:gd name="T11" fmla="*/ 589 h 964"/>
                        <a:gd name="T12" fmla="*/ 111 w 177"/>
                        <a:gd name="T13" fmla="*/ 492 h 964"/>
                        <a:gd name="T14" fmla="*/ 32 w 177"/>
                        <a:gd name="T15" fmla="*/ 297 h 964"/>
                        <a:gd name="T16" fmla="*/ 0 w 177"/>
                        <a:gd name="T17"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964">
                          <a:moveTo>
                            <a:pt x="104" y="964"/>
                          </a:moveTo>
                          <a:lnTo>
                            <a:pt x="107" y="959"/>
                          </a:lnTo>
                          <a:lnTo>
                            <a:pt x="113" y="942"/>
                          </a:lnTo>
                          <a:lnTo>
                            <a:pt x="157" y="816"/>
                          </a:lnTo>
                          <a:lnTo>
                            <a:pt x="177" y="689"/>
                          </a:lnTo>
                          <a:lnTo>
                            <a:pt x="152" y="589"/>
                          </a:lnTo>
                          <a:lnTo>
                            <a:pt x="111" y="492"/>
                          </a:lnTo>
                          <a:lnTo>
                            <a:pt x="32" y="297"/>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8" name="Freeform 50">
                      <a:extLst>
                        <a:ext uri="{FF2B5EF4-FFF2-40B4-BE49-F238E27FC236}">
                          <a16:creationId xmlns:a16="http://schemas.microsoft.com/office/drawing/2014/main" id="{4E5E49B0-03F8-DAB9-897E-75164165CDB0}"/>
                        </a:ext>
                      </a:extLst>
                    </p:cNvPr>
                    <p:cNvSpPr>
                      <a:spLocks/>
                    </p:cNvSpPr>
                    <p:nvPr/>
                  </p:nvSpPr>
                  <p:spPr bwMode="auto">
                    <a:xfrm>
                      <a:off x="9086851" y="2655888"/>
                      <a:ext cx="85725" cy="515938"/>
                    </a:xfrm>
                    <a:custGeom>
                      <a:avLst/>
                      <a:gdLst>
                        <a:gd name="T0" fmla="*/ 121 w 161"/>
                        <a:gd name="T1" fmla="*/ 969 h 969"/>
                        <a:gd name="T2" fmla="*/ 137 w 161"/>
                        <a:gd name="T3" fmla="*/ 699 h 969"/>
                        <a:gd name="T4" fmla="*/ 160 w 161"/>
                        <a:gd name="T5" fmla="*/ 607 h 969"/>
                        <a:gd name="T6" fmla="*/ 161 w 161"/>
                        <a:gd name="T7" fmla="*/ 519 h 969"/>
                        <a:gd name="T8" fmla="*/ 126 w 161"/>
                        <a:gd name="T9" fmla="*/ 477 h 969"/>
                        <a:gd name="T10" fmla="*/ 74 w 161"/>
                        <a:gd name="T11" fmla="*/ 446 h 969"/>
                        <a:gd name="T12" fmla="*/ 26 w 161"/>
                        <a:gd name="T13" fmla="*/ 414 h 969"/>
                        <a:gd name="T14" fmla="*/ 0 w 161"/>
                        <a:gd name="T15" fmla="*/ 370 h 969"/>
                        <a:gd name="T16" fmla="*/ 3 w 161"/>
                        <a:gd name="T17" fmla="*/ 282 h 969"/>
                        <a:gd name="T18" fmla="*/ 28 w 161"/>
                        <a:gd name="T19" fmla="*/ 195 h 969"/>
                        <a:gd name="T20" fmla="*/ 89 w 161"/>
                        <a:gd name="T21" fmla="*/ 23 h 969"/>
                        <a:gd name="T22" fmla="*/ 90 w 161"/>
                        <a:gd name="T23" fmla="*/ 6 h 969"/>
                        <a:gd name="T24" fmla="*/ 89 w 161"/>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969">
                          <a:moveTo>
                            <a:pt x="121" y="969"/>
                          </a:moveTo>
                          <a:lnTo>
                            <a:pt x="137" y="699"/>
                          </a:lnTo>
                          <a:lnTo>
                            <a:pt x="160" y="607"/>
                          </a:lnTo>
                          <a:lnTo>
                            <a:pt x="161" y="519"/>
                          </a:lnTo>
                          <a:lnTo>
                            <a:pt x="126" y="477"/>
                          </a:lnTo>
                          <a:lnTo>
                            <a:pt x="74" y="446"/>
                          </a:lnTo>
                          <a:lnTo>
                            <a:pt x="26" y="414"/>
                          </a:lnTo>
                          <a:lnTo>
                            <a:pt x="0" y="370"/>
                          </a:lnTo>
                          <a:lnTo>
                            <a:pt x="3" y="282"/>
                          </a:lnTo>
                          <a:lnTo>
                            <a:pt x="28" y="195"/>
                          </a:lnTo>
                          <a:lnTo>
                            <a:pt x="89" y="23"/>
                          </a:lnTo>
                          <a:lnTo>
                            <a:pt x="90" y="6"/>
                          </a:lnTo>
                          <a:lnTo>
                            <a:pt x="8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9" name="Freeform 51">
                      <a:extLst>
                        <a:ext uri="{FF2B5EF4-FFF2-40B4-BE49-F238E27FC236}">
                          <a16:creationId xmlns:a16="http://schemas.microsoft.com/office/drawing/2014/main" id="{E7260A12-D814-268B-CC87-1E484CC767EF}"/>
                        </a:ext>
                      </a:extLst>
                    </p:cNvPr>
                    <p:cNvSpPr>
                      <a:spLocks/>
                    </p:cNvSpPr>
                    <p:nvPr/>
                  </p:nvSpPr>
                  <p:spPr bwMode="auto">
                    <a:xfrm>
                      <a:off x="9023351" y="2659063"/>
                      <a:ext cx="188913" cy="519113"/>
                    </a:xfrm>
                    <a:custGeom>
                      <a:avLst/>
                      <a:gdLst>
                        <a:gd name="T0" fmla="*/ 249 w 354"/>
                        <a:gd name="T1" fmla="*/ 978 h 978"/>
                        <a:gd name="T2" fmla="*/ 203 w 354"/>
                        <a:gd name="T3" fmla="*/ 928 h 978"/>
                        <a:gd name="T4" fmla="*/ 169 w 354"/>
                        <a:gd name="T5" fmla="*/ 865 h 978"/>
                        <a:gd name="T6" fmla="*/ 152 w 354"/>
                        <a:gd name="T7" fmla="*/ 730 h 978"/>
                        <a:gd name="T8" fmla="*/ 197 w 354"/>
                        <a:gd name="T9" fmla="*/ 642 h 978"/>
                        <a:gd name="T10" fmla="*/ 272 w 354"/>
                        <a:gd name="T11" fmla="*/ 563 h 978"/>
                        <a:gd name="T12" fmla="*/ 337 w 354"/>
                        <a:gd name="T13" fmla="*/ 484 h 978"/>
                        <a:gd name="T14" fmla="*/ 354 w 354"/>
                        <a:gd name="T15" fmla="*/ 396 h 978"/>
                        <a:gd name="T16" fmla="*/ 304 w 354"/>
                        <a:gd name="T17" fmla="*/ 275 h 978"/>
                        <a:gd name="T18" fmla="*/ 218 w 354"/>
                        <a:gd name="T19" fmla="*/ 170 h 978"/>
                        <a:gd name="T20" fmla="*/ 112 w 354"/>
                        <a:gd name="T21" fmla="*/ 79 h 978"/>
                        <a:gd name="T22" fmla="*/ 0 w 354"/>
                        <a:gd name="T23"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4" h="978">
                          <a:moveTo>
                            <a:pt x="249" y="978"/>
                          </a:moveTo>
                          <a:lnTo>
                            <a:pt x="203" y="928"/>
                          </a:lnTo>
                          <a:lnTo>
                            <a:pt x="169" y="865"/>
                          </a:lnTo>
                          <a:lnTo>
                            <a:pt x="152" y="730"/>
                          </a:lnTo>
                          <a:lnTo>
                            <a:pt x="197" y="642"/>
                          </a:lnTo>
                          <a:lnTo>
                            <a:pt x="272" y="563"/>
                          </a:lnTo>
                          <a:lnTo>
                            <a:pt x="337" y="484"/>
                          </a:lnTo>
                          <a:lnTo>
                            <a:pt x="354" y="396"/>
                          </a:lnTo>
                          <a:lnTo>
                            <a:pt x="304" y="275"/>
                          </a:lnTo>
                          <a:lnTo>
                            <a:pt x="218" y="170"/>
                          </a:lnTo>
                          <a:lnTo>
                            <a:pt x="112" y="79"/>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50" name="Freeform 52">
                      <a:extLst>
                        <a:ext uri="{FF2B5EF4-FFF2-40B4-BE49-F238E27FC236}">
                          <a16:creationId xmlns:a16="http://schemas.microsoft.com/office/drawing/2014/main" id="{77C755A1-0E30-CECE-13E7-DD1F6ECDF8B3}"/>
                        </a:ext>
                      </a:extLst>
                    </p:cNvPr>
                    <p:cNvSpPr>
                      <a:spLocks/>
                    </p:cNvSpPr>
                    <p:nvPr/>
                  </p:nvSpPr>
                  <p:spPr bwMode="auto">
                    <a:xfrm>
                      <a:off x="9113838" y="2668588"/>
                      <a:ext cx="93663" cy="512763"/>
                    </a:xfrm>
                    <a:custGeom>
                      <a:avLst/>
                      <a:gdLst>
                        <a:gd name="T0" fmla="*/ 104 w 176"/>
                        <a:gd name="T1" fmla="*/ 965 h 965"/>
                        <a:gd name="T2" fmla="*/ 107 w 176"/>
                        <a:gd name="T3" fmla="*/ 959 h 965"/>
                        <a:gd name="T4" fmla="*/ 112 w 176"/>
                        <a:gd name="T5" fmla="*/ 942 h 965"/>
                        <a:gd name="T6" fmla="*/ 157 w 176"/>
                        <a:gd name="T7" fmla="*/ 817 h 965"/>
                        <a:gd name="T8" fmla="*/ 176 w 176"/>
                        <a:gd name="T9" fmla="*/ 690 h 965"/>
                        <a:gd name="T10" fmla="*/ 151 w 176"/>
                        <a:gd name="T11" fmla="*/ 589 h 965"/>
                        <a:gd name="T12" fmla="*/ 111 w 176"/>
                        <a:gd name="T13" fmla="*/ 492 h 965"/>
                        <a:gd name="T14" fmla="*/ 32 w 176"/>
                        <a:gd name="T15" fmla="*/ 297 h 965"/>
                        <a:gd name="T16" fmla="*/ 0 w 176"/>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965">
                          <a:moveTo>
                            <a:pt x="104" y="965"/>
                          </a:moveTo>
                          <a:lnTo>
                            <a:pt x="107" y="959"/>
                          </a:lnTo>
                          <a:lnTo>
                            <a:pt x="112" y="942"/>
                          </a:lnTo>
                          <a:lnTo>
                            <a:pt x="157" y="817"/>
                          </a:lnTo>
                          <a:lnTo>
                            <a:pt x="176" y="690"/>
                          </a:lnTo>
                          <a:lnTo>
                            <a:pt x="151" y="589"/>
                          </a:lnTo>
                          <a:lnTo>
                            <a:pt x="111" y="492"/>
                          </a:lnTo>
                          <a:lnTo>
                            <a:pt x="32" y="297"/>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116" name="Freeform 22">
                    <a:extLst>
                      <a:ext uri="{FF2B5EF4-FFF2-40B4-BE49-F238E27FC236}">
                        <a16:creationId xmlns:a16="http://schemas.microsoft.com/office/drawing/2014/main" id="{C3B6332B-62DC-9E6E-8833-EE2FC5ADC041}"/>
                      </a:ext>
                    </a:extLst>
                  </p:cNvPr>
                  <p:cNvSpPr>
                    <a:spLocks/>
                  </p:cNvSpPr>
                  <p:nvPr/>
                </p:nvSpPr>
                <p:spPr bwMode="auto">
                  <a:xfrm>
                    <a:off x="9918282" y="2468563"/>
                    <a:ext cx="146050" cy="457200"/>
                  </a:xfrm>
                  <a:custGeom>
                    <a:avLst/>
                    <a:gdLst>
                      <a:gd name="T0" fmla="*/ 271 w 273"/>
                      <a:gd name="T1" fmla="*/ 861 h 861"/>
                      <a:gd name="T2" fmla="*/ 266 w 273"/>
                      <a:gd name="T3" fmla="*/ 853 h 861"/>
                      <a:gd name="T4" fmla="*/ 263 w 273"/>
                      <a:gd name="T5" fmla="*/ 829 h 861"/>
                      <a:gd name="T6" fmla="*/ 273 w 273"/>
                      <a:gd name="T7" fmla="*/ 721 h 861"/>
                      <a:gd name="T8" fmla="*/ 263 w 273"/>
                      <a:gd name="T9" fmla="*/ 618 h 861"/>
                      <a:gd name="T10" fmla="*/ 208 w 273"/>
                      <a:gd name="T11" fmla="*/ 539 h 861"/>
                      <a:gd name="T12" fmla="*/ 138 w 273"/>
                      <a:gd name="T13" fmla="*/ 471 h 861"/>
                      <a:gd name="T14" fmla="*/ 70 w 273"/>
                      <a:gd name="T15" fmla="*/ 401 h 861"/>
                      <a:gd name="T16" fmla="*/ 22 w 273"/>
                      <a:gd name="T17" fmla="*/ 320 h 861"/>
                      <a:gd name="T18" fmla="*/ 3 w 273"/>
                      <a:gd name="T19" fmla="*/ 241 h 861"/>
                      <a:gd name="T20" fmla="*/ 0 w 273"/>
                      <a:gd name="T21" fmla="*/ 159 h 861"/>
                      <a:gd name="T22" fmla="*/ 38 w 273"/>
                      <a:gd name="T23"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861">
                        <a:moveTo>
                          <a:pt x="271" y="861"/>
                        </a:moveTo>
                        <a:lnTo>
                          <a:pt x="266" y="853"/>
                        </a:lnTo>
                        <a:lnTo>
                          <a:pt x="263" y="829"/>
                        </a:lnTo>
                        <a:lnTo>
                          <a:pt x="273" y="721"/>
                        </a:lnTo>
                        <a:lnTo>
                          <a:pt x="263" y="618"/>
                        </a:lnTo>
                        <a:lnTo>
                          <a:pt x="208" y="539"/>
                        </a:lnTo>
                        <a:lnTo>
                          <a:pt x="138" y="471"/>
                        </a:lnTo>
                        <a:lnTo>
                          <a:pt x="70" y="401"/>
                        </a:lnTo>
                        <a:lnTo>
                          <a:pt x="22" y="320"/>
                        </a:lnTo>
                        <a:lnTo>
                          <a:pt x="3" y="241"/>
                        </a:lnTo>
                        <a:lnTo>
                          <a:pt x="0" y="159"/>
                        </a:lnTo>
                        <a:lnTo>
                          <a:pt x="38"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grpSp>
          <p:sp>
            <p:nvSpPr>
              <p:cNvPr id="110" name="Freeform 20">
                <a:extLst>
                  <a:ext uri="{FF2B5EF4-FFF2-40B4-BE49-F238E27FC236}">
                    <a16:creationId xmlns:a16="http://schemas.microsoft.com/office/drawing/2014/main" id="{7ECE7831-4E65-E93D-9B8D-8680B7998DB0}"/>
                  </a:ext>
                </a:extLst>
              </p:cNvPr>
              <p:cNvSpPr>
                <a:spLocks/>
              </p:cNvSpPr>
              <p:nvPr/>
            </p:nvSpPr>
            <p:spPr bwMode="auto">
              <a:xfrm rot="20482180">
                <a:off x="8696191" y="4665764"/>
                <a:ext cx="202065" cy="615950"/>
              </a:xfrm>
              <a:custGeom>
                <a:avLst/>
                <a:gdLst>
                  <a:gd name="T0" fmla="*/ 4 w 351"/>
                  <a:gd name="T1" fmla="*/ 1156 h 1157"/>
                  <a:gd name="T2" fmla="*/ 0 w 351"/>
                  <a:gd name="T3" fmla="*/ 1157 h 1157"/>
                  <a:gd name="T4" fmla="*/ 3 w 351"/>
                  <a:gd name="T5" fmla="*/ 1135 h 1157"/>
                  <a:gd name="T6" fmla="*/ 9 w 351"/>
                  <a:gd name="T7" fmla="*/ 1104 h 1157"/>
                  <a:gd name="T8" fmla="*/ 15 w 351"/>
                  <a:gd name="T9" fmla="*/ 1078 h 1157"/>
                  <a:gd name="T10" fmla="*/ 107 w 351"/>
                  <a:gd name="T11" fmla="*/ 810 h 1157"/>
                  <a:gd name="T12" fmla="*/ 189 w 351"/>
                  <a:gd name="T13" fmla="*/ 539 h 1157"/>
                  <a:gd name="T14" fmla="*/ 193 w 351"/>
                  <a:gd name="T15" fmla="*/ 484 h 1157"/>
                  <a:gd name="T16" fmla="*/ 187 w 351"/>
                  <a:gd name="T17" fmla="*/ 428 h 1157"/>
                  <a:gd name="T18" fmla="*/ 189 w 351"/>
                  <a:gd name="T19" fmla="*/ 318 h 1157"/>
                  <a:gd name="T20" fmla="*/ 258 w 351"/>
                  <a:gd name="T21" fmla="*/ 154 h 1157"/>
                  <a:gd name="T22" fmla="*/ 351 w 351"/>
                  <a:gd name="T2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1" h="1157">
                    <a:moveTo>
                      <a:pt x="4" y="1156"/>
                    </a:moveTo>
                    <a:lnTo>
                      <a:pt x="0" y="1157"/>
                    </a:lnTo>
                    <a:lnTo>
                      <a:pt x="3" y="1135"/>
                    </a:lnTo>
                    <a:lnTo>
                      <a:pt x="9" y="1104"/>
                    </a:lnTo>
                    <a:lnTo>
                      <a:pt x="15" y="1078"/>
                    </a:lnTo>
                    <a:lnTo>
                      <a:pt x="107" y="810"/>
                    </a:lnTo>
                    <a:lnTo>
                      <a:pt x="189" y="539"/>
                    </a:lnTo>
                    <a:lnTo>
                      <a:pt x="193" y="484"/>
                    </a:lnTo>
                    <a:lnTo>
                      <a:pt x="187" y="428"/>
                    </a:lnTo>
                    <a:lnTo>
                      <a:pt x="189" y="318"/>
                    </a:lnTo>
                    <a:lnTo>
                      <a:pt x="258" y="154"/>
                    </a:lnTo>
                    <a:lnTo>
                      <a:pt x="35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11" name="Freeform 36">
                <a:extLst>
                  <a:ext uri="{FF2B5EF4-FFF2-40B4-BE49-F238E27FC236}">
                    <a16:creationId xmlns:a16="http://schemas.microsoft.com/office/drawing/2014/main" id="{3C99269F-AC3F-6A10-7C2A-B5894DFAC631}"/>
                  </a:ext>
                </a:extLst>
              </p:cNvPr>
              <p:cNvSpPr>
                <a:spLocks/>
              </p:cNvSpPr>
              <p:nvPr/>
            </p:nvSpPr>
            <p:spPr bwMode="auto">
              <a:xfrm rot="21563854">
                <a:off x="8664129" y="4698954"/>
                <a:ext cx="139891" cy="587375"/>
              </a:xfrm>
              <a:custGeom>
                <a:avLst/>
                <a:gdLst>
                  <a:gd name="T0" fmla="*/ 242 w 242"/>
                  <a:gd name="T1" fmla="*/ 1105 h 1105"/>
                  <a:gd name="T2" fmla="*/ 159 w 242"/>
                  <a:gd name="T3" fmla="*/ 966 h 1105"/>
                  <a:gd name="T4" fmla="*/ 97 w 242"/>
                  <a:gd name="T5" fmla="*/ 816 h 1105"/>
                  <a:gd name="T6" fmla="*/ 30 w 242"/>
                  <a:gd name="T7" fmla="*/ 623 h 1105"/>
                  <a:gd name="T8" fmla="*/ 0 w 242"/>
                  <a:gd name="T9" fmla="*/ 424 h 1105"/>
                  <a:gd name="T10" fmla="*/ 19 w 242"/>
                  <a:gd name="T11" fmla="*/ 363 h 1105"/>
                  <a:gd name="T12" fmla="*/ 59 w 242"/>
                  <a:gd name="T13" fmla="*/ 307 h 1105"/>
                  <a:gd name="T14" fmla="*/ 121 w 242"/>
                  <a:gd name="T15" fmla="*/ 190 h 1105"/>
                  <a:gd name="T16" fmla="*/ 102 w 242"/>
                  <a:gd name="T17" fmla="*/ 87 h 1105"/>
                  <a:gd name="T18" fmla="*/ 41 w 242"/>
                  <a:gd name="T19"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105">
                    <a:moveTo>
                      <a:pt x="242" y="1105"/>
                    </a:moveTo>
                    <a:lnTo>
                      <a:pt x="159" y="966"/>
                    </a:lnTo>
                    <a:lnTo>
                      <a:pt x="97" y="816"/>
                    </a:lnTo>
                    <a:lnTo>
                      <a:pt x="30" y="623"/>
                    </a:lnTo>
                    <a:lnTo>
                      <a:pt x="0" y="424"/>
                    </a:lnTo>
                    <a:lnTo>
                      <a:pt x="19" y="363"/>
                    </a:lnTo>
                    <a:lnTo>
                      <a:pt x="59" y="307"/>
                    </a:lnTo>
                    <a:lnTo>
                      <a:pt x="121" y="190"/>
                    </a:lnTo>
                    <a:lnTo>
                      <a:pt x="102" y="87"/>
                    </a:lnTo>
                    <a:lnTo>
                      <a:pt x="4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12" name="Freeform 36">
                <a:extLst>
                  <a:ext uri="{FF2B5EF4-FFF2-40B4-BE49-F238E27FC236}">
                    <a16:creationId xmlns:a16="http://schemas.microsoft.com/office/drawing/2014/main" id="{90C7D4E8-FD4B-1FEA-6C5D-CDCAEBFCBA2F}"/>
                  </a:ext>
                </a:extLst>
              </p:cNvPr>
              <p:cNvSpPr>
                <a:spLocks/>
              </p:cNvSpPr>
              <p:nvPr/>
            </p:nvSpPr>
            <p:spPr bwMode="auto">
              <a:xfrm rot="21563854">
                <a:off x="9901065" y="4299597"/>
                <a:ext cx="139891" cy="587375"/>
              </a:xfrm>
              <a:custGeom>
                <a:avLst/>
                <a:gdLst>
                  <a:gd name="T0" fmla="*/ 242 w 242"/>
                  <a:gd name="T1" fmla="*/ 1105 h 1105"/>
                  <a:gd name="T2" fmla="*/ 159 w 242"/>
                  <a:gd name="T3" fmla="*/ 966 h 1105"/>
                  <a:gd name="T4" fmla="*/ 97 w 242"/>
                  <a:gd name="T5" fmla="*/ 816 h 1105"/>
                  <a:gd name="T6" fmla="*/ 30 w 242"/>
                  <a:gd name="T7" fmla="*/ 623 h 1105"/>
                  <a:gd name="T8" fmla="*/ 0 w 242"/>
                  <a:gd name="T9" fmla="*/ 424 h 1105"/>
                  <a:gd name="T10" fmla="*/ 19 w 242"/>
                  <a:gd name="T11" fmla="*/ 363 h 1105"/>
                  <a:gd name="T12" fmla="*/ 59 w 242"/>
                  <a:gd name="T13" fmla="*/ 307 h 1105"/>
                  <a:gd name="T14" fmla="*/ 121 w 242"/>
                  <a:gd name="T15" fmla="*/ 190 h 1105"/>
                  <a:gd name="T16" fmla="*/ 102 w 242"/>
                  <a:gd name="T17" fmla="*/ 87 h 1105"/>
                  <a:gd name="T18" fmla="*/ 41 w 242"/>
                  <a:gd name="T19"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105">
                    <a:moveTo>
                      <a:pt x="242" y="1105"/>
                    </a:moveTo>
                    <a:lnTo>
                      <a:pt x="159" y="966"/>
                    </a:lnTo>
                    <a:lnTo>
                      <a:pt x="97" y="816"/>
                    </a:lnTo>
                    <a:lnTo>
                      <a:pt x="30" y="623"/>
                    </a:lnTo>
                    <a:lnTo>
                      <a:pt x="0" y="424"/>
                    </a:lnTo>
                    <a:lnTo>
                      <a:pt x="19" y="363"/>
                    </a:lnTo>
                    <a:lnTo>
                      <a:pt x="59" y="307"/>
                    </a:lnTo>
                    <a:lnTo>
                      <a:pt x="121" y="190"/>
                    </a:lnTo>
                    <a:lnTo>
                      <a:pt x="102" y="87"/>
                    </a:lnTo>
                    <a:lnTo>
                      <a:pt x="4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151" name="Freeform 17">
              <a:extLst>
                <a:ext uri="{FF2B5EF4-FFF2-40B4-BE49-F238E27FC236}">
                  <a16:creationId xmlns:a16="http://schemas.microsoft.com/office/drawing/2014/main" id="{EF0826ED-0DAE-C9C6-C5AB-B39823210CDD}"/>
                </a:ext>
              </a:extLst>
            </p:cNvPr>
            <p:cNvSpPr>
              <a:spLocks/>
            </p:cNvSpPr>
            <p:nvPr/>
          </p:nvSpPr>
          <p:spPr bwMode="auto">
            <a:xfrm>
              <a:off x="8782051" y="3872542"/>
              <a:ext cx="1411288" cy="495683"/>
            </a:xfrm>
            <a:custGeom>
              <a:avLst/>
              <a:gdLst>
                <a:gd name="T0" fmla="*/ 0 w 2658"/>
                <a:gd name="T1" fmla="*/ 1137 h 1137"/>
                <a:gd name="T2" fmla="*/ 37 w 2658"/>
                <a:gd name="T3" fmla="*/ 1048 h 1137"/>
                <a:gd name="T4" fmla="*/ 89 w 2658"/>
                <a:gd name="T5" fmla="*/ 967 h 1137"/>
                <a:gd name="T6" fmla="*/ 228 w 2658"/>
                <a:gd name="T7" fmla="*/ 826 h 1137"/>
                <a:gd name="T8" fmla="*/ 398 w 2658"/>
                <a:gd name="T9" fmla="*/ 712 h 1137"/>
                <a:gd name="T10" fmla="*/ 578 w 2658"/>
                <a:gd name="T11" fmla="*/ 624 h 1137"/>
                <a:gd name="T12" fmla="*/ 741 w 2658"/>
                <a:gd name="T13" fmla="*/ 565 h 1137"/>
                <a:gd name="T14" fmla="*/ 907 w 2658"/>
                <a:gd name="T15" fmla="*/ 521 h 1137"/>
                <a:gd name="T16" fmla="*/ 1249 w 2658"/>
                <a:gd name="T17" fmla="*/ 457 h 1137"/>
                <a:gd name="T18" fmla="*/ 1594 w 2658"/>
                <a:gd name="T19" fmla="*/ 403 h 1137"/>
                <a:gd name="T20" fmla="*/ 1933 w 2658"/>
                <a:gd name="T21" fmla="*/ 325 h 1137"/>
                <a:gd name="T22" fmla="*/ 2125 w 2658"/>
                <a:gd name="T23" fmla="*/ 266 h 1137"/>
                <a:gd name="T24" fmla="*/ 2314 w 2658"/>
                <a:gd name="T25" fmla="*/ 197 h 1137"/>
                <a:gd name="T26" fmla="*/ 2494 w 2658"/>
                <a:gd name="T27" fmla="*/ 111 h 1137"/>
                <a:gd name="T28" fmla="*/ 2658 w 2658"/>
                <a:gd name="T29" fmla="*/ 0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58" h="1137">
                  <a:moveTo>
                    <a:pt x="0" y="1137"/>
                  </a:moveTo>
                  <a:lnTo>
                    <a:pt x="37" y="1048"/>
                  </a:lnTo>
                  <a:lnTo>
                    <a:pt x="89" y="967"/>
                  </a:lnTo>
                  <a:lnTo>
                    <a:pt x="228" y="826"/>
                  </a:lnTo>
                  <a:lnTo>
                    <a:pt x="398" y="712"/>
                  </a:lnTo>
                  <a:lnTo>
                    <a:pt x="578" y="624"/>
                  </a:lnTo>
                  <a:lnTo>
                    <a:pt x="741" y="565"/>
                  </a:lnTo>
                  <a:lnTo>
                    <a:pt x="907" y="521"/>
                  </a:lnTo>
                  <a:lnTo>
                    <a:pt x="1249" y="457"/>
                  </a:lnTo>
                  <a:lnTo>
                    <a:pt x="1594" y="403"/>
                  </a:lnTo>
                  <a:lnTo>
                    <a:pt x="1933" y="325"/>
                  </a:lnTo>
                  <a:lnTo>
                    <a:pt x="2125" y="266"/>
                  </a:lnTo>
                  <a:lnTo>
                    <a:pt x="2314" y="197"/>
                  </a:lnTo>
                  <a:lnTo>
                    <a:pt x="2494" y="111"/>
                  </a:lnTo>
                  <a:lnTo>
                    <a:pt x="2658" y="0"/>
                  </a:lnTo>
                </a:path>
              </a:pathLst>
            </a:custGeom>
            <a:noFill/>
            <a:ln w="19050">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52" name="Line 122">
              <a:extLst>
                <a:ext uri="{FF2B5EF4-FFF2-40B4-BE49-F238E27FC236}">
                  <a16:creationId xmlns:a16="http://schemas.microsoft.com/office/drawing/2014/main" id="{94B5D0FD-C89E-26DE-DDE1-5FC8D86B3435}"/>
                </a:ext>
              </a:extLst>
            </p:cNvPr>
            <p:cNvSpPr>
              <a:spLocks noChangeShapeType="1"/>
            </p:cNvSpPr>
            <p:nvPr/>
          </p:nvSpPr>
          <p:spPr bwMode="auto">
            <a:xfrm>
              <a:off x="8167688" y="4368226"/>
              <a:ext cx="614363" cy="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53" name="TextBox 152">
              <a:extLst>
                <a:ext uri="{FF2B5EF4-FFF2-40B4-BE49-F238E27FC236}">
                  <a16:creationId xmlns:a16="http://schemas.microsoft.com/office/drawing/2014/main" id="{15A64EB3-E4B4-D81F-F7BE-49E259A2240B}"/>
                </a:ext>
              </a:extLst>
            </p:cNvPr>
            <p:cNvSpPr txBox="1"/>
            <p:nvPr/>
          </p:nvSpPr>
          <p:spPr>
            <a:xfrm>
              <a:off x="7968694" y="4041735"/>
              <a:ext cx="800219" cy="338554"/>
            </a:xfrm>
            <a:prstGeom prst="rect">
              <a:avLst/>
            </a:prstGeom>
            <a:noFill/>
          </p:spPr>
          <p:txBody>
            <a:bodyPr wrap="none" rtlCol="0">
              <a:spAutoFit/>
            </a:bodyPr>
            <a:lstStyle/>
            <a:p>
              <a:r>
                <a:rPr lang="en-US" sz="1600">
                  <a:solidFill>
                    <a:srgbClr val="0000FF"/>
                  </a:solidFill>
                  <a:latin typeface="+mj-lt"/>
                </a:rPr>
                <a:t>OHWM</a:t>
              </a:r>
            </a:p>
          </p:txBody>
        </p:sp>
        <p:cxnSp>
          <p:nvCxnSpPr>
            <p:cNvPr id="157" name="Straight Arrow Connector 156">
              <a:extLst>
                <a:ext uri="{FF2B5EF4-FFF2-40B4-BE49-F238E27FC236}">
                  <a16:creationId xmlns:a16="http://schemas.microsoft.com/office/drawing/2014/main" id="{281AC768-4A03-FF44-7779-EC088C634F59}"/>
                </a:ext>
              </a:extLst>
            </p:cNvPr>
            <p:cNvCxnSpPr>
              <a:cxnSpLocks/>
            </p:cNvCxnSpPr>
            <p:nvPr/>
          </p:nvCxnSpPr>
          <p:spPr>
            <a:xfrm>
              <a:off x="6112353" y="3548741"/>
              <a:ext cx="4114800" cy="0"/>
            </a:xfrm>
            <a:prstGeom prst="straightConnector1">
              <a:avLst/>
            </a:prstGeom>
            <a:ln w="6350">
              <a:solidFill>
                <a:srgbClr val="C00000"/>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D2D87719-7CA1-0D19-BD76-F766BC9DC7CB}"/>
                </a:ext>
              </a:extLst>
            </p:cNvPr>
            <p:cNvCxnSpPr>
              <a:cxnSpLocks/>
            </p:cNvCxnSpPr>
            <p:nvPr/>
          </p:nvCxnSpPr>
          <p:spPr>
            <a:xfrm flipH="1">
              <a:off x="1917627" y="3720236"/>
              <a:ext cx="4194727" cy="0"/>
            </a:xfrm>
            <a:prstGeom prst="straightConnector1">
              <a:avLst/>
            </a:prstGeom>
            <a:ln w="6350">
              <a:solidFill>
                <a:srgbClr val="C00000"/>
              </a:solidFill>
              <a:headEnd w="med" len="lg"/>
              <a:tailEnd type="triangle" w="med" len="lg"/>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id="{4976BF53-5662-EFD4-1B2E-8090519B7A95}"/>
                </a:ext>
              </a:extLst>
            </p:cNvPr>
            <p:cNvGrpSpPr/>
            <p:nvPr/>
          </p:nvGrpSpPr>
          <p:grpSpPr>
            <a:xfrm>
              <a:off x="6126480" y="3953992"/>
              <a:ext cx="4076963" cy="1710585"/>
              <a:chOff x="6126480" y="3953992"/>
              <a:chExt cx="4076963" cy="1710585"/>
            </a:xfrm>
          </p:grpSpPr>
          <p:sp>
            <p:nvSpPr>
              <p:cNvPr id="162" name="Freeform: Shape 161">
                <a:extLst>
                  <a:ext uri="{FF2B5EF4-FFF2-40B4-BE49-F238E27FC236}">
                    <a16:creationId xmlns:a16="http://schemas.microsoft.com/office/drawing/2014/main" id="{A4A12ECF-97E5-79CD-2FE8-822395AABB61}"/>
                  </a:ext>
                </a:extLst>
              </p:cNvPr>
              <p:cNvSpPr/>
              <p:nvPr/>
            </p:nvSpPr>
            <p:spPr>
              <a:xfrm>
                <a:off x="6126480" y="4473146"/>
                <a:ext cx="2661645" cy="1191431"/>
              </a:xfrm>
              <a:custGeom>
                <a:avLst/>
                <a:gdLst>
                  <a:gd name="connsiteX0" fmla="*/ 0 w 2661645"/>
                  <a:gd name="connsiteY0" fmla="*/ 778476 h 1191431"/>
                  <a:gd name="connsiteX1" fmla="*/ 407773 w 2661645"/>
                  <a:gd name="connsiteY1" fmla="*/ 924285 h 1191431"/>
                  <a:gd name="connsiteX2" fmla="*/ 679622 w 2661645"/>
                  <a:gd name="connsiteY2" fmla="*/ 1018197 h 1191431"/>
                  <a:gd name="connsiteX3" fmla="*/ 864973 w 2661645"/>
                  <a:gd name="connsiteY3" fmla="*/ 1141764 h 1191431"/>
                  <a:gd name="connsiteX4" fmla="*/ 1005840 w 2661645"/>
                  <a:gd name="connsiteY4" fmla="*/ 1191191 h 1191431"/>
                  <a:gd name="connsiteX5" fmla="*/ 1198605 w 2661645"/>
                  <a:gd name="connsiteY5" fmla="*/ 1124465 h 1191431"/>
                  <a:gd name="connsiteX6" fmla="*/ 1438326 w 2661645"/>
                  <a:gd name="connsiteY6" fmla="*/ 951470 h 1191431"/>
                  <a:gd name="connsiteX7" fmla="*/ 1561894 w 2661645"/>
                  <a:gd name="connsiteY7" fmla="*/ 857559 h 1191431"/>
                  <a:gd name="connsiteX8" fmla="*/ 1858456 w 2661645"/>
                  <a:gd name="connsiteY8" fmla="*/ 635137 h 1191431"/>
                  <a:gd name="connsiteX9" fmla="*/ 2194560 w 2661645"/>
                  <a:gd name="connsiteY9" fmla="*/ 388002 h 1191431"/>
                  <a:gd name="connsiteX10" fmla="*/ 2458995 w 2661645"/>
                  <a:gd name="connsiteY10" fmla="*/ 182880 h 1191431"/>
                  <a:gd name="connsiteX11" fmla="*/ 2661645 w 2661645"/>
                  <a:gd name="connsiteY11" fmla="*/ 0 h 119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1645" h="1191431">
                    <a:moveTo>
                      <a:pt x="0" y="778476"/>
                    </a:moveTo>
                    <a:lnTo>
                      <a:pt x="407773" y="924285"/>
                    </a:lnTo>
                    <a:cubicBezTo>
                      <a:pt x="521043" y="964239"/>
                      <a:pt x="603422" y="981951"/>
                      <a:pt x="679622" y="1018197"/>
                    </a:cubicBezTo>
                    <a:cubicBezTo>
                      <a:pt x="755822" y="1054443"/>
                      <a:pt x="810603" y="1112932"/>
                      <a:pt x="864973" y="1141764"/>
                    </a:cubicBezTo>
                    <a:cubicBezTo>
                      <a:pt x="919343" y="1170596"/>
                      <a:pt x="950235" y="1194074"/>
                      <a:pt x="1005840" y="1191191"/>
                    </a:cubicBezTo>
                    <a:cubicBezTo>
                      <a:pt x="1061445" y="1188308"/>
                      <a:pt x="1126524" y="1164418"/>
                      <a:pt x="1198605" y="1124465"/>
                    </a:cubicBezTo>
                    <a:cubicBezTo>
                      <a:pt x="1270686" y="1084512"/>
                      <a:pt x="1377778" y="995954"/>
                      <a:pt x="1438326" y="951470"/>
                    </a:cubicBezTo>
                    <a:cubicBezTo>
                      <a:pt x="1498874" y="906986"/>
                      <a:pt x="1491872" y="910281"/>
                      <a:pt x="1561894" y="857559"/>
                    </a:cubicBezTo>
                    <a:lnTo>
                      <a:pt x="1858456" y="635137"/>
                    </a:lnTo>
                    <a:lnTo>
                      <a:pt x="2194560" y="388002"/>
                    </a:lnTo>
                    <a:cubicBezTo>
                      <a:pt x="2294650" y="312626"/>
                      <a:pt x="2381148" y="247547"/>
                      <a:pt x="2458995" y="182880"/>
                    </a:cubicBezTo>
                    <a:cubicBezTo>
                      <a:pt x="2536842" y="118213"/>
                      <a:pt x="2599243" y="59106"/>
                      <a:pt x="2661645" y="0"/>
                    </a:cubicBezTo>
                  </a:path>
                </a:pathLst>
              </a:custGeom>
              <a:noFill/>
              <a:ln>
                <a:headEnd type="triangle" w="med" len="lg"/>
                <a:tailEnd type="none" w="med"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13D6CDAC-BD11-BC72-20BC-E0499F46AF94}"/>
                  </a:ext>
                </a:extLst>
              </p:cNvPr>
              <p:cNvSpPr/>
              <p:nvPr/>
            </p:nvSpPr>
            <p:spPr>
              <a:xfrm>
                <a:off x="8778240" y="3953992"/>
                <a:ext cx="1425203" cy="526568"/>
              </a:xfrm>
              <a:custGeom>
                <a:avLst/>
                <a:gdLst>
                  <a:gd name="connsiteX0" fmla="*/ 0 w 1425203"/>
                  <a:gd name="connsiteY0" fmla="*/ 526568 h 526568"/>
                  <a:gd name="connsiteX1" fmla="*/ 220717 w 1425203"/>
                  <a:gd name="connsiteY1" fmla="*/ 290085 h 526568"/>
                  <a:gd name="connsiteX2" fmla="*/ 605396 w 1425203"/>
                  <a:gd name="connsiteY2" fmla="*/ 173421 h 526568"/>
                  <a:gd name="connsiteX3" fmla="*/ 1125658 w 1425203"/>
                  <a:gd name="connsiteY3" fmla="*/ 100899 h 526568"/>
                  <a:gd name="connsiteX4" fmla="*/ 1425203 w 1425203"/>
                  <a:gd name="connsiteY4" fmla="*/ 0 h 52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203" h="526568">
                    <a:moveTo>
                      <a:pt x="0" y="526568"/>
                    </a:moveTo>
                    <a:cubicBezTo>
                      <a:pt x="59909" y="437755"/>
                      <a:pt x="119818" y="348943"/>
                      <a:pt x="220717" y="290085"/>
                    </a:cubicBezTo>
                    <a:cubicBezTo>
                      <a:pt x="321616" y="231227"/>
                      <a:pt x="454573" y="204952"/>
                      <a:pt x="605396" y="173421"/>
                    </a:cubicBezTo>
                    <a:cubicBezTo>
                      <a:pt x="756219" y="141890"/>
                      <a:pt x="989024" y="129802"/>
                      <a:pt x="1125658" y="100899"/>
                    </a:cubicBezTo>
                    <a:cubicBezTo>
                      <a:pt x="1262292" y="71996"/>
                      <a:pt x="1343747" y="35998"/>
                      <a:pt x="1425203" y="0"/>
                    </a:cubicBezTo>
                  </a:path>
                </a:pathLst>
              </a:custGeom>
              <a:noFill/>
              <a:ln>
                <a:tailEnd type="triangle" w="med"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a:extLst>
                <a:ext uri="{FF2B5EF4-FFF2-40B4-BE49-F238E27FC236}">
                  <a16:creationId xmlns:a16="http://schemas.microsoft.com/office/drawing/2014/main" id="{FFF1E12C-448E-61DC-A1E8-E238BBB98CA3}"/>
                </a:ext>
              </a:extLst>
            </p:cNvPr>
            <p:cNvGrpSpPr/>
            <p:nvPr/>
          </p:nvGrpSpPr>
          <p:grpSpPr>
            <a:xfrm>
              <a:off x="1951771" y="4009243"/>
              <a:ext cx="4157410" cy="1234965"/>
              <a:chOff x="1951771" y="4009243"/>
              <a:chExt cx="4157410" cy="1234965"/>
            </a:xfrm>
          </p:grpSpPr>
          <p:sp>
            <p:nvSpPr>
              <p:cNvPr id="161" name="Freeform: Shape 160">
                <a:extLst>
                  <a:ext uri="{FF2B5EF4-FFF2-40B4-BE49-F238E27FC236}">
                    <a16:creationId xmlns:a16="http://schemas.microsoft.com/office/drawing/2014/main" id="{BB632AAF-77FE-14F8-A27B-34B914E33E6A}"/>
                  </a:ext>
                </a:extLst>
              </p:cNvPr>
              <p:cNvSpPr/>
              <p:nvPr/>
            </p:nvSpPr>
            <p:spPr>
              <a:xfrm>
                <a:off x="3459892" y="4470675"/>
                <a:ext cx="2649289" cy="773533"/>
              </a:xfrm>
              <a:custGeom>
                <a:avLst/>
                <a:gdLst>
                  <a:gd name="connsiteX0" fmla="*/ 0 w 2649289"/>
                  <a:gd name="connsiteY0" fmla="*/ 0 h 773533"/>
                  <a:gd name="connsiteX1" fmla="*/ 350932 w 2649289"/>
                  <a:gd name="connsiteY1" fmla="*/ 155695 h 773533"/>
                  <a:gd name="connsiteX2" fmla="*/ 788361 w 2649289"/>
                  <a:gd name="connsiteY2" fmla="*/ 316333 h 773533"/>
                  <a:gd name="connsiteX3" fmla="*/ 1257918 w 2649289"/>
                  <a:gd name="connsiteY3" fmla="*/ 472028 h 773533"/>
                  <a:gd name="connsiteX4" fmla="*/ 1660748 w 2649289"/>
                  <a:gd name="connsiteY4" fmla="*/ 583239 h 773533"/>
                  <a:gd name="connsiteX5" fmla="*/ 2135247 w 2649289"/>
                  <a:gd name="connsiteY5" fmla="*/ 649965 h 773533"/>
                  <a:gd name="connsiteX6" fmla="*/ 2555377 w 2649289"/>
                  <a:gd name="connsiteY6" fmla="*/ 741405 h 773533"/>
                  <a:gd name="connsiteX7" fmla="*/ 2649289 w 2649289"/>
                  <a:gd name="connsiteY7" fmla="*/ 773533 h 77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9289" h="773533">
                    <a:moveTo>
                      <a:pt x="0" y="0"/>
                    </a:moveTo>
                    <a:cubicBezTo>
                      <a:pt x="109769" y="51486"/>
                      <a:pt x="219539" y="102973"/>
                      <a:pt x="350932" y="155695"/>
                    </a:cubicBezTo>
                    <a:cubicBezTo>
                      <a:pt x="482325" y="208417"/>
                      <a:pt x="637197" y="263611"/>
                      <a:pt x="788361" y="316333"/>
                    </a:cubicBezTo>
                    <a:cubicBezTo>
                      <a:pt x="939525" y="369055"/>
                      <a:pt x="1112520" y="427544"/>
                      <a:pt x="1257918" y="472028"/>
                    </a:cubicBezTo>
                    <a:cubicBezTo>
                      <a:pt x="1403316" y="516512"/>
                      <a:pt x="1514527" y="553583"/>
                      <a:pt x="1660748" y="583239"/>
                    </a:cubicBezTo>
                    <a:cubicBezTo>
                      <a:pt x="1806970" y="612895"/>
                      <a:pt x="1986142" y="623604"/>
                      <a:pt x="2135247" y="649965"/>
                    </a:cubicBezTo>
                    <a:cubicBezTo>
                      <a:pt x="2284352" y="676326"/>
                      <a:pt x="2469703" y="720810"/>
                      <a:pt x="2555377" y="741405"/>
                    </a:cubicBezTo>
                    <a:cubicBezTo>
                      <a:pt x="2641051" y="762000"/>
                      <a:pt x="2645170" y="767766"/>
                      <a:pt x="2649289" y="773533"/>
                    </a:cubicBezTo>
                  </a:path>
                </a:pathLst>
              </a:custGeom>
              <a:noFill/>
              <a:ln>
                <a:headEnd type="none" w="med" len="lg"/>
                <a:tailEnd type="triangle" w="med"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79F97F81-8303-6E30-BCD1-2BEF803DA636}"/>
                  </a:ext>
                </a:extLst>
              </p:cNvPr>
              <p:cNvSpPr/>
              <p:nvPr/>
            </p:nvSpPr>
            <p:spPr>
              <a:xfrm>
                <a:off x="1951771" y="4009243"/>
                <a:ext cx="1513490" cy="468164"/>
              </a:xfrm>
              <a:custGeom>
                <a:avLst/>
                <a:gdLst>
                  <a:gd name="connsiteX0" fmla="*/ 1513490 w 1513490"/>
                  <a:gd name="connsiteY0" fmla="*/ 468164 h 468164"/>
                  <a:gd name="connsiteX1" fmla="*/ 1182414 w 1513490"/>
                  <a:gd name="connsiteY1" fmla="*/ 269518 h 468164"/>
                  <a:gd name="connsiteX2" fmla="*/ 1008993 w 1513490"/>
                  <a:gd name="connsiteY2" fmla="*/ 184384 h 468164"/>
                  <a:gd name="connsiteX3" fmla="*/ 703142 w 1513490"/>
                  <a:gd name="connsiteY3" fmla="*/ 121322 h 468164"/>
                  <a:gd name="connsiteX4" fmla="*/ 362607 w 1513490"/>
                  <a:gd name="connsiteY4" fmla="*/ 58260 h 468164"/>
                  <a:gd name="connsiteX5" fmla="*/ 0 w 1513490"/>
                  <a:gd name="connsiteY5" fmla="*/ 1504 h 46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3490" h="468164">
                    <a:moveTo>
                      <a:pt x="1513490" y="468164"/>
                    </a:moveTo>
                    <a:cubicBezTo>
                      <a:pt x="1389993" y="392489"/>
                      <a:pt x="1266497" y="316815"/>
                      <a:pt x="1182414" y="269518"/>
                    </a:cubicBezTo>
                    <a:cubicBezTo>
                      <a:pt x="1098331" y="222221"/>
                      <a:pt x="1088872" y="209083"/>
                      <a:pt x="1008993" y="184384"/>
                    </a:cubicBezTo>
                    <a:cubicBezTo>
                      <a:pt x="929114" y="159685"/>
                      <a:pt x="703142" y="121322"/>
                      <a:pt x="703142" y="121322"/>
                    </a:cubicBezTo>
                    <a:lnTo>
                      <a:pt x="362607" y="58260"/>
                    </a:lnTo>
                    <a:cubicBezTo>
                      <a:pt x="245417" y="38290"/>
                      <a:pt x="21021" y="-9006"/>
                      <a:pt x="0" y="1504"/>
                    </a:cubicBezTo>
                  </a:path>
                </a:pathLst>
              </a:custGeom>
              <a:noFill/>
              <a:ln>
                <a:tailEnd type="triangle" w="med"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06741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11BE4-3B61-41CF-718F-0A449277EE59}"/>
            </a:ext>
          </a:extLst>
        </p:cNvPr>
        <p:cNvGrpSpPr/>
        <p:nvPr/>
      </p:nvGrpSpPr>
      <p:grpSpPr>
        <a:xfrm>
          <a:off x="0" y="0"/>
          <a:ext cx="0" cy="0"/>
          <a:chOff x="0" y="0"/>
          <a:chExt cx="0" cy="0"/>
        </a:xfrm>
      </p:grpSpPr>
      <p:sp>
        <p:nvSpPr>
          <p:cNvPr id="1093" name="Freeform: Shape 1092">
            <a:extLst>
              <a:ext uri="{FF2B5EF4-FFF2-40B4-BE49-F238E27FC236}">
                <a16:creationId xmlns:a16="http://schemas.microsoft.com/office/drawing/2014/main" id="{512E2227-B260-4ADC-951C-A69E4E9E61EE}"/>
              </a:ext>
            </a:extLst>
          </p:cNvPr>
          <p:cNvSpPr/>
          <p:nvPr/>
        </p:nvSpPr>
        <p:spPr>
          <a:xfrm>
            <a:off x="1979023" y="3860073"/>
            <a:ext cx="8575766" cy="2217169"/>
          </a:xfrm>
          <a:custGeom>
            <a:avLst/>
            <a:gdLst>
              <a:gd name="connsiteX0" fmla="*/ 0 w 8575766"/>
              <a:gd name="connsiteY0" fmla="*/ 97972 h 2201092"/>
              <a:gd name="connsiteX1" fmla="*/ 666206 w 8575766"/>
              <a:gd name="connsiteY1" fmla="*/ 189412 h 2201092"/>
              <a:gd name="connsiteX2" fmla="*/ 1012371 w 8575766"/>
              <a:gd name="connsiteY2" fmla="*/ 241663 h 2201092"/>
              <a:gd name="connsiteX3" fmla="*/ 1449977 w 8575766"/>
              <a:gd name="connsiteY3" fmla="*/ 522515 h 2201092"/>
              <a:gd name="connsiteX4" fmla="*/ 1848394 w 8575766"/>
              <a:gd name="connsiteY4" fmla="*/ 679269 h 2201092"/>
              <a:gd name="connsiteX5" fmla="*/ 2318657 w 8575766"/>
              <a:gd name="connsiteY5" fmla="*/ 862149 h 2201092"/>
              <a:gd name="connsiteX6" fmla="*/ 2743200 w 8575766"/>
              <a:gd name="connsiteY6" fmla="*/ 992777 h 2201092"/>
              <a:gd name="connsiteX7" fmla="*/ 3265714 w 8575766"/>
              <a:gd name="connsiteY7" fmla="*/ 1110343 h 2201092"/>
              <a:gd name="connsiteX8" fmla="*/ 3788228 w 8575766"/>
              <a:gd name="connsiteY8" fmla="*/ 1201783 h 2201092"/>
              <a:gd name="connsiteX9" fmla="*/ 4278086 w 8575766"/>
              <a:gd name="connsiteY9" fmla="*/ 1332412 h 2201092"/>
              <a:gd name="connsiteX10" fmla="*/ 4572000 w 8575766"/>
              <a:gd name="connsiteY10" fmla="*/ 1430383 h 2201092"/>
              <a:gd name="connsiteX11" fmla="*/ 4865914 w 8575766"/>
              <a:gd name="connsiteY11" fmla="*/ 1580606 h 2201092"/>
              <a:gd name="connsiteX12" fmla="*/ 5140234 w 8575766"/>
              <a:gd name="connsiteY12" fmla="*/ 1711235 h 2201092"/>
              <a:gd name="connsiteX13" fmla="*/ 5453743 w 8575766"/>
              <a:gd name="connsiteY13" fmla="*/ 1600200 h 2201092"/>
              <a:gd name="connsiteX14" fmla="*/ 5878286 w 8575766"/>
              <a:gd name="connsiteY14" fmla="*/ 1240972 h 2201092"/>
              <a:gd name="connsiteX15" fmla="*/ 6681651 w 8575766"/>
              <a:gd name="connsiteY15" fmla="*/ 620486 h 2201092"/>
              <a:gd name="connsiteX16" fmla="*/ 6910251 w 8575766"/>
              <a:gd name="connsiteY16" fmla="*/ 372292 h 2201092"/>
              <a:gd name="connsiteX17" fmla="*/ 7230291 w 8575766"/>
              <a:gd name="connsiteY17" fmla="*/ 254726 h 2201092"/>
              <a:gd name="connsiteX18" fmla="*/ 7609114 w 8575766"/>
              <a:gd name="connsiteY18" fmla="*/ 176349 h 2201092"/>
              <a:gd name="connsiteX19" fmla="*/ 8001000 w 8575766"/>
              <a:gd name="connsiteY19" fmla="*/ 111035 h 2201092"/>
              <a:gd name="connsiteX20" fmla="*/ 8229600 w 8575766"/>
              <a:gd name="connsiteY20" fmla="*/ 0 h 2201092"/>
              <a:gd name="connsiteX21" fmla="*/ 8575766 w 8575766"/>
              <a:gd name="connsiteY21" fmla="*/ 568235 h 2201092"/>
              <a:gd name="connsiteX22" fmla="*/ 7596051 w 8575766"/>
              <a:gd name="connsiteY22" fmla="*/ 718457 h 2201092"/>
              <a:gd name="connsiteX23" fmla="*/ 6955971 w 8575766"/>
              <a:gd name="connsiteY23" fmla="*/ 1156063 h 2201092"/>
              <a:gd name="connsiteX24" fmla="*/ 6662057 w 8575766"/>
              <a:gd name="connsiteY24" fmla="*/ 1515292 h 2201092"/>
              <a:gd name="connsiteX25" fmla="*/ 6224451 w 8575766"/>
              <a:gd name="connsiteY25" fmla="*/ 1776549 h 2201092"/>
              <a:gd name="connsiteX26" fmla="*/ 5734594 w 8575766"/>
              <a:gd name="connsiteY26" fmla="*/ 2181497 h 2201092"/>
              <a:gd name="connsiteX27" fmla="*/ 5179423 w 8575766"/>
              <a:gd name="connsiteY27" fmla="*/ 2201092 h 2201092"/>
              <a:gd name="connsiteX28" fmla="*/ 4199708 w 8575766"/>
              <a:gd name="connsiteY28" fmla="*/ 2005149 h 2201092"/>
              <a:gd name="connsiteX29" fmla="*/ 3298371 w 8575766"/>
              <a:gd name="connsiteY29" fmla="*/ 1711235 h 2201092"/>
              <a:gd name="connsiteX30" fmla="*/ 2416628 w 8575766"/>
              <a:gd name="connsiteY30" fmla="*/ 1482635 h 2201092"/>
              <a:gd name="connsiteX31" fmla="*/ 1796143 w 8575766"/>
              <a:gd name="connsiteY31" fmla="*/ 1175657 h 2201092"/>
              <a:gd name="connsiteX32" fmla="*/ 1031966 w 8575766"/>
              <a:gd name="connsiteY32" fmla="*/ 731520 h 2201092"/>
              <a:gd name="connsiteX33" fmla="*/ 117566 w 8575766"/>
              <a:gd name="connsiteY33" fmla="*/ 685800 h 2201092"/>
              <a:gd name="connsiteX34" fmla="*/ 0 w 8575766"/>
              <a:gd name="connsiteY34" fmla="*/ 97972 h 220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575766" h="2201092">
                <a:moveTo>
                  <a:pt x="0" y="97972"/>
                </a:moveTo>
                <a:lnTo>
                  <a:pt x="666206" y="189412"/>
                </a:lnTo>
                <a:lnTo>
                  <a:pt x="1012371" y="241663"/>
                </a:lnTo>
                <a:lnTo>
                  <a:pt x="1449977" y="522515"/>
                </a:lnTo>
                <a:lnTo>
                  <a:pt x="1848394" y="679269"/>
                </a:lnTo>
                <a:lnTo>
                  <a:pt x="2318657" y="862149"/>
                </a:lnTo>
                <a:lnTo>
                  <a:pt x="2743200" y="992777"/>
                </a:lnTo>
                <a:lnTo>
                  <a:pt x="3265714" y="1110343"/>
                </a:lnTo>
                <a:lnTo>
                  <a:pt x="3788228" y="1201783"/>
                </a:lnTo>
                <a:lnTo>
                  <a:pt x="4278086" y="1332412"/>
                </a:lnTo>
                <a:lnTo>
                  <a:pt x="4572000" y="1430383"/>
                </a:lnTo>
                <a:lnTo>
                  <a:pt x="4865914" y="1580606"/>
                </a:lnTo>
                <a:lnTo>
                  <a:pt x="5140234" y="1711235"/>
                </a:lnTo>
                <a:lnTo>
                  <a:pt x="5453743" y="1600200"/>
                </a:lnTo>
                <a:lnTo>
                  <a:pt x="5878286" y="1240972"/>
                </a:lnTo>
                <a:lnTo>
                  <a:pt x="6681651" y="620486"/>
                </a:lnTo>
                <a:lnTo>
                  <a:pt x="6910251" y="372292"/>
                </a:lnTo>
                <a:lnTo>
                  <a:pt x="7230291" y="254726"/>
                </a:lnTo>
                <a:lnTo>
                  <a:pt x="7609114" y="176349"/>
                </a:lnTo>
                <a:lnTo>
                  <a:pt x="8001000" y="111035"/>
                </a:lnTo>
                <a:lnTo>
                  <a:pt x="8229600" y="0"/>
                </a:lnTo>
                <a:lnTo>
                  <a:pt x="8575766" y="568235"/>
                </a:lnTo>
                <a:lnTo>
                  <a:pt x="7596051" y="718457"/>
                </a:lnTo>
                <a:lnTo>
                  <a:pt x="6955971" y="1156063"/>
                </a:lnTo>
                <a:lnTo>
                  <a:pt x="6662057" y="1515292"/>
                </a:lnTo>
                <a:lnTo>
                  <a:pt x="6224451" y="1776549"/>
                </a:lnTo>
                <a:lnTo>
                  <a:pt x="5734594" y="2181497"/>
                </a:lnTo>
                <a:lnTo>
                  <a:pt x="5179423" y="2201092"/>
                </a:lnTo>
                <a:lnTo>
                  <a:pt x="4199708" y="2005149"/>
                </a:lnTo>
                <a:lnTo>
                  <a:pt x="3298371" y="1711235"/>
                </a:lnTo>
                <a:lnTo>
                  <a:pt x="2416628" y="1482635"/>
                </a:lnTo>
                <a:lnTo>
                  <a:pt x="1796143" y="1175657"/>
                </a:lnTo>
                <a:lnTo>
                  <a:pt x="1031966" y="731520"/>
                </a:lnTo>
                <a:lnTo>
                  <a:pt x="117566" y="685800"/>
                </a:lnTo>
                <a:lnTo>
                  <a:pt x="0" y="97972"/>
                </a:lnTo>
                <a:close/>
              </a:path>
            </a:pathLst>
          </a:cu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161FF9E-453A-9759-ED9B-04F7A2FD467D}"/>
              </a:ext>
            </a:extLst>
          </p:cNvPr>
          <p:cNvSpPr>
            <a:spLocks noGrp="1"/>
          </p:cNvSpPr>
          <p:nvPr>
            <p:ph type="title"/>
          </p:nvPr>
        </p:nvSpPr>
        <p:spPr/>
        <p:txBody>
          <a:bodyPr/>
          <a:lstStyle/>
          <a:p>
            <a:r>
              <a:rPr lang="en-US"/>
              <a:t>E. Riparian Ownership</a:t>
            </a:r>
          </a:p>
        </p:txBody>
      </p:sp>
      <p:sp>
        <p:nvSpPr>
          <p:cNvPr id="5" name="Content Placeholder 4">
            <a:extLst>
              <a:ext uri="{FF2B5EF4-FFF2-40B4-BE49-F238E27FC236}">
                <a16:creationId xmlns:a16="http://schemas.microsoft.com/office/drawing/2014/main" id="{EBEE3315-E3A3-5EF4-3350-9D5E37E1FE3E}"/>
              </a:ext>
            </a:extLst>
          </p:cNvPr>
          <p:cNvSpPr>
            <a:spLocks noGrp="1"/>
          </p:cNvSpPr>
          <p:nvPr>
            <p:ph idx="1"/>
          </p:nvPr>
        </p:nvSpPr>
        <p:spPr/>
        <p:txBody>
          <a:bodyPr>
            <a:normAutofit/>
          </a:bodyPr>
          <a:lstStyle/>
          <a:p>
            <a:r>
              <a:rPr lang="en-US" dirty="0"/>
              <a:t>Navigability affects bed ownership.</a:t>
            </a:r>
          </a:p>
          <a:p>
            <a:pPr lvl="1"/>
            <a:r>
              <a:rPr lang="en-US" dirty="0"/>
              <a:t>Riparian owner has limited reasonable use of waterbody that does not conflict with public use.</a:t>
            </a:r>
          </a:p>
          <a:p>
            <a:pPr lvl="2"/>
            <a:r>
              <a:rPr lang="en-US" dirty="0"/>
              <a:t>For example: cannot erect barriers across a navigable stream obstructing kayaking.</a:t>
            </a:r>
          </a:p>
        </p:txBody>
      </p:sp>
      <p:grpSp>
        <p:nvGrpSpPr>
          <p:cNvPr id="1092" name="Group 1091">
            <a:extLst>
              <a:ext uri="{FF2B5EF4-FFF2-40B4-BE49-F238E27FC236}">
                <a16:creationId xmlns:a16="http://schemas.microsoft.com/office/drawing/2014/main" id="{247179FA-3A70-C9F4-16D9-EECBB16A0C54}"/>
              </a:ext>
            </a:extLst>
          </p:cNvPr>
          <p:cNvGrpSpPr/>
          <p:nvPr/>
        </p:nvGrpSpPr>
        <p:grpSpPr>
          <a:xfrm>
            <a:off x="1985963" y="3364525"/>
            <a:ext cx="8207376" cy="2195913"/>
            <a:chOff x="1985963" y="3364525"/>
            <a:chExt cx="8207376" cy="2195913"/>
          </a:xfrm>
        </p:grpSpPr>
        <p:grpSp>
          <p:nvGrpSpPr>
            <p:cNvPr id="214" name="Group 213">
              <a:extLst>
                <a:ext uri="{FF2B5EF4-FFF2-40B4-BE49-F238E27FC236}">
                  <a16:creationId xmlns:a16="http://schemas.microsoft.com/office/drawing/2014/main" id="{2C95695B-33FC-7A21-008E-AB07CAEE49C9}"/>
                </a:ext>
              </a:extLst>
            </p:cNvPr>
            <p:cNvGrpSpPr/>
            <p:nvPr/>
          </p:nvGrpSpPr>
          <p:grpSpPr>
            <a:xfrm>
              <a:off x="3079517" y="4071248"/>
              <a:ext cx="6238875" cy="414976"/>
              <a:chOff x="1936383" y="5786438"/>
              <a:chExt cx="6238875" cy="471681"/>
            </a:xfrm>
          </p:grpSpPr>
          <p:sp>
            <p:nvSpPr>
              <p:cNvPr id="213" name="Freeform: Shape 212">
                <a:extLst>
                  <a:ext uri="{FF2B5EF4-FFF2-40B4-BE49-F238E27FC236}">
                    <a16:creationId xmlns:a16="http://schemas.microsoft.com/office/drawing/2014/main" id="{C40A12B1-42C7-49A1-F66C-9BAC522CFCF7}"/>
                  </a:ext>
                </a:extLst>
              </p:cNvPr>
              <p:cNvSpPr/>
              <p:nvPr/>
            </p:nvSpPr>
            <p:spPr>
              <a:xfrm>
                <a:off x="1952625" y="5786438"/>
                <a:ext cx="6024563" cy="395287"/>
              </a:xfrm>
              <a:custGeom>
                <a:avLst/>
                <a:gdLst>
                  <a:gd name="connsiteX0" fmla="*/ 0 w 6024563"/>
                  <a:gd name="connsiteY0" fmla="*/ 38100 h 395287"/>
                  <a:gd name="connsiteX1" fmla="*/ 371475 w 6024563"/>
                  <a:gd name="connsiteY1" fmla="*/ 395287 h 395287"/>
                  <a:gd name="connsiteX2" fmla="*/ 1595438 w 6024563"/>
                  <a:gd name="connsiteY2" fmla="*/ 338137 h 395287"/>
                  <a:gd name="connsiteX3" fmla="*/ 1714500 w 6024563"/>
                  <a:gd name="connsiteY3" fmla="*/ 333375 h 395287"/>
                  <a:gd name="connsiteX4" fmla="*/ 3452813 w 6024563"/>
                  <a:gd name="connsiteY4" fmla="*/ 347662 h 395287"/>
                  <a:gd name="connsiteX5" fmla="*/ 4738688 w 6024563"/>
                  <a:gd name="connsiteY5" fmla="*/ 347662 h 395287"/>
                  <a:gd name="connsiteX6" fmla="*/ 4810125 w 6024563"/>
                  <a:gd name="connsiteY6" fmla="*/ 347662 h 395287"/>
                  <a:gd name="connsiteX7" fmla="*/ 5510213 w 6024563"/>
                  <a:gd name="connsiteY7" fmla="*/ 361950 h 395287"/>
                  <a:gd name="connsiteX8" fmla="*/ 6024563 w 6024563"/>
                  <a:gd name="connsiteY8" fmla="*/ 95250 h 395287"/>
                  <a:gd name="connsiteX9" fmla="*/ 5848350 w 6024563"/>
                  <a:gd name="connsiteY9" fmla="*/ 14287 h 395287"/>
                  <a:gd name="connsiteX10" fmla="*/ 3771900 w 6024563"/>
                  <a:gd name="connsiteY10" fmla="*/ 61912 h 395287"/>
                  <a:gd name="connsiteX11" fmla="*/ 809625 w 6024563"/>
                  <a:gd name="connsiteY11" fmla="*/ 0 h 395287"/>
                  <a:gd name="connsiteX12" fmla="*/ 0 w 6024563"/>
                  <a:gd name="connsiteY12" fmla="*/ 38100 h 39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24563" h="395287">
                    <a:moveTo>
                      <a:pt x="0" y="38100"/>
                    </a:moveTo>
                    <a:lnTo>
                      <a:pt x="371475" y="395287"/>
                    </a:lnTo>
                    <a:lnTo>
                      <a:pt x="1595438" y="338137"/>
                    </a:lnTo>
                    <a:lnTo>
                      <a:pt x="1714500" y="333375"/>
                    </a:lnTo>
                    <a:lnTo>
                      <a:pt x="3452813" y="347662"/>
                    </a:lnTo>
                    <a:lnTo>
                      <a:pt x="4738688" y="347662"/>
                    </a:lnTo>
                    <a:lnTo>
                      <a:pt x="4810125" y="347662"/>
                    </a:lnTo>
                    <a:lnTo>
                      <a:pt x="5510213" y="361950"/>
                    </a:lnTo>
                    <a:lnTo>
                      <a:pt x="6024563" y="95250"/>
                    </a:lnTo>
                    <a:lnTo>
                      <a:pt x="5848350" y="14287"/>
                    </a:lnTo>
                    <a:lnTo>
                      <a:pt x="3771900" y="61912"/>
                    </a:lnTo>
                    <a:lnTo>
                      <a:pt x="809625" y="0"/>
                    </a:lnTo>
                    <a:lnTo>
                      <a:pt x="0" y="38100"/>
                    </a:lnTo>
                    <a:close/>
                  </a:path>
                </a:pathLst>
              </a:custGeom>
              <a:gradFill flip="none" rotWithShape="1">
                <a:gsLst>
                  <a:gs pos="0">
                    <a:schemeClr val="accent2">
                      <a:lumMod val="40000"/>
                      <a:lumOff val="60000"/>
                    </a:schemeClr>
                  </a:gs>
                  <a:gs pos="47000">
                    <a:schemeClr val="accent2">
                      <a:lumMod val="100000"/>
                    </a:schemeClr>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2" name="Picture 211">
                <a:extLst>
                  <a:ext uri="{FF2B5EF4-FFF2-40B4-BE49-F238E27FC236}">
                    <a16:creationId xmlns:a16="http://schemas.microsoft.com/office/drawing/2014/main" id="{C080A7C6-0971-EFEE-F175-FE4DBF40A9B5}"/>
                  </a:ext>
                </a:extLst>
              </p:cNvPr>
              <p:cNvPicPr>
                <a:picLocks noChangeAspect="1"/>
              </p:cNvPicPr>
              <p:nvPr/>
            </p:nvPicPr>
            <p:blipFill>
              <a:blip r:embed="rId2">
                <a:clrChange>
                  <a:clrFrom>
                    <a:srgbClr val="FFFFFF"/>
                  </a:clrFrom>
                  <a:clrTo>
                    <a:srgbClr val="FFFFFF">
                      <a:alpha val="0"/>
                    </a:srgbClr>
                  </a:clrTo>
                </a:clrChange>
                <a:duotone>
                  <a:prstClr val="black"/>
                  <a:schemeClr val="accent2">
                    <a:tint val="45000"/>
                    <a:satMod val="400000"/>
                  </a:schemeClr>
                </a:duotone>
              </a:blip>
              <a:stretch>
                <a:fillRect/>
              </a:stretch>
            </p:blipFill>
            <p:spPr>
              <a:xfrm>
                <a:off x="1936383" y="5791394"/>
                <a:ext cx="6238875" cy="466725"/>
              </a:xfrm>
              <a:prstGeom prst="rect">
                <a:avLst/>
              </a:prstGeom>
            </p:spPr>
          </p:pic>
        </p:grpSp>
        <p:sp>
          <p:nvSpPr>
            <p:cNvPr id="216" name="Freeform: Shape 215">
              <a:extLst>
                <a:ext uri="{FF2B5EF4-FFF2-40B4-BE49-F238E27FC236}">
                  <a16:creationId xmlns:a16="http://schemas.microsoft.com/office/drawing/2014/main" id="{E8455A22-D4FF-79EE-A023-84F92D6F3AF6}"/>
                </a:ext>
              </a:extLst>
            </p:cNvPr>
            <p:cNvSpPr/>
            <p:nvPr/>
          </p:nvSpPr>
          <p:spPr>
            <a:xfrm>
              <a:off x="2187581" y="3514435"/>
              <a:ext cx="1247769" cy="831690"/>
            </a:xfrm>
            <a:custGeom>
              <a:avLst/>
              <a:gdLst>
                <a:gd name="connsiteX0" fmla="*/ 1171868 w 1204033"/>
                <a:gd name="connsiteY0" fmla="*/ 831690 h 831690"/>
                <a:gd name="connsiteX1" fmla="*/ 776701 w 1204033"/>
                <a:gd name="connsiteY1" fmla="*/ 569777 h 831690"/>
                <a:gd name="connsiteX2" fmla="*/ 551547 w 1204033"/>
                <a:gd name="connsiteY2" fmla="*/ 523827 h 831690"/>
                <a:gd name="connsiteX3" fmla="*/ 137999 w 1204033"/>
                <a:gd name="connsiteY3" fmla="*/ 464092 h 831690"/>
                <a:gd name="connsiteX4" fmla="*/ 4745 w 1204033"/>
                <a:gd name="connsiteY4" fmla="*/ 284888 h 831690"/>
                <a:gd name="connsiteX5" fmla="*/ 150 w 1204033"/>
                <a:gd name="connsiteY5" fmla="*/ 133254 h 831690"/>
                <a:gd name="connsiteX6" fmla="*/ 50694 w 1204033"/>
                <a:gd name="connsiteY6" fmla="*/ 0 h 831690"/>
                <a:gd name="connsiteX7" fmla="*/ 436672 w 1204033"/>
                <a:gd name="connsiteY7" fmla="*/ 64329 h 831690"/>
                <a:gd name="connsiteX8" fmla="*/ 482622 w 1204033"/>
                <a:gd name="connsiteY8" fmla="*/ 82709 h 831690"/>
                <a:gd name="connsiteX9" fmla="*/ 785890 w 1204033"/>
                <a:gd name="connsiteY9" fmla="*/ 105684 h 831690"/>
                <a:gd name="connsiteX10" fmla="*/ 1047804 w 1204033"/>
                <a:gd name="connsiteY10" fmla="*/ 197584 h 831690"/>
                <a:gd name="connsiteX11" fmla="*/ 1204033 w 1204033"/>
                <a:gd name="connsiteY11" fmla="*/ 399763 h 831690"/>
                <a:gd name="connsiteX12" fmla="*/ 1181058 w 1204033"/>
                <a:gd name="connsiteY12" fmla="*/ 735196 h 831690"/>
                <a:gd name="connsiteX13" fmla="*/ 1171868 w 1204033"/>
                <a:gd name="connsiteY13" fmla="*/ 831690 h 83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4033" h="831690">
                  <a:moveTo>
                    <a:pt x="1171868" y="831690"/>
                  </a:moveTo>
                  <a:lnTo>
                    <a:pt x="776701" y="569777"/>
                  </a:lnTo>
                  <a:lnTo>
                    <a:pt x="551547" y="523827"/>
                  </a:lnTo>
                  <a:lnTo>
                    <a:pt x="137999" y="464092"/>
                  </a:lnTo>
                  <a:lnTo>
                    <a:pt x="4745" y="284888"/>
                  </a:lnTo>
                  <a:cubicBezTo>
                    <a:pt x="-1289" y="182310"/>
                    <a:pt x="150" y="232857"/>
                    <a:pt x="150" y="133254"/>
                  </a:cubicBezTo>
                  <a:lnTo>
                    <a:pt x="50694" y="0"/>
                  </a:lnTo>
                  <a:lnTo>
                    <a:pt x="436672" y="64329"/>
                  </a:lnTo>
                  <a:lnTo>
                    <a:pt x="482622" y="82709"/>
                  </a:lnTo>
                  <a:lnTo>
                    <a:pt x="785890" y="105684"/>
                  </a:lnTo>
                  <a:lnTo>
                    <a:pt x="1047804" y="197584"/>
                  </a:lnTo>
                  <a:lnTo>
                    <a:pt x="1204033" y="399763"/>
                  </a:lnTo>
                  <a:lnTo>
                    <a:pt x="1181058" y="735196"/>
                  </a:lnTo>
                  <a:lnTo>
                    <a:pt x="1171868" y="831690"/>
                  </a:lnTo>
                  <a:close/>
                </a:path>
              </a:pathLst>
            </a:custGeom>
            <a:solidFill>
              <a:schemeClr val="accent6">
                <a:lumMod val="40000"/>
                <a:lumOff val="6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7" name="Freeform 124">
              <a:extLst>
                <a:ext uri="{FF2B5EF4-FFF2-40B4-BE49-F238E27FC236}">
                  <a16:creationId xmlns:a16="http://schemas.microsoft.com/office/drawing/2014/main" id="{E901EF2A-3EAB-7D17-3E4E-E00CFCF43F7D}"/>
                </a:ext>
              </a:extLst>
            </p:cNvPr>
            <p:cNvSpPr>
              <a:spLocks/>
            </p:cNvSpPr>
            <p:nvPr/>
          </p:nvSpPr>
          <p:spPr bwMode="auto">
            <a:xfrm>
              <a:off x="4357176" y="4715888"/>
              <a:ext cx="4060825" cy="844550"/>
            </a:xfrm>
            <a:custGeom>
              <a:avLst/>
              <a:gdLst>
                <a:gd name="T0" fmla="*/ 1394 w 2558"/>
                <a:gd name="T1" fmla="*/ 369 h 532"/>
                <a:gd name="T2" fmla="*/ 1515 w 2558"/>
                <a:gd name="T3" fmla="*/ 415 h 532"/>
                <a:gd name="T4" fmla="*/ 1551 w 2558"/>
                <a:gd name="T5" fmla="*/ 431 h 532"/>
                <a:gd name="T6" fmla="*/ 1586 w 2558"/>
                <a:gd name="T7" fmla="*/ 451 h 532"/>
                <a:gd name="T8" fmla="*/ 1621 w 2558"/>
                <a:gd name="T9" fmla="*/ 472 h 532"/>
                <a:gd name="T10" fmla="*/ 1655 w 2558"/>
                <a:gd name="T11" fmla="*/ 493 h 532"/>
                <a:gd name="T12" fmla="*/ 1691 w 2558"/>
                <a:gd name="T13" fmla="*/ 511 h 532"/>
                <a:gd name="T14" fmla="*/ 1726 w 2558"/>
                <a:gd name="T15" fmla="*/ 524 h 532"/>
                <a:gd name="T16" fmla="*/ 1744 w 2558"/>
                <a:gd name="T17" fmla="*/ 529 h 532"/>
                <a:gd name="T18" fmla="*/ 1762 w 2558"/>
                <a:gd name="T19" fmla="*/ 531 h 532"/>
                <a:gd name="T20" fmla="*/ 1781 w 2558"/>
                <a:gd name="T21" fmla="*/ 532 h 532"/>
                <a:gd name="T22" fmla="*/ 1799 w 2558"/>
                <a:gd name="T23" fmla="*/ 529 h 532"/>
                <a:gd name="T24" fmla="*/ 1825 w 2558"/>
                <a:gd name="T25" fmla="*/ 524 h 532"/>
                <a:gd name="T26" fmla="*/ 1850 w 2558"/>
                <a:gd name="T27" fmla="*/ 516 h 532"/>
                <a:gd name="T28" fmla="*/ 1874 w 2558"/>
                <a:gd name="T29" fmla="*/ 506 h 532"/>
                <a:gd name="T30" fmla="*/ 1898 w 2558"/>
                <a:gd name="T31" fmla="*/ 494 h 532"/>
                <a:gd name="T32" fmla="*/ 1943 w 2558"/>
                <a:gd name="T33" fmla="*/ 467 h 532"/>
                <a:gd name="T34" fmla="*/ 1987 w 2558"/>
                <a:gd name="T35" fmla="*/ 434 h 532"/>
                <a:gd name="T36" fmla="*/ 2030 w 2558"/>
                <a:gd name="T37" fmla="*/ 400 h 532"/>
                <a:gd name="T38" fmla="*/ 2072 w 2558"/>
                <a:gd name="T39" fmla="*/ 364 h 532"/>
                <a:gd name="T40" fmla="*/ 2114 w 2558"/>
                <a:gd name="T41" fmla="*/ 330 h 532"/>
                <a:gd name="T42" fmla="*/ 2158 w 2558"/>
                <a:gd name="T43" fmla="*/ 297 h 532"/>
                <a:gd name="T44" fmla="*/ 2365 w 2558"/>
                <a:gd name="T45" fmla="*/ 148 h 532"/>
                <a:gd name="T46" fmla="*/ 2558 w 2558"/>
                <a:gd name="T47" fmla="*/ 0 h 532"/>
                <a:gd name="T48" fmla="*/ 1763 w 2558"/>
                <a:gd name="T49" fmla="*/ 0 h 532"/>
                <a:gd name="T50" fmla="*/ 1126 w 2558"/>
                <a:gd name="T51" fmla="*/ 0 h 532"/>
                <a:gd name="T52" fmla="*/ 871 w 2558"/>
                <a:gd name="T53" fmla="*/ 0 h 532"/>
                <a:gd name="T54" fmla="*/ 871 w 2558"/>
                <a:gd name="T55" fmla="*/ 1 h 532"/>
                <a:gd name="T56" fmla="*/ 870 w 2558"/>
                <a:gd name="T57" fmla="*/ 0 h 532"/>
                <a:gd name="T58" fmla="*/ 0 w 2558"/>
                <a:gd name="T59" fmla="*/ 0 h 532"/>
                <a:gd name="T60" fmla="*/ 13 w 2558"/>
                <a:gd name="T61" fmla="*/ 5 h 532"/>
                <a:gd name="T62" fmla="*/ 129 w 2558"/>
                <a:gd name="T63" fmla="*/ 45 h 532"/>
                <a:gd name="T64" fmla="*/ 246 w 2558"/>
                <a:gd name="T65" fmla="*/ 83 h 532"/>
                <a:gd name="T66" fmla="*/ 363 w 2558"/>
                <a:gd name="T67" fmla="*/ 118 h 532"/>
                <a:gd name="T68" fmla="*/ 445 w 2558"/>
                <a:gd name="T69" fmla="*/ 140 h 532"/>
                <a:gd name="T70" fmla="*/ 528 w 2558"/>
                <a:gd name="T71" fmla="*/ 157 h 532"/>
                <a:gd name="T72" fmla="*/ 611 w 2558"/>
                <a:gd name="T73" fmla="*/ 171 h 532"/>
                <a:gd name="T74" fmla="*/ 695 w 2558"/>
                <a:gd name="T75" fmla="*/ 184 h 532"/>
                <a:gd name="T76" fmla="*/ 779 w 2558"/>
                <a:gd name="T77" fmla="*/ 196 h 532"/>
                <a:gd name="T78" fmla="*/ 862 w 2558"/>
                <a:gd name="T79" fmla="*/ 209 h 532"/>
                <a:gd name="T80" fmla="*/ 946 w 2558"/>
                <a:gd name="T81" fmla="*/ 225 h 532"/>
                <a:gd name="T82" fmla="*/ 1028 w 2558"/>
                <a:gd name="T83" fmla="*/ 244 h 532"/>
                <a:gd name="T84" fmla="*/ 1090 w 2558"/>
                <a:gd name="T85" fmla="*/ 261 h 532"/>
                <a:gd name="T86" fmla="*/ 1152 w 2558"/>
                <a:gd name="T87" fmla="*/ 280 h 532"/>
                <a:gd name="T88" fmla="*/ 1274 w 2558"/>
                <a:gd name="T89" fmla="*/ 323 h 532"/>
                <a:gd name="T90" fmla="*/ 1394 w 2558"/>
                <a:gd name="T91" fmla="*/ 369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58" h="532">
                  <a:moveTo>
                    <a:pt x="1394" y="369"/>
                  </a:moveTo>
                  <a:lnTo>
                    <a:pt x="1515" y="415"/>
                  </a:lnTo>
                  <a:lnTo>
                    <a:pt x="1551" y="431"/>
                  </a:lnTo>
                  <a:lnTo>
                    <a:pt x="1586" y="451"/>
                  </a:lnTo>
                  <a:lnTo>
                    <a:pt x="1621" y="472"/>
                  </a:lnTo>
                  <a:lnTo>
                    <a:pt x="1655" y="493"/>
                  </a:lnTo>
                  <a:lnTo>
                    <a:pt x="1691" y="511"/>
                  </a:lnTo>
                  <a:lnTo>
                    <a:pt x="1726" y="524"/>
                  </a:lnTo>
                  <a:lnTo>
                    <a:pt x="1744" y="529"/>
                  </a:lnTo>
                  <a:lnTo>
                    <a:pt x="1762" y="531"/>
                  </a:lnTo>
                  <a:lnTo>
                    <a:pt x="1781" y="532"/>
                  </a:lnTo>
                  <a:lnTo>
                    <a:pt x="1799" y="529"/>
                  </a:lnTo>
                  <a:lnTo>
                    <a:pt x="1825" y="524"/>
                  </a:lnTo>
                  <a:lnTo>
                    <a:pt x="1850" y="516"/>
                  </a:lnTo>
                  <a:lnTo>
                    <a:pt x="1874" y="506"/>
                  </a:lnTo>
                  <a:lnTo>
                    <a:pt x="1898" y="494"/>
                  </a:lnTo>
                  <a:lnTo>
                    <a:pt x="1943" y="467"/>
                  </a:lnTo>
                  <a:lnTo>
                    <a:pt x="1987" y="434"/>
                  </a:lnTo>
                  <a:lnTo>
                    <a:pt x="2030" y="400"/>
                  </a:lnTo>
                  <a:lnTo>
                    <a:pt x="2072" y="364"/>
                  </a:lnTo>
                  <a:lnTo>
                    <a:pt x="2114" y="330"/>
                  </a:lnTo>
                  <a:lnTo>
                    <a:pt x="2158" y="297"/>
                  </a:lnTo>
                  <a:lnTo>
                    <a:pt x="2365" y="148"/>
                  </a:lnTo>
                  <a:lnTo>
                    <a:pt x="2558" y="0"/>
                  </a:lnTo>
                  <a:lnTo>
                    <a:pt x="1763" y="0"/>
                  </a:lnTo>
                  <a:lnTo>
                    <a:pt x="1126" y="0"/>
                  </a:lnTo>
                  <a:lnTo>
                    <a:pt x="871" y="0"/>
                  </a:lnTo>
                  <a:lnTo>
                    <a:pt x="871" y="1"/>
                  </a:lnTo>
                  <a:lnTo>
                    <a:pt x="870" y="0"/>
                  </a:lnTo>
                  <a:lnTo>
                    <a:pt x="0" y="0"/>
                  </a:lnTo>
                  <a:lnTo>
                    <a:pt x="13" y="5"/>
                  </a:lnTo>
                  <a:lnTo>
                    <a:pt x="129" y="45"/>
                  </a:lnTo>
                  <a:lnTo>
                    <a:pt x="246" y="83"/>
                  </a:lnTo>
                  <a:lnTo>
                    <a:pt x="363" y="118"/>
                  </a:lnTo>
                  <a:lnTo>
                    <a:pt x="445" y="140"/>
                  </a:lnTo>
                  <a:lnTo>
                    <a:pt x="528" y="157"/>
                  </a:lnTo>
                  <a:lnTo>
                    <a:pt x="611" y="171"/>
                  </a:lnTo>
                  <a:lnTo>
                    <a:pt x="695" y="184"/>
                  </a:lnTo>
                  <a:lnTo>
                    <a:pt x="779" y="196"/>
                  </a:lnTo>
                  <a:lnTo>
                    <a:pt x="862" y="209"/>
                  </a:lnTo>
                  <a:lnTo>
                    <a:pt x="946" y="225"/>
                  </a:lnTo>
                  <a:lnTo>
                    <a:pt x="1028" y="244"/>
                  </a:lnTo>
                  <a:lnTo>
                    <a:pt x="1090" y="261"/>
                  </a:lnTo>
                  <a:lnTo>
                    <a:pt x="1152" y="280"/>
                  </a:lnTo>
                  <a:lnTo>
                    <a:pt x="1274" y="323"/>
                  </a:lnTo>
                  <a:lnTo>
                    <a:pt x="1394" y="369"/>
                  </a:lnTo>
                  <a:close/>
                </a:path>
              </a:pathLst>
            </a:custGeom>
            <a:solidFill>
              <a:srgbClr val="7FDFFF">
                <a:alpha val="50000"/>
              </a:srgbClr>
            </a:solidFill>
            <a:ln w="0">
              <a:solidFill>
                <a:srgbClr val="7FDF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18" name="Freeform 7">
              <a:extLst>
                <a:ext uri="{FF2B5EF4-FFF2-40B4-BE49-F238E27FC236}">
                  <a16:creationId xmlns:a16="http://schemas.microsoft.com/office/drawing/2014/main" id="{E9A6F606-0073-A698-BC7E-72AC5CBC457C}"/>
                </a:ext>
              </a:extLst>
            </p:cNvPr>
            <p:cNvSpPr>
              <a:spLocks/>
            </p:cNvSpPr>
            <p:nvPr/>
          </p:nvSpPr>
          <p:spPr bwMode="auto">
            <a:xfrm>
              <a:off x="3435351" y="4368226"/>
              <a:ext cx="5346700" cy="1190625"/>
            </a:xfrm>
            <a:custGeom>
              <a:avLst/>
              <a:gdLst>
                <a:gd name="T0" fmla="*/ 0 w 10064"/>
                <a:gd name="T1" fmla="*/ 0 h 2241"/>
                <a:gd name="T2" fmla="*/ 678 w 10064"/>
                <a:gd name="T3" fmla="*/ 279 h 2241"/>
                <a:gd name="T4" fmla="*/ 1362 w 10064"/>
                <a:gd name="T5" fmla="*/ 544 h 2241"/>
                <a:gd name="T6" fmla="*/ 2053 w 10064"/>
                <a:gd name="T7" fmla="*/ 788 h 2241"/>
                <a:gd name="T8" fmla="*/ 2753 w 10064"/>
                <a:gd name="T9" fmla="*/ 1007 h 2241"/>
                <a:gd name="T10" fmla="*/ 3244 w 10064"/>
                <a:gd name="T11" fmla="*/ 1122 h 2241"/>
                <a:gd name="T12" fmla="*/ 3743 w 10064"/>
                <a:gd name="T13" fmla="*/ 1202 h 2241"/>
                <a:gd name="T14" fmla="*/ 4244 w 10064"/>
                <a:gd name="T15" fmla="*/ 1279 h 2241"/>
                <a:gd name="T16" fmla="*/ 4739 w 10064"/>
                <a:gd name="T17" fmla="*/ 1382 h 2241"/>
                <a:gd name="T18" fmla="*/ 5109 w 10064"/>
                <a:gd name="T19" fmla="*/ 1491 h 2241"/>
                <a:gd name="T20" fmla="*/ 5473 w 10064"/>
                <a:gd name="T21" fmla="*/ 1619 h 2241"/>
                <a:gd name="T22" fmla="*/ 6195 w 10064"/>
                <a:gd name="T23" fmla="*/ 1894 h 2241"/>
                <a:gd name="T24" fmla="*/ 6301 w 10064"/>
                <a:gd name="T25" fmla="*/ 1941 h 2241"/>
                <a:gd name="T26" fmla="*/ 6406 w 10064"/>
                <a:gd name="T27" fmla="*/ 2000 h 2241"/>
                <a:gd name="T28" fmla="*/ 6614 w 10064"/>
                <a:gd name="T29" fmla="*/ 2125 h 2241"/>
                <a:gd name="T30" fmla="*/ 6719 w 10064"/>
                <a:gd name="T31" fmla="*/ 2179 h 2241"/>
                <a:gd name="T32" fmla="*/ 6824 w 10064"/>
                <a:gd name="T33" fmla="*/ 2220 h 2241"/>
                <a:gd name="T34" fmla="*/ 6933 w 10064"/>
                <a:gd name="T35" fmla="*/ 2241 h 2241"/>
                <a:gd name="T36" fmla="*/ 7043 w 10064"/>
                <a:gd name="T37" fmla="*/ 2235 h 2241"/>
                <a:gd name="T38" fmla="*/ 7195 w 10064"/>
                <a:gd name="T39" fmla="*/ 2194 h 2241"/>
                <a:gd name="T40" fmla="*/ 7338 w 10064"/>
                <a:gd name="T41" fmla="*/ 2129 h 2241"/>
                <a:gd name="T42" fmla="*/ 7474 w 10064"/>
                <a:gd name="T43" fmla="*/ 2047 h 2241"/>
                <a:gd name="T44" fmla="*/ 7605 w 10064"/>
                <a:gd name="T45" fmla="*/ 1951 h 2241"/>
                <a:gd name="T46" fmla="*/ 7859 w 10064"/>
                <a:gd name="T47" fmla="*/ 1742 h 2241"/>
                <a:gd name="T48" fmla="*/ 8115 w 10064"/>
                <a:gd name="T49" fmla="*/ 1542 h 2241"/>
                <a:gd name="T50" fmla="*/ 8736 w 10064"/>
                <a:gd name="T51" fmla="*/ 1095 h 2241"/>
                <a:gd name="T52" fmla="*/ 9343 w 10064"/>
                <a:gd name="T53" fmla="*/ 629 h 2241"/>
                <a:gd name="T54" fmla="*/ 9714 w 10064"/>
                <a:gd name="T55" fmla="*/ 327 h 2241"/>
                <a:gd name="T56" fmla="*/ 10064 w 10064"/>
                <a:gd name="T57" fmla="*/ 0 h 2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64" h="2241">
                  <a:moveTo>
                    <a:pt x="0" y="0"/>
                  </a:moveTo>
                  <a:lnTo>
                    <a:pt x="678" y="279"/>
                  </a:lnTo>
                  <a:lnTo>
                    <a:pt x="1362" y="544"/>
                  </a:lnTo>
                  <a:lnTo>
                    <a:pt x="2053" y="788"/>
                  </a:lnTo>
                  <a:lnTo>
                    <a:pt x="2753" y="1007"/>
                  </a:lnTo>
                  <a:lnTo>
                    <a:pt x="3244" y="1122"/>
                  </a:lnTo>
                  <a:lnTo>
                    <a:pt x="3743" y="1202"/>
                  </a:lnTo>
                  <a:lnTo>
                    <a:pt x="4244" y="1279"/>
                  </a:lnTo>
                  <a:lnTo>
                    <a:pt x="4739" y="1382"/>
                  </a:lnTo>
                  <a:lnTo>
                    <a:pt x="5109" y="1491"/>
                  </a:lnTo>
                  <a:lnTo>
                    <a:pt x="5473" y="1619"/>
                  </a:lnTo>
                  <a:lnTo>
                    <a:pt x="6195" y="1894"/>
                  </a:lnTo>
                  <a:lnTo>
                    <a:pt x="6301" y="1941"/>
                  </a:lnTo>
                  <a:lnTo>
                    <a:pt x="6406" y="2000"/>
                  </a:lnTo>
                  <a:lnTo>
                    <a:pt x="6614" y="2125"/>
                  </a:lnTo>
                  <a:lnTo>
                    <a:pt x="6719" y="2179"/>
                  </a:lnTo>
                  <a:lnTo>
                    <a:pt x="6824" y="2220"/>
                  </a:lnTo>
                  <a:lnTo>
                    <a:pt x="6933" y="2241"/>
                  </a:lnTo>
                  <a:lnTo>
                    <a:pt x="7043" y="2235"/>
                  </a:lnTo>
                  <a:lnTo>
                    <a:pt x="7195" y="2194"/>
                  </a:lnTo>
                  <a:lnTo>
                    <a:pt x="7338" y="2129"/>
                  </a:lnTo>
                  <a:lnTo>
                    <a:pt x="7474" y="2047"/>
                  </a:lnTo>
                  <a:lnTo>
                    <a:pt x="7605" y="1951"/>
                  </a:lnTo>
                  <a:lnTo>
                    <a:pt x="7859" y="1742"/>
                  </a:lnTo>
                  <a:lnTo>
                    <a:pt x="8115" y="1542"/>
                  </a:lnTo>
                  <a:lnTo>
                    <a:pt x="8736" y="1095"/>
                  </a:lnTo>
                  <a:lnTo>
                    <a:pt x="9343" y="629"/>
                  </a:lnTo>
                  <a:lnTo>
                    <a:pt x="9714" y="327"/>
                  </a:lnTo>
                  <a:lnTo>
                    <a:pt x="10064" y="0"/>
                  </a:lnTo>
                </a:path>
              </a:pathLst>
            </a:custGeom>
            <a:noFill/>
            <a:ln w="15875">
              <a:solidFill>
                <a:srgbClr val="745800"/>
              </a:solidFill>
              <a:prstDash val="solid"/>
              <a:round/>
              <a:headEnd type="none" w="lg" len="lg"/>
              <a:tailEnd type="none" w="lg" len="lg"/>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19" name="Line 8">
              <a:extLst>
                <a:ext uri="{FF2B5EF4-FFF2-40B4-BE49-F238E27FC236}">
                  <a16:creationId xmlns:a16="http://schemas.microsoft.com/office/drawing/2014/main" id="{48D6D719-11B0-DEA2-FDBE-EC99B2D597E0}"/>
                </a:ext>
              </a:extLst>
            </p:cNvPr>
            <p:cNvSpPr>
              <a:spLocks noChangeShapeType="1"/>
            </p:cNvSpPr>
            <p:nvPr/>
          </p:nvSpPr>
          <p:spPr bwMode="auto">
            <a:xfrm>
              <a:off x="4319588" y="4715888"/>
              <a:ext cx="4065588" cy="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20" name="Freeform 18">
              <a:extLst>
                <a:ext uri="{FF2B5EF4-FFF2-40B4-BE49-F238E27FC236}">
                  <a16:creationId xmlns:a16="http://schemas.microsoft.com/office/drawing/2014/main" id="{B3C80E87-0445-F7EA-2A9F-B0D8603C80D5}"/>
                </a:ext>
              </a:extLst>
            </p:cNvPr>
            <p:cNvSpPr>
              <a:spLocks/>
            </p:cNvSpPr>
            <p:nvPr/>
          </p:nvSpPr>
          <p:spPr bwMode="auto">
            <a:xfrm>
              <a:off x="1985963" y="3952301"/>
              <a:ext cx="1449388" cy="415925"/>
            </a:xfrm>
            <a:custGeom>
              <a:avLst/>
              <a:gdLst>
                <a:gd name="T0" fmla="*/ 2730 w 2730"/>
                <a:gd name="T1" fmla="*/ 785 h 785"/>
                <a:gd name="T2" fmla="*/ 2343 w 2730"/>
                <a:gd name="T3" fmla="*/ 537 h 785"/>
                <a:gd name="T4" fmla="*/ 2123 w 2730"/>
                <a:gd name="T5" fmla="*/ 389 h 785"/>
                <a:gd name="T6" fmla="*/ 2010 w 2730"/>
                <a:gd name="T7" fmla="*/ 322 h 785"/>
                <a:gd name="T8" fmla="*/ 1889 w 2730"/>
                <a:gd name="T9" fmla="*/ 278 h 785"/>
                <a:gd name="T10" fmla="*/ 1421 w 2730"/>
                <a:gd name="T11" fmla="*/ 184 h 785"/>
                <a:gd name="T12" fmla="*/ 949 w 2730"/>
                <a:gd name="T13" fmla="*/ 112 h 785"/>
                <a:gd name="T14" fmla="*/ 0 w 2730"/>
                <a:gd name="T15" fmla="*/ 0 h 7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0" h="785">
                  <a:moveTo>
                    <a:pt x="2730" y="785"/>
                  </a:moveTo>
                  <a:lnTo>
                    <a:pt x="2343" y="537"/>
                  </a:lnTo>
                  <a:lnTo>
                    <a:pt x="2123" y="389"/>
                  </a:lnTo>
                  <a:lnTo>
                    <a:pt x="2010" y="322"/>
                  </a:lnTo>
                  <a:lnTo>
                    <a:pt x="1889" y="278"/>
                  </a:lnTo>
                  <a:lnTo>
                    <a:pt x="1421" y="184"/>
                  </a:lnTo>
                  <a:lnTo>
                    <a:pt x="949" y="112"/>
                  </a:lnTo>
                  <a:lnTo>
                    <a:pt x="0" y="0"/>
                  </a:lnTo>
                </a:path>
              </a:pathLst>
            </a:custGeom>
            <a:noFill/>
            <a:ln w="19050">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nvGrpSpPr>
            <p:cNvPr id="221" name="Group 220">
              <a:extLst>
                <a:ext uri="{FF2B5EF4-FFF2-40B4-BE49-F238E27FC236}">
                  <a16:creationId xmlns:a16="http://schemas.microsoft.com/office/drawing/2014/main" id="{6EBF8E0D-B501-A108-5874-62F3AD6916F6}"/>
                </a:ext>
              </a:extLst>
            </p:cNvPr>
            <p:cNvGrpSpPr/>
            <p:nvPr/>
          </p:nvGrpSpPr>
          <p:grpSpPr>
            <a:xfrm>
              <a:off x="2209801" y="3436363"/>
              <a:ext cx="1255712" cy="925513"/>
              <a:chOff x="2209801" y="2520950"/>
              <a:chExt cx="1255712" cy="925513"/>
            </a:xfrm>
          </p:grpSpPr>
          <p:sp>
            <p:nvSpPr>
              <p:cNvPr id="1054" name="Freeform 53">
                <a:extLst>
                  <a:ext uri="{FF2B5EF4-FFF2-40B4-BE49-F238E27FC236}">
                    <a16:creationId xmlns:a16="http://schemas.microsoft.com/office/drawing/2014/main" id="{CEB5C371-9103-B6F6-80AC-C147C854B994}"/>
                  </a:ext>
                </a:extLst>
              </p:cNvPr>
              <p:cNvSpPr>
                <a:spLocks/>
              </p:cNvSpPr>
              <p:nvPr/>
            </p:nvSpPr>
            <p:spPr bwMode="auto">
              <a:xfrm>
                <a:off x="2216151" y="2530475"/>
                <a:ext cx="182563" cy="596900"/>
              </a:xfrm>
              <a:custGeom>
                <a:avLst/>
                <a:gdLst>
                  <a:gd name="T0" fmla="*/ 345 w 345"/>
                  <a:gd name="T1" fmla="*/ 1123 h 1123"/>
                  <a:gd name="T2" fmla="*/ 122 w 345"/>
                  <a:gd name="T3" fmla="*/ 848 h 1123"/>
                  <a:gd name="T4" fmla="*/ 43 w 345"/>
                  <a:gd name="T5" fmla="*/ 692 h 1123"/>
                  <a:gd name="T6" fmla="*/ 0 w 345"/>
                  <a:gd name="T7" fmla="*/ 526 h 1123"/>
                  <a:gd name="T8" fmla="*/ 5 w 345"/>
                  <a:gd name="T9" fmla="*/ 383 h 1123"/>
                  <a:gd name="T10" fmla="*/ 47 w 345"/>
                  <a:gd name="T11" fmla="*/ 242 h 1123"/>
                  <a:gd name="T12" fmla="*/ 119 w 345"/>
                  <a:gd name="T13" fmla="*/ 112 h 1123"/>
                  <a:gd name="T14" fmla="*/ 212 w 345"/>
                  <a:gd name="T15" fmla="*/ 0 h 1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1123">
                    <a:moveTo>
                      <a:pt x="345" y="1123"/>
                    </a:moveTo>
                    <a:lnTo>
                      <a:pt x="122" y="848"/>
                    </a:lnTo>
                    <a:lnTo>
                      <a:pt x="43" y="692"/>
                    </a:lnTo>
                    <a:lnTo>
                      <a:pt x="0" y="526"/>
                    </a:lnTo>
                    <a:lnTo>
                      <a:pt x="5" y="383"/>
                    </a:lnTo>
                    <a:lnTo>
                      <a:pt x="47" y="242"/>
                    </a:lnTo>
                    <a:lnTo>
                      <a:pt x="119" y="112"/>
                    </a:lnTo>
                    <a:lnTo>
                      <a:pt x="212"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55" name="Freeform 54">
                <a:extLst>
                  <a:ext uri="{FF2B5EF4-FFF2-40B4-BE49-F238E27FC236}">
                    <a16:creationId xmlns:a16="http://schemas.microsoft.com/office/drawing/2014/main" id="{B3E635D8-466D-89E0-2300-C6B52E84EDC0}"/>
                  </a:ext>
                </a:extLst>
              </p:cNvPr>
              <p:cNvSpPr>
                <a:spLocks/>
              </p:cNvSpPr>
              <p:nvPr/>
            </p:nvSpPr>
            <p:spPr bwMode="auto">
              <a:xfrm>
                <a:off x="2209801" y="2520950"/>
                <a:ext cx="179388" cy="614363"/>
              </a:xfrm>
              <a:custGeom>
                <a:avLst/>
                <a:gdLst>
                  <a:gd name="T0" fmla="*/ 334 w 338"/>
                  <a:gd name="T1" fmla="*/ 1156 h 1157"/>
                  <a:gd name="T2" fmla="*/ 338 w 338"/>
                  <a:gd name="T3" fmla="*/ 1157 h 1157"/>
                  <a:gd name="T4" fmla="*/ 335 w 338"/>
                  <a:gd name="T5" fmla="*/ 1135 h 1157"/>
                  <a:gd name="T6" fmla="*/ 329 w 338"/>
                  <a:gd name="T7" fmla="*/ 1104 h 1157"/>
                  <a:gd name="T8" fmla="*/ 323 w 338"/>
                  <a:gd name="T9" fmla="*/ 1078 h 1157"/>
                  <a:gd name="T10" fmla="*/ 235 w 338"/>
                  <a:gd name="T11" fmla="*/ 810 h 1157"/>
                  <a:gd name="T12" fmla="*/ 156 w 338"/>
                  <a:gd name="T13" fmla="*/ 539 h 1157"/>
                  <a:gd name="T14" fmla="*/ 152 w 338"/>
                  <a:gd name="T15" fmla="*/ 484 h 1157"/>
                  <a:gd name="T16" fmla="*/ 158 w 338"/>
                  <a:gd name="T17" fmla="*/ 428 h 1157"/>
                  <a:gd name="T18" fmla="*/ 156 w 338"/>
                  <a:gd name="T19" fmla="*/ 318 h 1157"/>
                  <a:gd name="T20" fmla="*/ 89 w 338"/>
                  <a:gd name="T21" fmla="*/ 154 h 1157"/>
                  <a:gd name="T22" fmla="*/ 0 w 338"/>
                  <a:gd name="T2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1157">
                    <a:moveTo>
                      <a:pt x="334" y="1156"/>
                    </a:moveTo>
                    <a:lnTo>
                      <a:pt x="338" y="1157"/>
                    </a:lnTo>
                    <a:lnTo>
                      <a:pt x="335" y="1135"/>
                    </a:lnTo>
                    <a:lnTo>
                      <a:pt x="329" y="1104"/>
                    </a:lnTo>
                    <a:lnTo>
                      <a:pt x="323" y="1078"/>
                    </a:lnTo>
                    <a:lnTo>
                      <a:pt x="235" y="810"/>
                    </a:lnTo>
                    <a:lnTo>
                      <a:pt x="156" y="539"/>
                    </a:lnTo>
                    <a:lnTo>
                      <a:pt x="152" y="484"/>
                    </a:lnTo>
                    <a:lnTo>
                      <a:pt x="158" y="428"/>
                    </a:lnTo>
                    <a:lnTo>
                      <a:pt x="156" y="318"/>
                    </a:lnTo>
                    <a:lnTo>
                      <a:pt x="89" y="154"/>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56" name="Freeform 55">
                <a:extLst>
                  <a:ext uri="{FF2B5EF4-FFF2-40B4-BE49-F238E27FC236}">
                    <a16:creationId xmlns:a16="http://schemas.microsoft.com/office/drawing/2014/main" id="{7A4CE1E2-396D-6E14-B020-1B34EA75100D}"/>
                  </a:ext>
                </a:extLst>
              </p:cNvPr>
              <p:cNvSpPr>
                <a:spLocks/>
              </p:cNvSpPr>
              <p:nvPr/>
            </p:nvSpPr>
            <p:spPr bwMode="auto">
              <a:xfrm>
                <a:off x="2673351" y="2655888"/>
                <a:ext cx="103188" cy="512763"/>
              </a:xfrm>
              <a:custGeom>
                <a:avLst/>
                <a:gdLst>
                  <a:gd name="T0" fmla="*/ 0 w 194"/>
                  <a:gd name="T1" fmla="*/ 965 h 965"/>
                  <a:gd name="T2" fmla="*/ 131 w 194"/>
                  <a:gd name="T3" fmla="*/ 778 h 965"/>
                  <a:gd name="T4" fmla="*/ 194 w 194"/>
                  <a:gd name="T5" fmla="*/ 564 h 965"/>
                  <a:gd name="T6" fmla="*/ 177 w 194"/>
                  <a:gd name="T7" fmla="*/ 466 h 965"/>
                  <a:gd name="T8" fmla="*/ 132 w 194"/>
                  <a:gd name="T9" fmla="*/ 374 h 965"/>
                  <a:gd name="T10" fmla="*/ 47 w 194"/>
                  <a:gd name="T11" fmla="*/ 185 h 965"/>
                  <a:gd name="T12" fmla="*/ 45 w 194"/>
                  <a:gd name="T13" fmla="*/ 82 h 965"/>
                  <a:gd name="T14" fmla="*/ 62 w 194"/>
                  <a:gd name="T15" fmla="*/ 34 h 965"/>
                  <a:gd name="T16" fmla="*/ 93 w 194"/>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965">
                    <a:moveTo>
                      <a:pt x="0" y="965"/>
                    </a:moveTo>
                    <a:lnTo>
                      <a:pt x="131" y="778"/>
                    </a:lnTo>
                    <a:lnTo>
                      <a:pt x="194" y="564"/>
                    </a:lnTo>
                    <a:lnTo>
                      <a:pt x="177" y="466"/>
                    </a:lnTo>
                    <a:lnTo>
                      <a:pt x="132" y="374"/>
                    </a:lnTo>
                    <a:lnTo>
                      <a:pt x="47" y="185"/>
                    </a:lnTo>
                    <a:lnTo>
                      <a:pt x="45" y="82"/>
                    </a:lnTo>
                    <a:lnTo>
                      <a:pt x="62" y="34"/>
                    </a:lnTo>
                    <a:lnTo>
                      <a:pt x="9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57" name="Freeform 56">
                <a:extLst>
                  <a:ext uri="{FF2B5EF4-FFF2-40B4-BE49-F238E27FC236}">
                    <a16:creationId xmlns:a16="http://schemas.microsoft.com/office/drawing/2014/main" id="{3882E49E-897C-02C4-1242-FC4F20D8766D}"/>
                  </a:ext>
                </a:extLst>
              </p:cNvPr>
              <p:cNvSpPr>
                <a:spLocks/>
              </p:cNvSpPr>
              <p:nvPr/>
            </p:nvSpPr>
            <p:spPr bwMode="auto">
              <a:xfrm>
                <a:off x="2679701" y="2701925"/>
                <a:ext cx="139700" cy="457200"/>
              </a:xfrm>
              <a:custGeom>
                <a:avLst/>
                <a:gdLst>
                  <a:gd name="T0" fmla="*/ 3 w 264"/>
                  <a:gd name="T1" fmla="*/ 861 h 861"/>
                  <a:gd name="T2" fmla="*/ 7 w 264"/>
                  <a:gd name="T3" fmla="*/ 853 h 861"/>
                  <a:gd name="T4" fmla="*/ 11 w 264"/>
                  <a:gd name="T5" fmla="*/ 829 h 861"/>
                  <a:gd name="T6" fmla="*/ 0 w 264"/>
                  <a:gd name="T7" fmla="*/ 721 h 861"/>
                  <a:gd name="T8" fmla="*/ 11 w 264"/>
                  <a:gd name="T9" fmla="*/ 618 h 861"/>
                  <a:gd name="T10" fmla="*/ 63 w 264"/>
                  <a:gd name="T11" fmla="*/ 539 h 861"/>
                  <a:gd name="T12" fmla="*/ 131 w 264"/>
                  <a:gd name="T13" fmla="*/ 470 h 861"/>
                  <a:gd name="T14" fmla="*/ 196 w 264"/>
                  <a:gd name="T15" fmla="*/ 400 h 861"/>
                  <a:gd name="T16" fmla="*/ 243 w 264"/>
                  <a:gd name="T17" fmla="*/ 320 h 861"/>
                  <a:gd name="T18" fmla="*/ 264 w 264"/>
                  <a:gd name="T19" fmla="*/ 159 h 861"/>
                  <a:gd name="T20" fmla="*/ 227 w 264"/>
                  <a:gd name="T21"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861">
                    <a:moveTo>
                      <a:pt x="3" y="861"/>
                    </a:moveTo>
                    <a:lnTo>
                      <a:pt x="7" y="853"/>
                    </a:lnTo>
                    <a:lnTo>
                      <a:pt x="11" y="829"/>
                    </a:lnTo>
                    <a:lnTo>
                      <a:pt x="0" y="721"/>
                    </a:lnTo>
                    <a:lnTo>
                      <a:pt x="11" y="618"/>
                    </a:lnTo>
                    <a:lnTo>
                      <a:pt x="63" y="539"/>
                    </a:lnTo>
                    <a:lnTo>
                      <a:pt x="131" y="470"/>
                    </a:lnTo>
                    <a:lnTo>
                      <a:pt x="196" y="400"/>
                    </a:lnTo>
                    <a:lnTo>
                      <a:pt x="243" y="320"/>
                    </a:lnTo>
                    <a:lnTo>
                      <a:pt x="264" y="159"/>
                    </a:lnTo>
                    <a:lnTo>
                      <a:pt x="22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58" name="Freeform 57">
                <a:extLst>
                  <a:ext uri="{FF2B5EF4-FFF2-40B4-BE49-F238E27FC236}">
                    <a16:creationId xmlns:a16="http://schemas.microsoft.com/office/drawing/2014/main" id="{591F0E6C-F76B-9031-ED1F-A46F58C2B65E}"/>
                  </a:ext>
                </a:extLst>
              </p:cNvPr>
              <p:cNvSpPr>
                <a:spLocks/>
              </p:cNvSpPr>
              <p:nvPr/>
            </p:nvSpPr>
            <p:spPr bwMode="auto">
              <a:xfrm>
                <a:off x="2389188" y="2606675"/>
                <a:ext cx="82550" cy="514350"/>
              </a:xfrm>
              <a:custGeom>
                <a:avLst/>
                <a:gdLst>
                  <a:gd name="T0" fmla="*/ 39 w 155"/>
                  <a:gd name="T1" fmla="*/ 970 h 970"/>
                  <a:gd name="T2" fmla="*/ 23 w 155"/>
                  <a:gd name="T3" fmla="*/ 699 h 970"/>
                  <a:gd name="T4" fmla="*/ 1 w 155"/>
                  <a:gd name="T5" fmla="*/ 608 h 970"/>
                  <a:gd name="T6" fmla="*/ 0 w 155"/>
                  <a:gd name="T7" fmla="*/ 519 h 970"/>
                  <a:gd name="T8" fmla="*/ 34 w 155"/>
                  <a:gd name="T9" fmla="*/ 478 h 970"/>
                  <a:gd name="T10" fmla="*/ 83 w 155"/>
                  <a:gd name="T11" fmla="*/ 446 h 970"/>
                  <a:gd name="T12" fmla="*/ 130 w 155"/>
                  <a:gd name="T13" fmla="*/ 414 h 970"/>
                  <a:gd name="T14" fmla="*/ 155 w 155"/>
                  <a:gd name="T15" fmla="*/ 370 h 970"/>
                  <a:gd name="T16" fmla="*/ 152 w 155"/>
                  <a:gd name="T17" fmla="*/ 283 h 970"/>
                  <a:gd name="T18" fmla="*/ 128 w 155"/>
                  <a:gd name="T19" fmla="*/ 196 h 970"/>
                  <a:gd name="T20" fmla="*/ 69 w 155"/>
                  <a:gd name="T21" fmla="*/ 23 h 970"/>
                  <a:gd name="T22" fmla="*/ 68 w 155"/>
                  <a:gd name="T23" fmla="*/ 6 h 970"/>
                  <a:gd name="T24" fmla="*/ 69 w 155"/>
                  <a:gd name="T25"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970">
                    <a:moveTo>
                      <a:pt x="39" y="970"/>
                    </a:moveTo>
                    <a:lnTo>
                      <a:pt x="23" y="699"/>
                    </a:lnTo>
                    <a:lnTo>
                      <a:pt x="1" y="608"/>
                    </a:lnTo>
                    <a:lnTo>
                      <a:pt x="0" y="519"/>
                    </a:lnTo>
                    <a:lnTo>
                      <a:pt x="34" y="478"/>
                    </a:lnTo>
                    <a:lnTo>
                      <a:pt x="83" y="446"/>
                    </a:lnTo>
                    <a:lnTo>
                      <a:pt x="130" y="414"/>
                    </a:lnTo>
                    <a:lnTo>
                      <a:pt x="155" y="370"/>
                    </a:lnTo>
                    <a:lnTo>
                      <a:pt x="152" y="283"/>
                    </a:lnTo>
                    <a:lnTo>
                      <a:pt x="128" y="196"/>
                    </a:lnTo>
                    <a:lnTo>
                      <a:pt x="69" y="23"/>
                    </a:lnTo>
                    <a:lnTo>
                      <a:pt x="68" y="6"/>
                    </a:lnTo>
                    <a:lnTo>
                      <a:pt x="6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59" name="Freeform 58">
                <a:extLst>
                  <a:ext uri="{FF2B5EF4-FFF2-40B4-BE49-F238E27FC236}">
                    <a16:creationId xmlns:a16="http://schemas.microsoft.com/office/drawing/2014/main" id="{7C8DCCC3-7820-1218-E672-064FD49319B7}"/>
                  </a:ext>
                </a:extLst>
              </p:cNvPr>
              <p:cNvSpPr>
                <a:spLocks/>
              </p:cNvSpPr>
              <p:nvPr/>
            </p:nvSpPr>
            <p:spPr bwMode="auto">
              <a:xfrm>
                <a:off x="2352676" y="2608263"/>
                <a:ext cx="180975" cy="520700"/>
              </a:xfrm>
              <a:custGeom>
                <a:avLst/>
                <a:gdLst>
                  <a:gd name="T0" fmla="*/ 101 w 340"/>
                  <a:gd name="T1" fmla="*/ 978 h 978"/>
                  <a:gd name="T2" fmla="*/ 178 w 340"/>
                  <a:gd name="T3" fmla="*/ 865 h 978"/>
                  <a:gd name="T4" fmla="*/ 194 w 340"/>
                  <a:gd name="T5" fmla="*/ 730 h 978"/>
                  <a:gd name="T6" fmla="*/ 151 w 340"/>
                  <a:gd name="T7" fmla="*/ 643 h 978"/>
                  <a:gd name="T8" fmla="*/ 79 w 340"/>
                  <a:gd name="T9" fmla="*/ 563 h 978"/>
                  <a:gd name="T10" fmla="*/ 0 w 340"/>
                  <a:gd name="T11" fmla="*/ 397 h 978"/>
                  <a:gd name="T12" fmla="*/ 48 w 340"/>
                  <a:gd name="T13" fmla="*/ 277 h 978"/>
                  <a:gd name="T14" fmla="*/ 130 w 340"/>
                  <a:gd name="T15" fmla="*/ 172 h 978"/>
                  <a:gd name="T16" fmla="*/ 232 w 340"/>
                  <a:gd name="T17" fmla="*/ 80 h 978"/>
                  <a:gd name="T18" fmla="*/ 340 w 340"/>
                  <a:gd name="T19"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978">
                    <a:moveTo>
                      <a:pt x="101" y="978"/>
                    </a:moveTo>
                    <a:lnTo>
                      <a:pt x="178" y="865"/>
                    </a:lnTo>
                    <a:lnTo>
                      <a:pt x="194" y="730"/>
                    </a:lnTo>
                    <a:lnTo>
                      <a:pt x="151" y="643"/>
                    </a:lnTo>
                    <a:lnTo>
                      <a:pt x="79" y="563"/>
                    </a:lnTo>
                    <a:lnTo>
                      <a:pt x="0" y="397"/>
                    </a:lnTo>
                    <a:lnTo>
                      <a:pt x="48" y="277"/>
                    </a:lnTo>
                    <a:lnTo>
                      <a:pt x="130" y="172"/>
                    </a:lnTo>
                    <a:lnTo>
                      <a:pt x="232" y="80"/>
                    </a:lnTo>
                    <a:lnTo>
                      <a:pt x="3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60" name="Freeform 59">
                <a:extLst>
                  <a:ext uri="{FF2B5EF4-FFF2-40B4-BE49-F238E27FC236}">
                    <a16:creationId xmlns:a16="http://schemas.microsoft.com/office/drawing/2014/main" id="{C666B3E1-7787-91EB-A31E-5215BD1DC292}"/>
                  </a:ext>
                </a:extLst>
              </p:cNvPr>
              <p:cNvSpPr>
                <a:spLocks/>
              </p:cNvSpPr>
              <p:nvPr/>
            </p:nvSpPr>
            <p:spPr bwMode="auto">
              <a:xfrm>
                <a:off x="2357438" y="2617788"/>
                <a:ext cx="88900" cy="512763"/>
              </a:xfrm>
              <a:custGeom>
                <a:avLst/>
                <a:gdLst>
                  <a:gd name="T0" fmla="*/ 70 w 170"/>
                  <a:gd name="T1" fmla="*/ 965 h 965"/>
                  <a:gd name="T2" fmla="*/ 67 w 170"/>
                  <a:gd name="T3" fmla="*/ 959 h 965"/>
                  <a:gd name="T4" fmla="*/ 62 w 170"/>
                  <a:gd name="T5" fmla="*/ 942 h 965"/>
                  <a:gd name="T6" fmla="*/ 19 w 170"/>
                  <a:gd name="T7" fmla="*/ 817 h 965"/>
                  <a:gd name="T8" fmla="*/ 0 w 170"/>
                  <a:gd name="T9" fmla="*/ 690 h 965"/>
                  <a:gd name="T10" fmla="*/ 24 w 170"/>
                  <a:gd name="T11" fmla="*/ 589 h 965"/>
                  <a:gd name="T12" fmla="*/ 63 w 170"/>
                  <a:gd name="T13" fmla="*/ 493 h 965"/>
                  <a:gd name="T14" fmla="*/ 139 w 170"/>
                  <a:gd name="T15" fmla="*/ 298 h 965"/>
                  <a:gd name="T16" fmla="*/ 170 w 170"/>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965">
                    <a:moveTo>
                      <a:pt x="70" y="965"/>
                    </a:moveTo>
                    <a:lnTo>
                      <a:pt x="67" y="959"/>
                    </a:lnTo>
                    <a:lnTo>
                      <a:pt x="62" y="942"/>
                    </a:lnTo>
                    <a:lnTo>
                      <a:pt x="19" y="817"/>
                    </a:lnTo>
                    <a:lnTo>
                      <a:pt x="0" y="690"/>
                    </a:lnTo>
                    <a:lnTo>
                      <a:pt x="24" y="589"/>
                    </a:lnTo>
                    <a:lnTo>
                      <a:pt x="63" y="493"/>
                    </a:lnTo>
                    <a:lnTo>
                      <a:pt x="139" y="298"/>
                    </a:lnTo>
                    <a:lnTo>
                      <a:pt x="17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61" name="Freeform 60">
                <a:extLst>
                  <a:ext uri="{FF2B5EF4-FFF2-40B4-BE49-F238E27FC236}">
                    <a16:creationId xmlns:a16="http://schemas.microsoft.com/office/drawing/2014/main" id="{CB584BF4-D3D5-EF66-AA26-0232DB3EACCF}"/>
                  </a:ext>
                </a:extLst>
              </p:cNvPr>
              <p:cNvSpPr>
                <a:spLocks/>
              </p:cNvSpPr>
              <p:nvPr/>
            </p:nvSpPr>
            <p:spPr bwMode="auto">
              <a:xfrm>
                <a:off x="3033713" y="2660650"/>
                <a:ext cx="119063" cy="582613"/>
              </a:xfrm>
              <a:custGeom>
                <a:avLst/>
                <a:gdLst>
                  <a:gd name="T0" fmla="*/ 0 w 224"/>
                  <a:gd name="T1" fmla="*/ 1096 h 1096"/>
                  <a:gd name="T2" fmla="*/ 78 w 224"/>
                  <a:gd name="T3" fmla="*/ 1040 h 1096"/>
                  <a:gd name="T4" fmla="*/ 146 w 224"/>
                  <a:gd name="T5" fmla="*/ 970 h 1096"/>
                  <a:gd name="T6" fmla="*/ 197 w 224"/>
                  <a:gd name="T7" fmla="*/ 888 h 1096"/>
                  <a:gd name="T8" fmla="*/ 224 w 224"/>
                  <a:gd name="T9" fmla="*/ 798 h 1096"/>
                  <a:gd name="T10" fmla="*/ 215 w 224"/>
                  <a:gd name="T11" fmla="*/ 689 h 1096"/>
                  <a:gd name="T12" fmla="*/ 176 w 224"/>
                  <a:gd name="T13" fmla="*/ 584 h 1096"/>
                  <a:gd name="T14" fmla="*/ 93 w 224"/>
                  <a:gd name="T15" fmla="*/ 370 h 1096"/>
                  <a:gd name="T16" fmla="*/ 71 w 224"/>
                  <a:gd name="T17" fmla="*/ 185 h 1096"/>
                  <a:gd name="T18" fmla="*/ 77 w 224"/>
                  <a:gd name="T19"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1096">
                    <a:moveTo>
                      <a:pt x="0" y="1096"/>
                    </a:moveTo>
                    <a:lnTo>
                      <a:pt x="78" y="1040"/>
                    </a:lnTo>
                    <a:lnTo>
                      <a:pt x="146" y="970"/>
                    </a:lnTo>
                    <a:lnTo>
                      <a:pt x="197" y="888"/>
                    </a:lnTo>
                    <a:lnTo>
                      <a:pt x="224" y="798"/>
                    </a:lnTo>
                    <a:lnTo>
                      <a:pt x="215" y="689"/>
                    </a:lnTo>
                    <a:lnTo>
                      <a:pt x="176" y="584"/>
                    </a:lnTo>
                    <a:lnTo>
                      <a:pt x="93" y="370"/>
                    </a:lnTo>
                    <a:lnTo>
                      <a:pt x="71" y="185"/>
                    </a:lnTo>
                    <a:lnTo>
                      <a:pt x="7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62" name="Freeform 61">
                <a:extLst>
                  <a:ext uri="{FF2B5EF4-FFF2-40B4-BE49-F238E27FC236}">
                    <a16:creationId xmlns:a16="http://schemas.microsoft.com/office/drawing/2014/main" id="{F1793251-7ABF-5B7E-E5F5-A44CDDC50A70}"/>
                  </a:ext>
                </a:extLst>
              </p:cNvPr>
              <p:cNvSpPr>
                <a:spLocks/>
              </p:cNvSpPr>
              <p:nvPr/>
            </p:nvSpPr>
            <p:spPr bwMode="auto">
              <a:xfrm>
                <a:off x="3030538" y="2644775"/>
                <a:ext cx="122238" cy="585788"/>
              </a:xfrm>
              <a:custGeom>
                <a:avLst/>
                <a:gdLst>
                  <a:gd name="T0" fmla="*/ 0 w 232"/>
                  <a:gd name="T1" fmla="*/ 1104 h 1104"/>
                  <a:gd name="T2" fmla="*/ 79 w 232"/>
                  <a:gd name="T3" fmla="*/ 965 h 1104"/>
                  <a:gd name="T4" fmla="*/ 139 w 232"/>
                  <a:gd name="T5" fmla="*/ 816 h 1104"/>
                  <a:gd name="T6" fmla="*/ 232 w 232"/>
                  <a:gd name="T7" fmla="*/ 423 h 1104"/>
                  <a:gd name="T8" fmla="*/ 214 w 232"/>
                  <a:gd name="T9" fmla="*/ 362 h 1104"/>
                  <a:gd name="T10" fmla="*/ 176 w 232"/>
                  <a:gd name="T11" fmla="*/ 306 h 1104"/>
                  <a:gd name="T12" fmla="*/ 116 w 232"/>
                  <a:gd name="T13" fmla="*/ 189 h 1104"/>
                  <a:gd name="T14" fmla="*/ 134 w 232"/>
                  <a:gd name="T15" fmla="*/ 87 h 1104"/>
                  <a:gd name="T16" fmla="*/ 193 w 232"/>
                  <a:gd name="T17"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104">
                    <a:moveTo>
                      <a:pt x="0" y="1104"/>
                    </a:moveTo>
                    <a:lnTo>
                      <a:pt x="79" y="965"/>
                    </a:lnTo>
                    <a:lnTo>
                      <a:pt x="139" y="816"/>
                    </a:lnTo>
                    <a:lnTo>
                      <a:pt x="232" y="423"/>
                    </a:lnTo>
                    <a:lnTo>
                      <a:pt x="214" y="362"/>
                    </a:lnTo>
                    <a:lnTo>
                      <a:pt x="176" y="306"/>
                    </a:lnTo>
                    <a:lnTo>
                      <a:pt x="116" y="189"/>
                    </a:lnTo>
                    <a:lnTo>
                      <a:pt x="134" y="87"/>
                    </a:lnTo>
                    <a:lnTo>
                      <a:pt x="19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63" name="Freeform 62">
                <a:extLst>
                  <a:ext uri="{FF2B5EF4-FFF2-40B4-BE49-F238E27FC236}">
                    <a16:creationId xmlns:a16="http://schemas.microsoft.com/office/drawing/2014/main" id="{2ECC13D6-12CF-937B-73C1-1BA9627E0BC3}"/>
                  </a:ext>
                </a:extLst>
              </p:cNvPr>
              <p:cNvSpPr>
                <a:spLocks/>
              </p:cNvSpPr>
              <p:nvPr/>
            </p:nvSpPr>
            <p:spPr bwMode="auto">
              <a:xfrm>
                <a:off x="3013076" y="2747963"/>
                <a:ext cx="30163" cy="485775"/>
              </a:xfrm>
              <a:custGeom>
                <a:avLst/>
                <a:gdLst>
                  <a:gd name="T0" fmla="*/ 39 w 54"/>
                  <a:gd name="T1" fmla="*/ 915 h 915"/>
                  <a:gd name="T2" fmla="*/ 31 w 54"/>
                  <a:gd name="T3" fmla="*/ 662 h 915"/>
                  <a:gd name="T4" fmla="*/ 46 w 54"/>
                  <a:gd name="T5" fmla="*/ 489 h 915"/>
                  <a:gd name="T6" fmla="*/ 54 w 54"/>
                  <a:gd name="T7" fmla="*/ 315 h 915"/>
                  <a:gd name="T8" fmla="*/ 37 w 54"/>
                  <a:gd name="T9" fmla="*/ 156 h 915"/>
                  <a:gd name="T10" fmla="*/ 0 w 54"/>
                  <a:gd name="T11" fmla="*/ 0 h 915"/>
                </a:gdLst>
                <a:ahLst/>
                <a:cxnLst>
                  <a:cxn ang="0">
                    <a:pos x="T0" y="T1"/>
                  </a:cxn>
                  <a:cxn ang="0">
                    <a:pos x="T2" y="T3"/>
                  </a:cxn>
                  <a:cxn ang="0">
                    <a:pos x="T4" y="T5"/>
                  </a:cxn>
                  <a:cxn ang="0">
                    <a:pos x="T6" y="T7"/>
                  </a:cxn>
                  <a:cxn ang="0">
                    <a:pos x="T8" y="T9"/>
                  </a:cxn>
                  <a:cxn ang="0">
                    <a:pos x="T10" y="T11"/>
                  </a:cxn>
                </a:cxnLst>
                <a:rect l="0" t="0" r="r" b="b"/>
                <a:pathLst>
                  <a:path w="54" h="915">
                    <a:moveTo>
                      <a:pt x="39" y="915"/>
                    </a:moveTo>
                    <a:lnTo>
                      <a:pt x="31" y="662"/>
                    </a:lnTo>
                    <a:lnTo>
                      <a:pt x="46" y="489"/>
                    </a:lnTo>
                    <a:lnTo>
                      <a:pt x="54" y="315"/>
                    </a:lnTo>
                    <a:lnTo>
                      <a:pt x="37" y="156"/>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64" name="Freeform 63">
                <a:extLst>
                  <a:ext uri="{FF2B5EF4-FFF2-40B4-BE49-F238E27FC236}">
                    <a16:creationId xmlns:a16="http://schemas.microsoft.com/office/drawing/2014/main" id="{E04F46CB-3FB2-E309-6709-DCF774051218}"/>
                  </a:ext>
                </a:extLst>
              </p:cNvPr>
              <p:cNvSpPr>
                <a:spLocks/>
              </p:cNvSpPr>
              <p:nvPr/>
            </p:nvSpPr>
            <p:spPr bwMode="auto">
              <a:xfrm>
                <a:off x="2833688" y="2686050"/>
                <a:ext cx="139700" cy="512763"/>
              </a:xfrm>
              <a:custGeom>
                <a:avLst/>
                <a:gdLst>
                  <a:gd name="T0" fmla="*/ 0 w 263"/>
                  <a:gd name="T1" fmla="*/ 965 h 965"/>
                  <a:gd name="T2" fmla="*/ 158 w 263"/>
                  <a:gd name="T3" fmla="*/ 862 h 965"/>
                  <a:gd name="T4" fmla="*/ 263 w 263"/>
                  <a:gd name="T5" fmla="*/ 717 h 965"/>
                  <a:gd name="T6" fmla="*/ 259 w 263"/>
                  <a:gd name="T7" fmla="*/ 658 h 965"/>
                  <a:gd name="T8" fmla="*/ 224 w 263"/>
                  <a:gd name="T9" fmla="*/ 603 h 965"/>
                  <a:gd name="T10" fmla="*/ 140 w 263"/>
                  <a:gd name="T11" fmla="*/ 492 h 965"/>
                  <a:gd name="T12" fmla="*/ 66 w 263"/>
                  <a:gd name="T13" fmla="*/ 346 h 965"/>
                  <a:gd name="T14" fmla="*/ 24 w 263"/>
                  <a:gd name="T15" fmla="*/ 194 h 965"/>
                  <a:gd name="T16" fmla="*/ 31 w 263"/>
                  <a:gd name="T17" fmla="*/ 138 h 965"/>
                  <a:gd name="T18" fmla="*/ 54 w 263"/>
                  <a:gd name="T19" fmla="*/ 84 h 965"/>
                  <a:gd name="T20" fmla="*/ 132 w 263"/>
                  <a:gd name="T21"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965">
                    <a:moveTo>
                      <a:pt x="0" y="965"/>
                    </a:moveTo>
                    <a:lnTo>
                      <a:pt x="158" y="862"/>
                    </a:lnTo>
                    <a:lnTo>
                      <a:pt x="263" y="717"/>
                    </a:lnTo>
                    <a:lnTo>
                      <a:pt x="259" y="658"/>
                    </a:lnTo>
                    <a:lnTo>
                      <a:pt x="224" y="603"/>
                    </a:lnTo>
                    <a:lnTo>
                      <a:pt x="140" y="492"/>
                    </a:lnTo>
                    <a:lnTo>
                      <a:pt x="66" y="346"/>
                    </a:lnTo>
                    <a:lnTo>
                      <a:pt x="24" y="194"/>
                    </a:lnTo>
                    <a:lnTo>
                      <a:pt x="31" y="138"/>
                    </a:lnTo>
                    <a:lnTo>
                      <a:pt x="54" y="84"/>
                    </a:lnTo>
                    <a:lnTo>
                      <a:pt x="132"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65" name="Freeform 64">
                <a:extLst>
                  <a:ext uri="{FF2B5EF4-FFF2-40B4-BE49-F238E27FC236}">
                    <a16:creationId xmlns:a16="http://schemas.microsoft.com/office/drawing/2014/main" id="{76CFED0D-2594-9BD5-9431-BF2EECDCBC50}"/>
                  </a:ext>
                </a:extLst>
              </p:cNvPr>
              <p:cNvSpPr>
                <a:spLocks/>
              </p:cNvSpPr>
              <p:nvPr/>
            </p:nvSpPr>
            <p:spPr bwMode="auto">
              <a:xfrm>
                <a:off x="2841626" y="2600325"/>
                <a:ext cx="152400" cy="593725"/>
              </a:xfrm>
              <a:custGeom>
                <a:avLst/>
                <a:gdLst>
                  <a:gd name="T0" fmla="*/ 0 w 286"/>
                  <a:gd name="T1" fmla="*/ 1118 h 1118"/>
                  <a:gd name="T2" fmla="*/ 108 w 286"/>
                  <a:gd name="T3" fmla="*/ 866 h 1118"/>
                  <a:gd name="T4" fmla="*/ 156 w 286"/>
                  <a:gd name="T5" fmla="*/ 796 h 1118"/>
                  <a:gd name="T6" fmla="*/ 213 w 286"/>
                  <a:gd name="T7" fmla="*/ 730 h 1118"/>
                  <a:gd name="T8" fmla="*/ 286 w 286"/>
                  <a:gd name="T9" fmla="*/ 586 h 1118"/>
                  <a:gd name="T10" fmla="*/ 276 w 286"/>
                  <a:gd name="T11" fmla="*/ 501 h 1118"/>
                  <a:gd name="T12" fmla="*/ 242 w 286"/>
                  <a:gd name="T13" fmla="*/ 418 h 1118"/>
                  <a:gd name="T14" fmla="*/ 170 w 286"/>
                  <a:gd name="T15" fmla="*/ 252 h 1118"/>
                  <a:gd name="T16" fmla="*/ 155 w 286"/>
                  <a:gd name="T17"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118">
                    <a:moveTo>
                      <a:pt x="0" y="1118"/>
                    </a:moveTo>
                    <a:lnTo>
                      <a:pt x="108" y="866"/>
                    </a:lnTo>
                    <a:lnTo>
                      <a:pt x="156" y="796"/>
                    </a:lnTo>
                    <a:lnTo>
                      <a:pt x="213" y="730"/>
                    </a:lnTo>
                    <a:lnTo>
                      <a:pt x="286" y="586"/>
                    </a:lnTo>
                    <a:lnTo>
                      <a:pt x="276" y="501"/>
                    </a:lnTo>
                    <a:lnTo>
                      <a:pt x="242" y="418"/>
                    </a:lnTo>
                    <a:lnTo>
                      <a:pt x="170" y="252"/>
                    </a:lnTo>
                    <a:lnTo>
                      <a:pt x="15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66" name="Freeform 65">
                <a:extLst>
                  <a:ext uri="{FF2B5EF4-FFF2-40B4-BE49-F238E27FC236}">
                    <a16:creationId xmlns:a16="http://schemas.microsoft.com/office/drawing/2014/main" id="{5406FC95-C53D-2E15-F05F-39FE0CD23C12}"/>
                  </a:ext>
                </a:extLst>
              </p:cNvPr>
              <p:cNvSpPr>
                <a:spLocks/>
              </p:cNvSpPr>
              <p:nvPr/>
            </p:nvSpPr>
            <p:spPr bwMode="auto">
              <a:xfrm>
                <a:off x="2833688" y="2665413"/>
                <a:ext cx="111125" cy="520700"/>
              </a:xfrm>
              <a:custGeom>
                <a:avLst/>
                <a:gdLst>
                  <a:gd name="T0" fmla="*/ 0 w 209"/>
                  <a:gd name="T1" fmla="*/ 982 h 982"/>
                  <a:gd name="T2" fmla="*/ 4 w 209"/>
                  <a:gd name="T3" fmla="*/ 850 h 982"/>
                  <a:gd name="T4" fmla="*/ 39 w 209"/>
                  <a:gd name="T5" fmla="*/ 721 h 982"/>
                  <a:gd name="T6" fmla="*/ 83 w 209"/>
                  <a:gd name="T7" fmla="*/ 648 h 982"/>
                  <a:gd name="T8" fmla="*/ 139 w 209"/>
                  <a:gd name="T9" fmla="*/ 579 h 982"/>
                  <a:gd name="T10" fmla="*/ 209 w 209"/>
                  <a:gd name="T11" fmla="*/ 432 h 982"/>
                  <a:gd name="T12" fmla="*/ 193 w 209"/>
                  <a:gd name="T13" fmla="*/ 317 h 982"/>
                  <a:gd name="T14" fmla="*/ 153 w 209"/>
                  <a:gd name="T15" fmla="*/ 206 h 982"/>
                  <a:gd name="T16" fmla="*/ 31 w 209"/>
                  <a:gd name="T1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982">
                    <a:moveTo>
                      <a:pt x="0" y="982"/>
                    </a:moveTo>
                    <a:lnTo>
                      <a:pt x="4" y="850"/>
                    </a:lnTo>
                    <a:lnTo>
                      <a:pt x="39" y="721"/>
                    </a:lnTo>
                    <a:lnTo>
                      <a:pt x="83" y="648"/>
                    </a:lnTo>
                    <a:lnTo>
                      <a:pt x="139" y="579"/>
                    </a:lnTo>
                    <a:lnTo>
                      <a:pt x="209" y="432"/>
                    </a:lnTo>
                    <a:lnTo>
                      <a:pt x="193" y="317"/>
                    </a:lnTo>
                    <a:lnTo>
                      <a:pt x="153" y="206"/>
                    </a:lnTo>
                    <a:lnTo>
                      <a:pt x="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67" name="Freeform 66">
                <a:extLst>
                  <a:ext uri="{FF2B5EF4-FFF2-40B4-BE49-F238E27FC236}">
                    <a16:creationId xmlns:a16="http://schemas.microsoft.com/office/drawing/2014/main" id="{01CB9D17-A81F-63A1-6CD3-69ACF2524AD3}"/>
                  </a:ext>
                </a:extLst>
              </p:cNvPr>
              <p:cNvSpPr>
                <a:spLocks/>
              </p:cNvSpPr>
              <p:nvPr/>
            </p:nvSpPr>
            <p:spPr bwMode="auto">
              <a:xfrm>
                <a:off x="2551113" y="2566988"/>
                <a:ext cx="119063" cy="581025"/>
              </a:xfrm>
              <a:custGeom>
                <a:avLst/>
                <a:gdLst>
                  <a:gd name="T0" fmla="*/ 0 w 224"/>
                  <a:gd name="T1" fmla="*/ 1095 h 1095"/>
                  <a:gd name="T2" fmla="*/ 78 w 224"/>
                  <a:gd name="T3" fmla="*/ 1040 h 1095"/>
                  <a:gd name="T4" fmla="*/ 146 w 224"/>
                  <a:gd name="T5" fmla="*/ 969 h 1095"/>
                  <a:gd name="T6" fmla="*/ 197 w 224"/>
                  <a:gd name="T7" fmla="*/ 887 h 1095"/>
                  <a:gd name="T8" fmla="*/ 224 w 224"/>
                  <a:gd name="T9" fmla="*/ 798 h 1095"/>
                  <a:gd name="T10" fmla="*/ 215 w 224"/>
                  <a:gd name="T11" fmla="*/ 689 h 1095"/>
                  <a:gd name="T12" fmla="*/ 175 w 224"/>
                  <a:gd name="T13" fmla="*/ 583 h 1095"/>
                  <a:gd name="T14" fmla="*/ 92 w 224"/>
                  <a:gd name="T15" fmla="*/ 369 h 1095"/>
                  <a:gd name="T16" fmla="*/ 70 w 224"/>
                  <a:gd name="T17" fmla="*/ 185 h 1095"/>
                  <a:gd name="T18" fmla="*/ 77 w 224"/>
                  <a:gd name="T19" fmla="*/ 0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1095">
                    <a:moveTo>
                      <a:pt x="0" y="1095"/>
                    </a:moveTo>
                    <a:lnTo>
                      <a:pt x="78" y="1040"/>
                    </a:lnTo>
                    <a:lnTo>
                      <a:pt x="146" y="969"/>
                    </a:lnTo>
                    <a:lnTo>
                      <a:pt x="197" y="887"/>
                    </a:lnTo>
                    <a:lnTo>
                      <a:pt x="224" y="798"/>
                    </a:lnTo>
                    <a:lnTo>
                      <a:pt x="215" y="689"/>
                    </a:lnTo>
                    <a:lnTo>
                      <a:pt x="175" y="583"/>
                    </a:lnTo>
                    <a:lnTo>
                      <a:pt x="92" y="369"/>
                    </a:lnTo>
                    <a:lnTo>
                      <a:pt x="70" y="185"/>
                    </a:lnTo>
                    <a:lnTo>
                      <a:pt x="7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68" name="Freeform 67">
                <a:extLst>
                  <a:ext uri="{FF2B5EF4-FFF2-40B4-BE49-F238E27FC236}">
                    <a16:creationId xmlns:a16="http://schemas.microsoft.com/office/drawing/2014/main" id="{F0CD2556-AC46-E99D-3D9C-3809FD14822A}"/>
                  </a:ext>
                </a:extLst>
              </p:cNvPr>
              <p:cNvSpPr>
                <a:spLocks/>
              </p:cNvSpPr>
              <p:nvPr/>
            </p:nvSpPr>
            <p:spPr bwMode="auto">
              <a:xfrm>
                <a:off x="2546351" y="2549525"/>
                <a:ext cx="123825" cy="587375"/>
              </a:xfrm>
              <a:custGeom>
                <a:avLst/>
                <a:gdLst>
                  <a:gd name="T0" fmla="*/ 0 w 232"/>
                  <a:gd name="T1" fmla="*/ 1105 h 1105"/>
                  <a:gd name="T2" fmla="*/ 79 w 232"/>
                  <a:gd name="T3" fmla="*/ 965 h 1105"/>
                  <a:gd name="T4" fmla="*/ 139 w 232"/>
                  <a:gd name="T5" fmla="*/ 816 h 1105"/>
                  <a:gd name="T6" fmla="*/ 232 w 232"/>
                  <a:gd name="T7" fmla="*/ 424 h 1105"/>
                  <a:gd name="T8" fmla="*/ 213 w 232"/>
                  <a:gd name="T9" fmla="*/ 363 h 1105"/>
                  <a:gd name="T10" fmla="*/ 176 w 232"/>
                  <a:gd name="T11" fmla="*/ 307 h 1105"/>
                  <a:gd name="T12" fmla="*/ 116 w 232"/>
                  <a:gd name="T13" fmla="*/ 190 h 1105"/>
                  <a:gd name="T14" fmla="*/ 134 w 232"/>
                  <a:gd name="T15" fmla="*/ 87 h 1105"/>
                  <a:gd name="T16" fmla="*/ 193 w 232"/>
                  <a:gd name="T17"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105">
                    <a:moveTo>
                      <a:pt x="0" y="1105"/>
                    </a:moveTo>
                    <a:lnTo>
                      <a:pt x="79" y="965"/>
                    </a:lnTo>
                    <a:lnTo>
                      <a:pt x="139" y="816"/>
                    </a:lnTo>
                    <a:lnTo>
                      <a:pt x="232" y="424"/>
                    </a:lnTo>
                    <a:lnTo>
                      <a:pt x="213" y="363"/>
                    </a:lnTo>
                    <a:lnTo>
                      <a:pt x="176" y="307"/>
                    </a:lnTo>
                    <a:lnTo>
                      <a:pt x="116" y="190"/>
                    </a:lnTo>
                    <a:lnTo>
                      <a:pt x="134" y="87"/>
                    </a:lnTo>
                    <a:lnTo>
                      <a:pt x="19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69" name="Freeform 68">
                <a:extLst>
                  <a:ext uri="{FF2B5EF4-FFF2-40B4-BE49-F238E27FC236}">
                    <a16:creationId xmlns:a16="http://schemas.microsoft.com/office/drawing/2014/main" id="{7FCF3D55-014E-FFA8-6839-3D029964CE5C}"/>
                  </a:ext>
                </a:extLst>
              </p:cNvPr>
              <p:cNvSpPr>
                <a:spLocks/>
              </p:cNvSpPr>
              <p:nvPr/>
            </p:nvSpPr>
            <p:spPr bwMode="auto">
              <a:xfrm>
                <a:off x="2530476" y="2652713"/>
                <a:ext cx="28575" cy="485775"/>
              </a:xfrm>
              <a:custGeom>
                <a:avLst/>
                <a:gdLst>
                  <a:gd name="T0" fmla="*/ 39 w 54"/>
                  <a:gd name="T1" fmla="*/ 915 h 915"/>
                  <a:gd name="T2" fmla="*/ 31 w 54"/>
                  <a:gd name="T3" fmla="*/ 663 h 915"/>
                  <a:gd name="T4" fmla="*/ 46 w 54"/>
                  <a:gd name="T5" fmla="*/ 489 h 915"/>
                  <a:gd name="T6" fmla="*/ 54 w 54"/>
                  <a:gd name="T7" fmla="*/ 316 h 915"/>
                  <a:gd name="T8" fmla="*/ 37 w 54"/>
                  <a:gd name="T9" fmla="*/ 156 h 915"/>
                  <a:gd name="T10" fmla="*/ 0 w 54"/>
                  <a:gd name="T11" fmla="*/ 0 h 915"/>
                </a:gdLst>
                <a:ahLst/>
                <a:cxnLst>
                  <a:cxn ang="0">
                    <a:pos x="T0" y="T1"/>
                  </a:cxn>
                  <a:cxn ang="0">
                    <a:pos x="T2" y="T3"/>
                  </a:cxn>
                  <a:cxn ang="0">
                    <a:pos x="T4" y="T5"/>
                  </a:cxn>
                  <a:cxn ang="0">
                    <a:pos x="T6" y="T7"/>
                  </a:cxn>
                  <a:cxn ang="0">
                    <a:pos x="T8" y="T9"/>
                  </a:cxn>
                  <a:cxn ang="0">
                    <a:pos x="T10" y="T11"/>
                  </a:cxn>
                </a:cxnLst>
                <a:rect l="0" t="0" r="r" b="b"/>
                <a:pathLst>
                  <a:path w="54" h="915">
                    <a:moveTo>
                      <a:pt x="39" y="915"/>
                    </a:moveTo>
                    <a:lnTo>
                      <a:pt x="31" y="663"/>
                    </a:lnTo>
                    <a:lnTo>
                      <a:pt x="46" y="489"/>
                    </a:lnTo>
                    <a:lnTo>
                      <a:pt x="54" y="316"/>
                    </a:lnTo>
                    <a:lnTo>
                      <a:pt x="37" y="156"/>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70" name="Freeform 69">
                <a:extLst>
                  <a:ext uri="{FF2B5EF4-FFF2-40B4-BE49-F238E27FC236}">
                    <a16:creationId xmlns:a16="http://schemas.microsoft.com/office/drawing/2014/main" id="{3BD20D36-515D-3F00-B291-BB00D418BF90}"/>
                  </a:ext>
                </a:extLst>
              </p:cNvPr>
              <p:cNvSpPr>
                <a:spLocks/>
              </p:cNvSpPr>
              <p:nvPr/>
            </p:nvSpPr>
            <p:spPr bwMode="auto">
              <a:xfrm>
                <a:off x="3203576" y="2736850"/>
                <a:ext cx="119063" cy="581025"/>
              </a:xfrm>
              <a:custGeom>
                <a:avLst/>
                <a:gdLst>
                  <a:gd name="T0" fmla="*/ 0 w 224"/>
                  <a:gd name="T1" fmla="*/ 1095 h 1095"/>
                  <a:gd name="T2" fmla="*/ 78 w 224"/>
                  <a:gd name="T3" fmla="*/ 1040 h 1095"/>
                  <a:gd name="T4" fmla="*/ 147 w 224"/>
                  <a:gd name="T5" fmla="*/ 970 h 1095"/>
                  <a:gd name="T6" fmla="*/ 198 w 224"/>
                  <a:gd name="T7" fmla="*/ 888 h 1095"/>
                  <a:gd name="T8" fmla="*/ 224 w 224"/>
                  <a:gd name="T9" fmla="*/ 798 h 1095"/>
                  <a:gd name="T10" fmla="*/ 215 w 224"/>
                  <a:gd name="T11" fmla="*/ 689 h 1095"/>
                  <a:gd name="T12" fmla="*/ 176 w 224"/>
                  <a:gd name="T13" fmla="*/ 583 h 1095"/>
                  <a:gd name="T14" fmla="*/ 93 w 224"/>
                  <a:gd name="T15" fmla="*/ 370 h 1095"/>
                  <a:gd name="T16" fmla="*/ 71 w 224"/>
                  <a:gd name="T17" fmla="*/ 185 h 1095"/>
                  <a:gd name="T18" fmla="*/ 77 w 224"/>
                  <a:gd name="T19" fmla="*/ 0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1095">
                    <a:moveTo>
                      <a:pt x="0" y="1095"/>
                    </a:moveTo>
                    <a:lnTo>
                      <a:pt x="78" y="1040"/>
                    </a:lnTo>
                    <a:lnTo>
                      <a:pt x="147" y="970"/>
                    </a:lnTo>
                    <a:lnTo>
                      <a:pt x="198" y="888"/>
                    </a:lnTo>
                    <a:lnTo>
                      <a:pt x="224" y="798"/>
                    </a:lnTo>
                    <a:lnTo>
                      <a:pt x="215" y="689"/>
                    </a:lnTo>
                    <a:lnTo>
                      <a:pt x="176" y="583"/>
                    </a:lnTo>
                    <a:lnTo>
                      <a:pt x="93" y="370"/>
                    </a:lnTo>
                    <a:lnTo>
                      <a:pt x="71" y="185"/>
                    </a:lnTo>
                    <a:lnTo>
                      <a:pt x="7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71" name="Freeform 70">
                <a:extLst>
                  <a:ext uri="{FF2B5EF4-FFF2-40B4-BE49-F238E27FC236}">
                    <a16:creationId xmlns:a16="http://schemas.microsoft.com/office/drawing/2014/main" id="{14008FA4-4CBD-1BF8-B233-0C69A2137EDA}"/>
                  </a:ext>
                </a:extLst>
              </p:cNvPr>
              <p:cNvSpPr>
                <a:spLocks/>
              </p:cNvSpPr>
              <p:nvPr/>
            </p:nvSpPr>
            <p:spPr bwMode="auto">
              <a:xfrm>
                <a:off x="3198813" y="2719388"/>
                <a:ext cx="123825" cy="587375"/>
              </a:xfrm>
              <a:custGeom>
                <a:avLst/>
                <a:gdLst>
                  <a:gd name="T0" fmla="*/ 0 w 232"/>
                  <a:gd name="T1" fmla="*/ 1105 h 1105"/>
                  <a:gd name="T2" fmla="*/ 80 w 232"/>
                  <a:gd name="T3" fmla="*/ 966 h 1105"/>
                  <a:gd name="T4" fmla="*/ 139 w 232"/>
                  <a:gd name="T5" fmla="*/ 816 h 1105"/>
                  <a:gd name="T6" fmla="*/ 232 w 232"/>
                  <a:gd name="T7" fmla="*/ 424 h 1105"/>
                  <a:gd name="T8" fmla="*/ 214 w 232"/>
                  <a:gd name="T9" fmla="*/ 363 h 1105"/>
                  <a:gd name="T10" fmla="*/ 176 w 232"/>
                  <a:gd name="T11" fmla="*/ 307 h 1105"/>
                  <a:gd name="T12" fmla="*/ 116 w 232"/>
                  <a:gd name="T13" fmla="*/ 190 h 1105"/>
                  <a:gd name="T14" fmla="*/ 134 w 232"/>
                  <a:gd name="T15" fmla="*/ 87 h 1105"/>
                  <a:gd name="T16" fmla="*/ 194 w 232"/>
                  <a:gd name="T17"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105">
                    <a:moveTo>
                      <a:pt x="0" y="1105"/>
                    </a:moveTo>
                    <a:lnTo>
                      <a:pt x="80" y="966"/>
                    </a:lnTo>
                    <a:lnTo>
                      <a:pt x="139" y="816"/>
                    </a:lnTo>
                    <a:lnTo>
                      <a:pt x="232" y="424"/>
                    </a:lnTo>
                    <a:lnTo>
                      <a:pt x="214" y="363"/>
                    </a:lnTo>
                    <a:lnTo>
                      <a:pt x="176" y="307"/>
                    </a:lnTo>
                    <a:lnTo>
                      <a:pt x="116" y="190"/>
                    </a:lnTo>
                    <a:lnTo>
                      <a:pt x="134" y="87"/>
                    </a:lnTo>
                    <a:lnTo>
                      <a:pt x="194"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72" name="Freeform 71">
                <a:extLst>
                  <a:ext uri="{FF2B5EF4-FFF2-40B4-BE49-F238E27FC236}">
                    <a16:creationId xmlns:a16="http://schemas.microsoft.com/office/drawing/2014/main" id="{592E6C22-426F-55CE-814B-EE74E41E44C1}"/>
                  </a:ext>
                </a:extLst>
              </p:cNvPr>
              <p:cNvSpPr>
                <a:spLocks/>
              </p:cNvSpPr>
              <p:nvPr/>
            </p:nvSpPr>
            <p:spPr bwMode="auto">
              <a:xfrm>
                <a:off x="3182938" y="2822575"/>
                <a:ext cx="28575" cy="485775"/>
              </a:xfrm>
              <a:custGeom>
                <a:avLst/>
                <a:gdLst>
                  <a:gd name="T0" fmla="*/ 39 w 54"/>
                  <a:gd name="T1" fmla="*/ 915 h 915"/>
                  <a:gd name="T2" fmla="*/ 31 w 54"/>
                  <a:gd name="T3" fmla="*/ 663 h 915"/>
                  <a:gd name="T4" fmla="*/ 46 w 54"/>
                  <a:gd name="T5" fmla="*/ 489 h 915"/>
                  <a:gd name="T6" fmla="*/ 54 w 54"/>
                  <a:gd name="T7" fmla="*/ 316 h 915"/>
                  <a:gd name="T8" fmla="*/ 37 w 54"/>
                  <a:gd name="T9" fmla="*/ 156 h 915"/>
                  <a:gd name="T10" fmla="*/ 0 w 54"/>
                  <a:gd name="T11" fmla="*/ 0 h 915"/>
                </a:gdLst>
                <a:ahLst/>
                <a:cxnLst>
                  <a:cxn ang="0">
                    <a:pos x="T0" y="T1"/>
                  </a:cxn>
                  <a:cxn ang="0">
                    <a:pos x="T2" y="T3"/>
                  </a:cxn>
                  <a:cxn ang="0">
                    <a:pos x="T4" y="T5"/>
                  </a:cxn>
                  <a:cxn ang="0">
                    <a:pos x="T6" y="T7"/>
                  </a:cxn>
                  <a:cxn ang="0">
                    <a:pos x="T8" y="T9"/>
                  </a:cxn>
                  <a:cxn ang="0">
                    <a:pos x="T10" y="T11"/>
                  </a:cxn>
                </a:cxnLst>
                <a:rect l="0" t="0" r="r" b="b"/>
                <a:pathLst>
                  <a:path w="54" h="915">
                    <a:moveTo>
                      <a:pt x="39" y="915"/>
                    </a:moveTo>
                    <a:lnTo>
                      <a:pt x="31" y="663"/>
                    </a:lnTo>
                    <a:lnTo>
                      <a:pt x="46" y="489"/>
                    </a:lnTo>
                    <a:lnTo>
                      <a:pt x="54" y="316"/>
                    </a:lnTo>
                    <a:lnTo>
                      <a:pt x="37" y="156"/>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73" name="Freeform 72">
                <a:extLst>
                  <a:ext uri="{FF2B5EF4-FFF2-40B4-BE49-F238E27FC236}">
                    <a16:creationId xmlns:a16="http://schemas.microsoft.com/office/drawing/2014/main" id="{DF7C8175-C56A-945C-7593-80535A14FD6A}"/>
                  </a:ext>
                </a:extLst>
              </p:cNvPr>
              <p:cNvSpPr>
                <a:spLocks/>
              </p:cNvSpPr>
              <p:nvPr/>
            </p:nvSpPr>
            <p:spPr bwMode="auto">
              <a:xfrm>
                <a:off x="2581276" y="2624138"/>
                <a:ext cx="139700" cy="512763"/>
              </a:xfrm>
              <a:custGeom>
                <a:avLst/>
                <a:gdLst>
                  <a:gd name="T0" fmla="*/ 0 w 263"/>
                  <a:gd name="T1" fmla="*/ 964 h 964"/>
                  <a:gd name="T2" fmla="*/ 158 w 263"/>
                  <a:gd name="T3" fmla="*/ 861 h 964"/>
                  <a:gd name="T4" fmla="*/ 263 w 263"/>
                  <a:gd name="T5" fmla="*/ 716 h 964"/>
                  <a:gd name="T6" fmla="*/ 259 w 263"/>
                  <a:gd name="T7" fmla="*/ 658 h 964"/>
                  <a:gd name="T8" fmla="*/ 223 w 263"/>
                  <a:gd name="T9" fmla="*/ 602 h 964"/>
                  <a:gd name="T10" fmla="*/ 139 w 263"/>
                  <a:gd name="T11" fmla="*/ 491 h 964"/>
                  <a:gd name="T12" fmla="*/ 65 w 263"/>
                  <a:gd name="T13" fmla="*/ 346 h 964"/>
                  <a:gd name="T14" fmla="*/ 23 w 263"/>
                  <a:gd name="T15" fmla="*/ 193 h 964"/>
                  <a:gd name="T16" fmla="*/ 31 w 263"/>
                  <a:gd name="T17" fmla="*/ 138 h 964"/>
                  <a:gd name="T18" fmla="*/ 53 w 263"/>
                  <a:gd name="T19" fmla="*/ 84 h 964"/>
                  <a:gd name="T20" fmla="*/ 131 w 263"/>
                  <a:gd name="T21"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964">
                    <a:moveTo>
                      <a:pt x="0" y="964"/>
                    </a:moveTo>
                    <a:lnTo>
                      <a:pt x="158" y="861"/>
                    </a:lnTo>
                    <a:lnTo>
                      <a:pt x="263" y="716"/>
                    </a:lnTo>
                    <a:lnTo>
                      <a:pt x="259" y="658"/>
                    </a:lnTo>
                    <a:lnTo>
                      <a:pt x="223" y="602"/>
                    </a:lnTo>
                    <a:lnTo>
                      <a:pt x="139" y="491"/>
                    </a:lnTo>
                    <a:lnTo>
                      <a:pt x="65" y="346"/>
                    </a:lnTo>
                    <a:lnTo>
                      <a:pt x="23" y="193"/>
                    </a:lnTo>
                    <a:lnTo>
                      <a:pt x="31" y="138"/>
                    </a:lnTo>
                    <a:lnTo>
                      <a:pt x="53" y="84"/>
                    </a:lnTo>
                    <a:lnTo>
                      <a:pt x="1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74" name="Freeform 73">
                <a:extLst>
                  <a:ext uri="{FF2B5EF4-FFF2-40B4-BE49-F238E27FC236}">
                    <a16:creationId xmlns:a16="http://schemas.microsoft.com/office/drawing/2014/main" id="{6ECED7B9-AC65-1E24-36EF-FED95C41AE4B}"/>
                  </a:ext>
                </a:extLst>
              </p:cNvPr>
              <p:cNvSpPr>
                <a:spLocks/>
              </p:cNvSpPr>
              <p:nvPr/>
            </p:nvSpPr>
            <p:spPr bwMode="auto">
              <a:xfrm>
                <a:off x="3313113" y="2770188"/>
                <a:ext cx="152400" cy="593725"/>
              </a:xfrm>
              <a:custGeom>
                <a:avLst/>
                <a:gdLst>
                  <a:gd name="T0" fmla="*/ 0 w 286"/>
                  <a:gd name="T1" fmla="*/ 1118 h 1118"/>
                  <a:gd name="T2" fmla="*/ 108 w 286"/>
                  <a:gd name="T3" fmla="*/ 866 h 1118"/>
                  <a:gd name="T4" fmla="*/ 156 w 286"/>
                  <a:gd name="T5" fmla="*/ 796 h 1118"/>
                  <a:gd name="T6" fmla="*/ 212 w 286"/>
                  <a:gd name="T7" fmla="*/ 731 h 1118"/>
                  <a:gd name="T8" fmla="*/ 286 w 286"/>
                  <a:gd name="T9" fmla="*/ 586 h 1118"/>
                  <a:gd name="T10" fmla="*/ 276 w 286"/>
                  <a:gd name="T11" fmla="*/ 501 h 1118"/>
                  <a:gd name="T12" fmla="*/ 242 w 286"/>
                  <a:gd name="T13" fmla="*/ 418 h 1118"/>
                  <a:gd name="T14" fmla="*/ 170 w 286"/>
                  <a:gd name="T15" fmla="*/ 252 h 1118"/>
                  <a:gd name="T16" fmla="*/ 154 w 286"/>
                  <a:gd name="T17"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118">
                    <a:moveTo>
                      <a:pt x="0" y="1118"/>
                    </a:moveTo>
                    <a:lnTo>
                      <a:pt x="108" y="866"/>
                    </a:lnTo>
                    <a:lnTo>
                      <a:pt x="156" y="796"/>
                    </a:lnTo>
                    <a:lnTo>
                      <a:pt x="212" y="731"/>
                    </a:lnTo>
                    <a:lnTo>
                      <a:pt x="286" y="586"/>
                    </a:lnTo>
                    <a:lnTo>
                      <a:pt x="276" y="501"/>
                    </a:lnTo>
                    <a:lnTo>
                      <a:pt x="242" y="418"/>
                    </a:lnTo>
                    <a:lnTo>
                      <a:pt x="170" y="252"/>
                    </a:lnTo>
                    <a:lnTo>
                      <a:pt x="154"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75" name="Freeform 74">
                <a:extLst>
                  <a:ext uri="{FF2B5EF4-FFF2-40B4-BE49-F238E27FC236}">
                    <a16:creationId xmlns:a16="http://schemas.microsoft.com/office/drawing/2014/main" id="{4BA8A3FB-F56D-1B54-F99C-773ADB854F17}"/>
                  </a:ext>
                </a:extLst>
              </p:cNvPr>
              <p:cNvSpPr>
                <a:spLocks/>
              </p:cNvSpPr>
              <p:nvPr/>
            </p:nvSpPr>
            <p:spPr bwMode="auto">
              <a:xfrm>
                <a:off x="3305176" y="2835275"/>
                <a:ext cx="111125" cy="522288"/>
              </a:xfrm>
              <a:custGeom>
                <a:avLst/>
                <a:gdLst>
                  <a:gd name="T0" fmla="*/ 0 w 209"/>
                  <a:gd name="T1" fmla="*/ 983 h 983"/>
                  <a:gd name="T2" fmla="*/ 4 w 209"/>
                  <a:gd name="T3" fmla="*/ 850 h 983"/>
                  <a:gd name="T4" fmla="*/ 39 w 209"/>
                  <a:gd name="T5" fmla="*/ 721 h 983"/>
                  <a:gd name="T6" fmla="*/ 82 w 209"/>
                  <a:gd name="T7" fmla="*/ 648 h 983"/>
                  <a:gd name="T8" fmla="*/ 139 w 209"/>
                  <a:gd name="T9" fmla="*/ 580 h 983"/>
                  <a:gd name="T10" fmla="*/ 209 w 209"/>
                  <a:gd name="T11" fmla="*/ 433 h 983"/>
                  <a:gd name="T12" fmla="*/ 193 w 209"/>
                  <a:gd name="T13" fmla="*/ 317 h 983"/>
                  <a:gd name="T14" fmla="*/ 153 w 209"/>
                  <a:gd name="T15" fmla="*/ 206 h 983"/>
                  <a:gd name="T16" fmla="*/ 31 w 209"/>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983">
                    <a:moveTo>
                      <a:pt x="0" y="983"/>
                    </a:moveTo>
                    <a:lnTo>
                      <a:pt x="4" y="850"/>
                    </a:lnTo>
                    <a:lnTo>
                      <a:pt x="39" y="721"/>
                    </a:lnTo>
                    <a:lnTo>
                      <a:pt x="82" y="648"/>
                    </a:lnTo>
                    <a:lnTo>
                      <a:pt x="139" y="580"/>
                    </a:lnTo>
                    <a:lnTo>
                      <a:pt x="209" y="433"/>
                    </a:lnTo>
                    <a:lnTo>
                      <a:pt x="193" y="317"/>
                    </a:lnTo>
                    <a:lnTo>
                      <a:pt x="153" y="206"/>
                    </a:lnTo>
                    <a:lnTo>
                      <a:pt x="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76" name="Freeform 75">
                <a:extLst>
                  <a:ext uri="{FF2B5EF4-FFF2-40B4-BE49-F238E27FC236}">
                    <a16:creationId xmlns:a16="http://schemas.microsoft.com/office/drawing/2014/main" id="{8943C1CE-45D7-6C55-7EFD-562E77DA8BEB}"/>
                  </a:ext>
                </a:extLst>
              </p:cNvPr>
              <p:cNvSpPr>
                <a:spLocks/>
              </p:cNvSpPr>
              <p:nvPr/>
            </p:nvSpPr>
            <p:spPr bwMode="auto">
              <a:xfrm>
                <a:off x="2417763" y="2625725"/>
                <a:ext cx="139700" cy="512763"/>
              </a:xfrm>
              <a:custGeom>
                <a:avLst/>
                <a:gdLst>
                  <a:gd name="T0" fmla="*/ 0 w 263"/>
                  <a:gd name="T1" fmla="*/ 965 h 965"/>
                  <a:gd name="T2" fmla="*/ 158 w 263"/>
                  <a:gd name="T3" fmla="*/ 862 h 965"/>
                  <a:gd name="T4" fmla="*/ 263 w 263"/>
                  <a:gd name="T5" fmla="*/ 717 h 965"/>
                  <a:gd name="T6" fmla="*/ 259 w 263"/>
                  <a:gd name="T7" fmla="*/ 658 h 965"/>
                  <a:gd name="T8" fmla="*/ 223 w 263"/>
                  <a:gd name="T9" fmla="*/ 603 h 965"/>
                  <a:gd name="T10" fmla="*/ 139 w 263"/>
                  <a:gd name="T11" fmla="*/ 492 h 965"/>
                  <a:gd name="T12" fmla="*/ 65 w 263"/>
                  <a:gd name="T13" fmla="*/ 347 h 965"/>
                  <a:gd name="T14" fmla="*/ 23 w 263"/>
                  <a:gd name="T15" fmla="*/ 194 h 965"/>
                  <a:gd name="T16" fmla="*/ 31 w 263"/>
                  <a:gd name="T17" fmla="*/ 138 h 965"/>
                  <a:gd name="T18" fmla="*/ 53 w 263"/>
                  <a:gd name="T19" fmla="*/ 85 h 965"/>
                  <a:gd name="T20" fmla="*/ 131 w 263"/>
                  <a:gd name="T21"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965">
                    <a:moveTo>
                      <a:pt x="0" y="965"/>
                    </a:moveTo>
                    <a:lnTo>
                      <a:pt x="158" y="862"/>
                    </a:lnTo>
                    <a:lnTo>
                      <a:pt x="263" y="717"/>
                    </a:lnTo>
                    <a:lnTo>
                      <a:pt x="259" y="658"/>
                    </a:lnTo>
                    <a:lnTo>
                      <a:pt x="223" y="603"/>
                    </a:lnTo>
                    <a:lnTo>
                      <a:pt x="139" y="492"/>
                    </a:lnTo>
                    <a:lnTo>
                      <a:pt x="65" y="347"/>
                    </a:lnTo>
                    <a:lnTo>
                      <a:pt x="23" y="194"/>
                    </a:lnTo>
                    <a:lnTo>
                      <a:pt x="31" y="138"/>
                    </a:lnTo>
                    <a:lnTo>
                      <a:pt x="53" y="85"/>
                    </a:lnTo>
                    <a:lnTo>
                      <a:pt x="1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77" name="Freeform 76">
                <a:extLst>
                  <a:ext uri="{FF2B5EF4-FFF2-40B4-BE49-F238E27FC236}">
                    <a16:creationId xmlns:a16="http://schemas.microsoft.com/office/drawing/2014/main" id="{CA33DD05-464C-5FAB-D2B3-7C867256DD2C}"/>
                  </a:ext>
                </a:extLst>
              </p:cNvPr>
              <p:cNvSpPr>
                <a:spLocks/>
              </p:cNvSpPr>
              <p:nvPr/>
            </p:nvSpPr>
            <p:spPr bwMode="auto">
              <a:xfrm>
                <a:off x="2425701" y="2540000"/>
                <a:ext cx="152400" cy="593725"/>
              </a:xfrm>
              <a:custGeom>
                <a:avLst/>
                <a:gdLst>
                  <a:gd name="T0" fmla="*/ 0 w 286"/>
                  <a:gd name="T1" fmla="*/ 1118 h 1118"/>
                  <a:gd name="T2" fmla="*/ 109 w 286"/>
                  <a:gd name="T3" fmla="*/ 866 h 1118"/>
                  <a:gd name="T4" fmla="*/ 157 w 286"/>
                  <a:gd name="T5" fmla="*/ 797 h 1118"/>
                  <a:gd name="T6" fmla="*/ 213 w 286"/>
                  <a:gd name="T7" fmla="*/ 731 h 1118"/>
                  <a:gd name="T8" fmla="*/ 286 w 286"/>
                  <a:gd name="T9" fmla="*/ 586 h 1118"/>
                  <a:gd name="T10" fmla="*/ 277 w 286"/>
                  <a:gd name="T11" fmla="*/ 501 h 1118"/>
                  <a:gd name="T12" fmla="*/ 243 w 286"/>
                  <a:gd name="T13" fmla="*/ 419 h 1118"/>
                  <a:gd name="T14" fmla="*/ 170 w 286"/>
                  <a:gd name="T15" fmla="*/ 253 h 1118"/>
                  <a:gd name="T16" fmla="*/ 155 w 286"/>
                  <a:gd name="T17"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118">
                    <a:moveTo>
                      <a:pt x="0" y="1118"/>
                    </a:moveTo>
                    <a:lnTo>
                      <a:pt x="109" y="866"/>
                    </a:lnTo>
                    <a:lnTo>
                      <a:pt x="157" y="797"/>
                    </a:lnTo>
                    <a:lnTo>
                      <a:pt x="213" y="731"/>
                    </a:lnTo>
                    <a:lnTo>
                      <a:pt x="286" y="586"/>
                    </a:lnTo>
                    <a:lnTo>
                      <a:pt x="277" y="501"/>
                    </a:lnTo>
                    <a:lnTo>
                      <a:pt x="243" y="419"/>
                    </a:lnTo>
                    <a:lnTo>
                      <a:pt x="170" y="253"/>
                    </a:lnTo>
                    <a:lnTo>
                      <a:pt x="15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78" name="Freeform 77">
                <a:extLst>
                  <a:ext uri="{FF2B5EF4-FFF2-40B4-BE49-F238E27FC236}">
                    <a16:creationId xmlns:a16="http://schemas.microsoft.com/office/drawing/2014/main" id="{7EEE6AE3-F298-CCDA-D717-764B5E11EC74}"/>
                  </a:ext>
                </a:extLst>
              </p:cNvPr>
              <p:cNvSpPr>
                <a:spLocks/>
              </p:cNvSpPr>
              <p:nvPr/>
            </p:nvSpPr>
            <p:spPr bwMode="auto">
              <a:xfrm>
                <a:off x="2417763" y="2605088"/>
                <a:ext cx="111125" cy="522288"/>
              </a:xfrm>
              <a:custGeom>
                <a:avLst/>
                <a:gdLst>
                  <a:gd name="T0" fmla="*/ 0 w 209"/>
                  <a:gd name="T1" fmla="*/ 983 h 983"/>
                  <a:gd name="T2" fmla="*/ 4 w 209"/>
                  <a:gd name="T3" fmla="*/ 850 h 983"/>
                  <a:gd name="T4" fmla="*/ 39 w 209"/>
                  <a:gd name="T5" fmla="*/ 721 h 983"/>
                  <a:gd name="T6" fmla="*/ 82 w 209"/>
                  <a:gd name="T7" fmla="*/ 648 h 983"/>
                  <a:gd name="T8" fmla="*/ 139 w 209"/>
                  <a:gd name="T9" fmla="*/ 580 h 983"/>
                  <a:gd name="T10" fmla="*/ 209 w 209"/>
                  <a:gd name="T11" fmla="*/ 433 h 983"/>
                  <a:gd name="T12" fmla="*/ 193 w 209"/>
                  <a:gd name="T13" fmla="*/ 317 h 983"/>
                  <a:gd name="T14" fmla="*/ 153 w 209"/>
                  <a:gd name="T15" fmla="*/ 206 h 983"/>
                  <a:gd name="T16" fmla="*/ 31 w 209"/>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983">
                    <a:moveTo>
                      <a:pt x="0" y="983"/>
                    </a:moveTo>
                    <a:lnTo>
                      <a:pt x="4" y="850"/>
                    </a:lnTo>
                    <a:lnTo>
                      <a:pt x="39" y="721"/>
                    </a:lnTo>
                    <a:lnTo>
                      <a:pt x="82" y="648"/>
                    </a:lnTo>
                    <a:lnTo>
                      <a:pt x="139" y="580"/>
                    </a:lnTo>
                    <a:lnTo>
                      <a:pt x="209" y="433"/>
                    </a:lnTo>
                    <a:lnTo>
                      <a:pt x="193" y="317"/>
                    </a:lnTo>
                    <a:lnTo>
                      <a:pt x="153" y="206"/>
                    </a:lnTo>
                    <a:lnTo>
                      <a:pt x="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79" name="Freeform 78">
                <a:extLst>
                  <a:ext uri="{FF2B5EF4-FFF2-40B4-BE49-F238E27FC236}">
                    <a16:creationId xmlns:a16="http://schemas.microsoft.com/office/drawing/2014/main" id="{45C43BBC-86A2-6F22-5E18-8CA0DFF4DF20}"/>
                  </a:ext>
                </a:extLst>
              </p:cNvPr>
              <p:cNvSpPr>
                <a:spLocks/>
              </p:cNvSpPr>
              <p:nvPr/>
            </p:nvSpPr>
            <p:spPr bwMode="auto">
              <a:xfrm>
                <a:off x="2730501" y="2681288"/>
                <a:ext cx="138113" cy="512763"/>
              </a:xfrm>
              <a:custGeom>
                <a:avLst/>
                <a:gdLst>
                  <a:gd name="T0" fmla="*/ 0 w 262"/>
                  <a:gd name="T1" fmla="*/ 965 h 965"/>
                  <a:gd name="T2" fmla="*/ 158 w 262"/>
                  <a:gd name="T3" fmla="*/ 862 h 965"/>
                  <a:gd name="T4" fmla="*/ 262 w 262"/>
                  <a:gd name="T5" fmla="*/ 717 h 965"/>
                  <a:gd name="T6" fmla="*/ 258 w 262"/>
                  <a:gd name="T7" fmla="*/ 658 h 965"/>
                  <a:gd name="T8" fmla="*/ 223 w 262"/>
                  <a:gd name="T9" fmla="*/ 603 h 965"/>
                  <a:gd name="T10" fmla="*/ 139 w 262"/>
                  <a:gd name="T11" fmla="*/ 492 h 965"/>
                  <a:gd name="T12" fmla="*/ 65 w 262"/>
                  <a:gd name="T13" fmla="*/ 346 h 965"/>
                  <a:gd name="T14" fmla="*/ 23 w 262"/>
                  <a:gd name="T15" fmla="*/ 194 h 965"/>
                  <a:gd name="T16" fmla="*/ 30 w 262"/>
                  <a:gd name="T17" fmla="*/ 138 h 965"/>
                  <a:gd name="T18" fmla="*/ 53 w 262"/>
                  <a:gd name="T19" fmla="*/ 84 h 965"/>
                  <a:gd name="T20" fmla="*/ 131 w 262"/>
                  <a:gd name="T21"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965">
                    <a:moveTo>
                      <a:pt x="0" y="965"/>
                    </a:moveTo>
                    <a:lnTo>
                      <a:pt x="158" y="862"/>
                    </a:lnTo>
                    <a:lnTo>
                      <a:pt x="262" y="717"/>
                    </a:lnTo>
                    <a:lnTo>
                      <a:pt x="258" y="658"/>
                    </a:lnTo>
                    <a:lnTo>
                      <a:pt x="223" y="603"/>
                    </a:lnTo>
                    <a:lnTo>
                      <a:pt x="139" y="492"/>
                    </a:lnTo>
                    <a:lnTo>
                      <a:pt x="65" y="346"/>
                    </a:lnTo>
                    <a:lnTo>
                      <a:pt x="23" y="194"/>
                    </a:lnTo>
                    <a:lnTo>
                      <a:pt x="30" y="138"/>
                    </a:lnTo>
                    <a:lnTo>
                      <a:pt x="53" y="84"/>
                    </a:lnTo>
                    <a:lnTo>
                      <a:pt x="1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80" name="Freeform 79">
                <a:extLst>
                  <a:ext uri="{FF2B5EF4-FFF2-40B4-BE49-F238E27FC236}">
                    <a16:creationId xmlns:a16="http://schemas.microsoft.com/office/drawing/2014/main" id="{015CBC4E-A192-DCAB-DFEE-67A17AC66B22}"/>
                  </a:ext>
                </a:extLst>
              </p:cNvPr>
              <p:cNvSpPr>
                <a:spLocks/>
              </p:cNvSpPr>
              <p:nvPr/>
            </p:nvSpPr>
            <p:spPr bwMode="auto">
              <a:xfrm>
                <a:off x="2738438" y="2595563"/>
                <a:ext cx="150813" cy="593725"/>
              </a:xfrm>
              <a:custGeom>
                <a:avLst/>
                <a:gdLst>
                  <a:gd name="T0" fmla="*/ 0 w 286"/>
                  <a:gd name="T1" fmla="*/ 1118 h 1118"/>
                  <a:gd name="T2" fmla="*/ 108 w 286"/>
                  <a:gd name="T3" fmla="*/ 865 h 1118"/>
                  <a:gd name="T4" fmla="*/ 157 w 286"/>
                  <a:gd name="T5" fmla="*/ 796 h 1118"/>
                  <a:gd name="T6" fmla="*/ 213 w 286"/>
                  <a:gd name="T7" fmla="*/ 730 h 1118"/>
                  <a:gd name="T8" fmla="*/ 286 w 286"/>
                  <a:gd name="T9" fmla="*/ 586 h 1118"/>
                  <a:gd name="T10" fmla="*/ 277 w 286"/>
                  <a:gd name="T11" fmla="*/ 501 h 1118"/>
                  <a:gd name="T12" fmla="*/ 242 w 286"/>
                  <a:gd name="T13" fmla="*/ 418 h 1118"/>
                  <a:gd name="T14" fmla="*/ 170 w 286"/>
                  <a:gd name="T15" fmla="*/ 252 h 1118"/>
                  <a:gd name="T16" fmla="*/ 155 w 286"/>
                  <a:gd name="T17"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118">
                    <a:moveTo>
                      <a:pt x="0" y="1118"/>
                    </a:moveTo>
                    <a:lnTo>
                      <a:pt x="108" y="865"/>
                    </a:lnTo>
                    <a:lnTo>
                      <a:pt x="157" y="796"/>
                    </a:lnTo>
                    <a:lnTo>
                      <a:pt x="213" y="730"/>
                    </a:lnTo>
                    <a:lnTo>
                      <a:pt x="286" y="586"/>
                    </a:lnTo>
                    <a:lnTo>
                      <a:pt x="277" y="501"/>
                    </a:lnTo>
                    <a:lnTo>
                      <a:pt x="242" y="418"/>
                    </a:lnTo>
                    <a:lnTo>
                      <a:pt x="170" y="252"/>
                    </a:lnTo>
                    <a:lnTo>
                      <a:pt x="15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81" name="Freeform 80">
                <a:extLst>
                  <a:ext uri="{FF2B5EF4-FFF2-40B4-BE49-F238E27FC236}">
                    <a16:creationId xmlns:a16="http://schemas.microsoft.com/office/drawing/2014/main" id="{C13A5E32-30D6-CD7F-28EC-3805EAC56A6E}"/>
                  </a:ext>
                </a:extLst>
              </p:cNvPr>
              <p:cNvSpPr>
                <a:spLocks/>
              </p:cNvSpPr>
              <p:nvPr/>
            </p:nvSpPr>
            <p:spPr bwMode="auto">
              <a:xfrm>
                <a:off x="2730501" y="2660650"/>
                <a:ext cx="109538" cy="520700"/>
              </a:xfrm>
              <a:custGeom>
                <a:avLst/>
                <a:gdLst>
                  <a:gd name="T0" fmla="*/ 0 w 208"/>
                  <a:gd name="T1" fmla="*/ 982 h 982"/>
                  <a:gd name="T2" fmla="*/ 4 w 208"/>
                  <a:gd name="T3" fmla="*/ 850 h 982"/>
                  <a:gd name="T4" fmla="*/ 38 w 208"/>
                  <a:gd name="T5" fmla="*/ 721 h 982"/>
                  <a:gd name="T6" fmla="*/ 82 w 208"/>
                  <a:gd name="T7" fmla="*/ 648 h 982"/>
                  <a:gd name="T8" fmla="*/ 139 w 208"/>
                  <a:gd name="T9" fmla="*/ 579 h 982"/>
                  <a:gd name="T10" fmla="*/ 208 w 208"/>
                  <a:gd name="T11" fmla="*/ 432 h 982"/>
                  <a:gd name="T12" fmla="*/ 192 w 208"/>
                  <a:gd name="T13" fmla="*/ 317 h 982"/>
                  <a:gd name="T14" fmla="*/ 152 w 208"/>
                  <a:gd name="T15" fmla="*/ 205 h 982"/>
                  <a:gd name="T16" fmla="*/ 30 w 208"/>
                  <a:gd name="T1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982">
                    <a:moveTo>
                      <a:pt x="0" y="982"/>
                    </a:moveTo>
                    <a:lnTo>
                      <a:pt x="4" y="850"/>
                    </a:lnTo>
                    <a:lnTo>
                      <a:pt x="38" y="721"/>
                    </a:lnTo>
                    <a:lnTo>
                      <a:pt x="82" y="648"/>
                    </a:lnTo>
                    <a:lnTo>
                      <a:pt x="139" y="579"/>
                    </a:lnTo>
                    <a:lnTo>
                      <a:pt x="208" y="432"/>
                    </a:lnTo>
                    <a:lnTo>
                      <a:pt x="192" y="317"/>
                    </a:lnTo>
                    <a:lnTo>
                      <a:pt x="152" y="205"/>
                    </a:lnTo>
                    <a:lnTo>
                      <a:pt x="3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82" name="Freeform 81">
                <a:extLst>
                  <a:ext uri="{FF2B5EF4-FFF2-40B4-BE49-F238E27FC236}">
                    <a16:creationId xmlns:a16="http://schemas.microsoft.com/office/drawing/2014/main" id="{27F88914-0CF7-F180-2419-51451DDB13EC}"/>
                  </a:ext>
                </a:extLst>
              </p:cNvPr>
              <p:cNvSpPr>
                <a:spLocks/>
              </p:cNvSpPr>
              <p:nvPr/>
            </p:nvSpPr>
            <p:spPr bwMode="auto">
              <a:xfrm>
                <a:off x="2965451" y="2698750"/>
                <a:ext cx="82550" cy="515938"/>
              </a:xfrm>
              <a:custGeom>
                <a:avLst/>
                <a:gdLst>
                  <a:gd name="T0" fmla="*/ 39 w 155"/>
                  <a:gd name="T1" fmla="*/ 969 h 969"/>
                  <a:gd name="T2" fmla="*/ 23 w 155"/>
                  <a:gd name="T3" fmla="*/ 699 h 969"/>
                  <a:gd name="T4" fmla="*/ 1 w 155"/>
                  <a:gd name="T5" fmla="*/ 607 h 969"/>
                  <a:gd name="T6" fmla="*/ 0 w 155"/>
                  <a:gd name="T7" fmla="*/ 518 h 969"/>
                  <a:gd name="T8" fmla="*/ 34 w 155"/>
                  <a:gd name="T9" fmla="*/ 477 h 969"/>
                  <a:gd name="T10" fmla="*/ 83 w 155"/>
                  <a:gd name="T11" fmla="*/ 446 h 969"/>
                  <a:gd name="T12" fmla="*/ 130 w 155"/>
                  <a:gd name="T13" fmla="*/ 413 h 969"/>
                  <a:gd name="T14" fmla="*/ 155 w 155"/>
                  <a:gd name="T15" fmla="*/ 370 h 969"/>
                  <a:gd name="T16" fmla="*/ 152 w 155"/>
                  <a:gd name="T17" fmla="*/ 282 h 969"/>
                  <a:gd name="T18" fmla="*/ 128 w 155"/>
                  <a:gd name="T19" fmla="*/ 195 h 969"/>
                  <a:gd name="T20" fmla="*/ 69 w 155"/>
                  <a:gd name="T21" fmla="*/ 22 h 969"/>
                  <a:gd name="T22" fmla="*/ 68 w 155"/>
                  <a:gd name="T23" fmla="*/ 6 h 969"/>
                  <a:gd name="T24" fmla="*/ 69 w 155"/>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969">
                    <a:moveTo>
                      <a:pt x="39" y="969"/>
                    </a:moveTo>
                    <a:lnTo>
                      <a:pt x="23" y="699"/>
                    </a:lnTo>
                    <a:lnTo>
                      <a:pt x="1" y="607"/>
                    </a:lnTo>
                    <a:lnTo>
                      <a:pt x="0" y="518"/>
                    </a:lnTo>
                    <a:lnTo>
                      <a:pt x="34" y="477"/>
                    </a:lnTo>
                    <a:lnTo>
                      <a:pt x="83" y="446"/>
                    </a:lnTo>
                    <a:lnTo>
                      <a:pt x="130" y="413"/>
                    </a:lnTo>
                    <a:lnTo>
                      <a:pt x="155" y="370"/>
                    </a:lnTo>
                    <a:lnTo>
                      <a:pt x="152" y="282"/>
                    </a:lnTo>
                    <a:lnTo>
                      <a:pt x="128" y="195"/>
                    </a:lnTo>
                    <a:lnTo>
                      <a:pt x="69" y="22"/>
                    </a:lnTo>
                    <a:lnTo>
                      <a:pt x="68" y="6"/>
                    </a:lnTo>
                    <a:lnTo>
                      <a:pt x="6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83" name="Freeform 82">
                <a:extLst>
                  <a:ext uri="{FF2B5EF4-FFF2-40B4-BE49-F238E27FC236}">
                    <a16:creationId xmlns:a16="http://schemas.microsoft.com/office/drawing/2014/main" id="{A8B08CEE-A3DD-AAAC-25BD-489A588DB7F1}"/>
                  </a:ext>
                </a:extLst>
              </p:cNvPr>
              <p:cNvSpPr>
                <a:spLocks/>
              </p:cNvSpPr>
              <p:nvPr/>
            </p:nvSpPr>
            <p:spPr bwMode="auto">
              <a:xfrm>
                <a:off x="2928938" y="2701925"/>
                <a:ext cx="179388" cy="519113"/>
              </a:xfrm>
              <a:custGeom>
                <a:avLst/>
                <a:gdLst>
                  <a:gd name="T0" fmla="*/ 101 w 340"/>
                  <a:gd name="T1" fmla="*/ 979 h 979"/>
                  <a:gd name="T2" fmla="*/ 178 w 340"/>
                  <a:gd name="T3" fmla="*/ 866 h 979"/>
                  <a:gd name="T4" fmla="*/ 194 w 340"/>
                  <a:gd name="T5" fmla="*/ 731 h 979"/>
                  <a:gd name="T6" fmla="*/ 151 w 340"/>
                  <a:gd name="T7" fmla="*/ 643 h 979"/>
                  <a:gd name="T8" fmla="*/ 79 w 340"/>
                  <a:gd name="T9" fmla="*/ 564 h 979"/>
                  <a:gd name="T10" fmla="*/ 0 w 340"/>
                  <a:gd name="T11" fmla="*/ 397 h 979"/>
                  <a:gd name="T12" fmla="*/ 48 w 340"/>
                  <a:gd name="T13" fmla="*/ 277 h 979"/>
                  <a:gd name="T14" fmla="*/ 130 w 340"/>
                  <a:gd name="T15" fmla="*/ 172 h 979"/>
                  <a:gd name="T16" fmla="*/ 232 w 340"/>
                  <a:gd name="T17" fmla="*/ 81 h 979"/>
                  <a:gd name="T18" fmla="*/ 340 w 340"/>
                  <a:gd name="T19" fmla="*/ 0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979">
                    <a:moveTo>
                      <a:pt x="101" y="979"/>
                    </a:moveTo>
                    <a:lnTo>
                      <a:pt x="178" y="866"/>
                    </a:lnTo>
                    <a:lnTo>
                      <a:pt x="194" y="731"/>
                    </a:lnTo>
                    <a:lnTo>
                      <a:pt x="151" y="643"/>
                    </a:lnTo>
                    <a:lnTo>
                      <a:pt x="79" y="564"/>
                    </a:lnTo>
                    <a:lnTo>
                      <a:pt x="0" y="397"/>
                    </a:lnTo>
                    <a:lnTo>
                      <a:pt x="48" y="277"/>
                    </a:lnTo>
                    <a:lnTo>
                      <a:pt x="130" y="172"/>
                    </a:lnTo>
                    <a:lnTo>
                      <a:pt x="232" y="81"/>
                    </a:lnTo>
                    <a:lnTo>
                      <a:pt x="3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84" name="Freeform 83">
                <a:extLst>
                  <a:ext uri="{FF2B5EF4-FFF2-40B4-BE49-F238E27FC236}">
                    <a16:creationId xmlns:a16="http://schemas.microsoft.com/office/drawing/2014/main" id="{CBC13E75-781A-9436-1EA6-EC817855F429}"/>
                  </a:ext>
                </a:extLst>
              </p:cNvPr>
              <p:cNvSpPr>
                <a:spLocks/>
              </p:cNvSpPr>
              <p:nvPr/>
            </p:nvSpPr>
            <p:spPr bwMode="auto">
              <a:xfrm>
                <a:off x="2932113" y="2711450"/>
                <a:ext cx="90488" cy="512763"/>
              </a:xfrm>
              <a:custGeom>
                <a:avLst/>
                <a:gdLst>
                  <a:gd name="T0" fmla="*/ 70 w 170"/>
                  <a:gd name="T1" fmla="*/ 965 h 965"/>
                  <a:gd name="T2" fmla="*/ 67 w 170"/>
                  <a:gd name="T3" fmla="*/ 960 h 965"/>
                  <a:gd name="T4" fmla="*/ 62 w 170"/>
                  <a:gd name="T5" fmla="*/ 943 h 965"/>
                  <a:gd name="T6" fmla="*/ 19 w 170"/>
                  <a:gd name="T7" fmla="*/ 817 h 965"/>
                  <a:gd name="T8" fmla="*/ 0 w 170"/>
                  <a:gd name="T9" fmla="*/ 690 h 965"/>
                  <a:gd name="T10" fmla="*/ 24 w 170"/>
                  <a:gd name="T11" fmla="*/ 590 h 965"/>
                  <a:gd name="T12" fmla="*/ 63 w 170"/>
                  <a:gd name="T13" fmla="*/ 493 h 965"/>
                  <a:gd name="T14" fmla="*/ 139 w 170"/>
                  <a:gd name="T15" fmla="*/ 298 h 965"/>
                  <a:gd name="T16" fmla="*/ 170 w 170"/>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965">
                    <a:moveTo>
                      <a:pt x="70" y="965"/>
                    </a:moveTo>
                    <a:lnTo>
                      <a:pt x="67" y="960"/>
                    </a:lnTo>
                    <a:lnTo>
                      <a:pt x="62" y="943"/>
                    </a:lnTo>
                    <a:lnTo>
                      <a:pt x="19" y="817"/>
                    </a:lnTo>
                    <a:lnTo>
                      <a:pt x="0" y="690"/>
                    </a:lnTo>
                    <a:lnTo>
                      <a:pt x="24" y="590"/>
                    </a:lnTo>
                    <a:lnTo>
                      <a:pt x="63" y="493"/>
                    </a:lnTo>
                    <a:lnTo>
                      <a:pt x="139" y="298"/>
                    </a:lnTo>
                    <a:lnTo>
                      <a:pt x="17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85" name="Freeform 84">
                <a:extLst>
                  <a:ext uri="{FF2B5EF4-FFF2-40B4-BE49-F238E27FC236}">
                    <a16:creationId xmlns:a16="http://schemas.microsoft.com/office/drawing/2014/main" id="{A6D4646D-AAE7-435A-C640-66B31A7ABC4D}"/>
                  </a:ext>
                </a:extLst>
              </p:cNvPr>
              <p:cNvSpPr>
                <a:spLocks/>
              </p:cNvSpPr>
              <p:nvPr/>
            </p:nvSpPr>
            <p:spPr bwMode="auto">
              <a:xfrm>
                <a:off x="3105151" y="2747963"/>
                <a:ext cx="82550" cy="514350"/>
              </a:xfrm>
              <a:custGeom>
                <a:avLst/>
                <a:gdLst>
                  <a:gd name="T0" fmla="*/ 38 w 154"/>
                  <a:gd name="T1" fmla="*/ 969 h 969"/>
                  <a:gd name="T2" fmla="*/ 23 w 154"/>
                  <a:gd name="T3" fmla="*/ 699 h 969"/>
                  <a:gd name="T4" fmla="*/ 1 w 154"/>
                  <a:gd name="T5" fmla="*/ 607 h 969"/>
                  <a:gd name="T6" fmla="*/ 0 w 154"/>
                  <a:gd name="T7" fmla="*/ 519 h 969"/>
                  <a:gd name="T8" fmla="*/ 34 w 154"/>
                  <a:gd name="T9" fmla="*/ 477 h 969"/>
                  <a:gd name="T10" fmla="*/ 83 w 154"/>
                  <a:gd name="T11" fmla="*/ 446 h 969"/>
                  <a:gd name="T12" fmla="*/ 130 w 154"/>
                  <a:gd name="T13" fmla="*/ 414 h 969"/>
                  <a:gd name="T14" fmla="*/ 154 w 154"/>
                  <a:gd name="T15" fmla="*/ 370 h 969"/>
                  <a:gd name="T16" fmla="*/ 152 w 154"/>
                  <a:gd name="T17" fmla="*/ 282 h 969"/>
                  <a:gd name="T18" fmla="*/ 128 w 154"/>
                  <a:gd name="T19" fmla="*/ 195 h 969"/>
                  <a:gd name="T20" fmla="*/ 69 w 154"/>
                  <a:gd name="T21" fmla="*/ 23 h 969"/>
                  <a:gd name="T22" fmla="*/ 68 w 154"/>
                  <a:gd name="T23" fmla="*/ 6 h 969"/>
                  <a:gd name="T24" fmla="*/ 69 w 154"/>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969">
                    <a:moveTo>
                      <a:pt x="38" y="969"/>
                    </a:moveTo>
                    <a:lnTo>
                      <a:pt x="23" y="699"/>
                    </a:lnTo>
                    <a:lnTo>
                      <a:pt x="1" y="607"/>
                    </a:lnTo>
                    <a:lnTo>
                      <a:pt x="0" y="519"/>
                    </a:lnTo>
                    <a:lnTo>
                      <a:pt x="34" y="477"/>
                    </a:lnTo>
                    <a:lnTo>
                      <a:pt x="83" y="446"/>
                    </a:lnTo>
                    <a:lnTo>
                      <a:pt x="130" y="414"/>
                    </a:lnTo>
                    <a:lnTo>
                      <a:pt x="154" y="370"/>
                    </a:lnTo>
                    <a:lnTo>
                      <a:pt x="152" y="282"/>
                    </a:lnTo>
                    <a:lnTo>
                      <a:pt x="128" y="195"/>
                    </a:lnTo>
                    <a:lnTo>
                      <a:pt x="69" y="23"/>
                    </a:lnTo>
                    <a:lnTo>
                      <a:pt x="68" y="6"/>
                    </a:lnTo>
                    <a:lnTo>
                      <a:pt x="6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86" name="Freeform 85">
                <a:extLst>
                  <a:ext uri="{FF2B5EF4-FFF2-40B4-BE49-F238E27FC236}">
                    <a16:creationId xmlns:a16="http://schemas.microsoft.com/office/drawing/2014/main" id="{2DA3C6AD-1FC7-FA40-C5E0-48F12D8B923E}"/>
                  </a:ext>
                </a:extLst>
              </p:cNvPr>
              <p:cNvSpPr>
                <a:spLocks/>
              </p:cNvSpPr>
              <p:nvPr/>
            </p:nvSpPr>
            <p:spPr bwMode="auto">
              <a:xfrm>
                <a:off x="3068638" y="2749550"/>
                <a:ext cx="179388" cy="520700"/>
              </a:xfrm>
              <a:custGeom>
                <a:avLst/>
                <a:gdLst>
                  <a:gd name="T0" fmla="*/ 101 w 340"/>
                  <a:gd name="T1" fmla="*/ 978 h 978"/>
                  <a:gd name="T2" fmla="*/ 178 w 340"/>
                  <a:gd name="T3" fmla="*/ 865 h 978"/>
                  <a:gd name="T4" fmla="*/ 193 w 340"/>
                  <a:gd name="T5" fmla="*/ 730 h 978"/>
                  <a:gd name="T6" fmla="*/ 150 w 340"/>
                  <a:gd name="T7" fmla="*/ 642 h 978"/>
                  <a:gd name="T8" fmla="*/ 79 w 340"/>
                  <a:gd name="T9" fmla="*/ 563 h 978"/>
                  <a:gd name="T10" fmla="*/ 0 w 340"/>
                  <a:gd name="T11" fmla="*/ 396 h 978"/>
                  <a:gd name="T12" fmla="*/ 48 w 340"/>
                  <a:gd name="T13" fmla="*/ 276 h 978"/>
                  <a:gd name="T14" fmla="*/ 130 w 340"/>
                  <a:gd name="T15" fmla="*/ 172 h 978"/>
                  <a:gd name="T16" fmla="*/ 232 w 340"/>
                  <a:gd name="T17" fmla="*/ 80 h 978"/>
                  <a:gd name="T18" fmla="*/ 340 w 340"/>
                  <a:gd name="T19"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978">
                    <a:moveTo>
                      <a:pt x="101" y="978"/>
                    </a:moveTo>
                    <a:lnTo>
                      <a:pt x="178" y="865"/>
                    </a:lnTo>
                    <a:lnTo>
                      <a:pt x="193" y="730"/>
                    </a:lnTo>
                    <a:lnTo>
                      <a:pt x="150" y="642"/>
                    </a:lnTo>
                    <a:lnTo>
                      <a:pt x="79" y="563"/>
                    </a:lnTo>
                    <a:lnTo>
                      <a:pt x="0" y="396"/>
                    </a:lnTo>
                    <a:lnTo>
                      <a:pt x="48" y="276"/>
                    </a:lnTo>
                    <a:lnTo>
                      <a:pt x="130" y="172"/>
                    </a:lnTo>
                    <a:lnTo>
                      <a:pt x="232" y="80"/>
                    </a:lnTo>
                    <a:lnTo>
                      <a:pt x="3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87" name="Freeform 86">
                <a:extLst>
                  <a:ext uri="{FF2B5EF4-FFF2-40B4-BE49-F238E27FC236}">
                    <a16:creationId xmlns:a16="http://schemas.microsoft.com/office/drawing/2014/main" id="{8850AD13-FC42-8687-4434-8FAF8828CD7A}"/>
                  </a:ext>
                </a:extLst>
              </p:cNvPr>
              <p:cNvSpPr>
                <a:spLocks/>
              </p:cNvSpPr>
              <p:nvPr/>
            </p:nvSpPr>
            <p:spPr bwMode="auto">
              <a:xfrm>
                <a:off x="3071813" y="2759075"/>
                <a:ext cx="90488" cy="512763"/>
              </a:xfrm>
              <a:custGeom>
                <a:avLst/>
                <a:gdLst>
                  <a:gd name="T0" fmla="*/ 69 w 170"/>
                  <a:gd name="T1" fmla="*/ 964 h 964"/>
                  <a:gd name="T2" fmla="*/ 67 w 170"/>
                  <a:gd name="T3" fmla="*/ 959 h 964"/>
                  <a:gd name="T4" fmla="*/ 62 w 170"/>
                  <a:gd name="T5" fmla="*/ 942 h 964"/>
                  <a:gd name="T6" fmla="*/ 19 w 170"/>
                  <a:gd name="T7" fmla="*/ 816 h 964"/>
                  <a:gd name="T8" fmla="*/ 0 w 170"/>
                  <a:gd name="T9" fmla="*/ 689 h 964"/>
                  <a:gd name="T10" fmla="*/ 24 w 170"/>
                  <a:gd name="T11" fmla="*/ 589 h 964"/>
                  <a:gd name="T12" fmla="*/ 63 w 170"/>
                  <a:gd name="T13" fmla="*/ 492 h 964"/>
                  <a:gd name="T14" fmla="*/ 139 w 170"/>
                  <a:gd name="T15" fmla="*/ 297 h 964"/>
                  <a:gd name="T16" fmla="*/ 170 w 170"/>
                  <a:gd name="T17"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964">
                    <a:moveTo>
                      <a:pt x="69" y="964"/>
                    </a:moveTo>
                    <a:lnTo>
                      <a:pt x="67" y="959"/>
                    </a:lnTo>
                    <a:lnTo>
                      <a:pt x="62" y="942"/>
                    </a:lnTo>
                    <a:lnTo>
                      <a:pt x="19" y="816"/>
                    </a:lnTo>
                    <a:lnTo>
                      <a:pt x="0" y="689"/>
                    </a:lnTo>
                    <a:lnTo>
                      <a:pt x="24" y="589"/>
                    </a:lnTo>
                    <a:lnTo>
                      <a:pt x="63" y="492"/>
                    </a:lnTo>
                    <a:lnTo>
                      <a:pt x="139" y="297"/>
                    </a:lnTo>
                    <a:lnTo>
                      <a:pt x="17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88" name="Freeform 87">
                <a:extLst>
                  <a:ext uri="{FF2B5EF4-FFF2-40B4-BE49-F238E27FC236}">
                    <a16:creationId xmlns:a16="http://schemas.microsoft.com/office/drawing/2014/main" id="{A75262F5-CBBD-C6CA-B70A-E6EB2B301408}"/>
                  </a:ext>
                </a:extLst>
              </p:cNvPr>
              <p:cNvSpPr>
                <a:spLocks/>
              </p:cNvSpPr>
              <p:nvPr/>
            </p:nvSpPr>
            <p:spPr bwMode="auto">
              <a:xfrm>
                <a:off x="3268663" y="2841625"/>
                <a:ext cx="184150" cy="596900"/>
              </a:xfrm>
              <a:custGeom>
                <a:avLst/>
                <a:gdLst>
                  <a:gd name="T0" fmla="*/ 345 w 345"/>
                  <a:gd name="T1" fmla="*/ 1123 h 1123"/>
                  <a:gd name="T2" fmla="*/ 122 w 345"/>
                  <a:gd name="T3" fmla="*/ 849 h 1123"/>
                  <a:gd name="T4" fmla="*/ 43 w 345"/>
                  <a:gd name="T5" fmla="*/ 692 h 1123"/>
                  <a:gd name="T6" fmla="*/ 0 w 345"/>
                  <a:gd name="T7" fmla="*/ 526 h 1123"/>
                  <a:gd name="T8" fmla="*/ 5 w 345"/>
                  <a:gd name="T9" fmla="*/ 383 h 1123"/>
                  <a:gd name="T10" fmla="*/ 47 w 345"/>
                  <a:gd name="T11" fmla="*/ 243 h 1123"/>
                  <a:gd name="T12" fmla="*/ 119 w 345"/>
                  <a:gd name="T13" fmla="*/ 112 h 1123"/>
                  <a:gd name="T14" fmla="*/ 212 w 345"/>
                  <a:gd name="T15" fmla="*/ 0 h 1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1123">
                    <a:moveTo>
                      <a:pt x="345" y="1123"/>
                    </a:moveTo>
                    <a:lnTo>
                      <a:pt x="122" y="849"/>
                    </a:lnTo>
                    <a:lnTo>
                      <a:pt x="43" y="692"/>
                    </a:lnTo>
                    <a:lnTo>
                      <a:pt x="0" y="526"/>
                    </a:lnTo>
                    <a:lnTo>
                      <a:pt x="5" y="383"/>
                    </a:lnTo>
                    <a:lnTo>
                      <a:pt x="47" y="243"/>
                    </a:lnTo>
                    <a:lnTo>
                      <a:pt x="119" y="112"/>
                    </a:lnTo>
                    <a:lnTo>
                      <a:pt x="212"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89" name="Freeform 88">
                <a:extLst>
                  <a:ext uri="{FF2B5EF4-FFF2-40B4-BE49-F238E27FC236}">
                    <a16:creationId xmlns:a16="http://schemas.microsoft.com/office/drawing/2014/main" id="{FF145F70-EC28-C9A4-3A37-444E918F4C09}"/>
                  </a:ext>
                </a:extLst>
              </p:cNvPr>
              <p:cNvSpPr>
                <a:spLocks/>
              </p:cNvSpPr>
              <p:nvPr/>
            </p:nvSpPr>
            <p:spPr bwMode="auto">
              <a:xfrm>
                <a:off x="3263901" y="2832100"/>
                <a:ext cx="179388" cy="614363"/>
              </a:xfrm>
              <a:custGeom>
                <a:avLst/>
                <a:gdLst>
                  <a:gd name="T0" fmla="*/ 334 w 338"/>
                  <a:gd name="T1" fmla="*/ 1156 h 1158"/>
                  <a:gd name="T2" fmla="*/ 338 w 338"/>
                  <a:gd name="T3" fmla="*/ 1158 h 1158"/>
                  <a:gd name="T4" fmla="*/ 335 w 338"/>
                  <a:gd name="T5" fmla="*/ 1136 h 1158"/>
                  <a:gd name="T6" fmla="*/ 329 w 338"/>
                  <a:gd name="T7" fmla="*/ 1104 h 1158"/>
                  <a:gd name="T8" fmla="*/ 323 w 338"/>
                  <a:gd name="T9" fmla="*/ 1078 h 1158"/>
                  <a:gd name="T10" fmla="*/ 235 w 338"/>
                  <a:gd name="T11" fmla="*/ 810 h 1158"/>
                  <a:gd name="T12" fmla="*/ 156 w 338"/>
                  <a:gd name="T13" fmla="*/ 539 h 1158"/>
                  <a:gd name="T14" fmla="*/ 152 w 338"/>
                  <a:gd name="T15" fmla="*/ 484 h 1158"/>
                  <a:gd name="T16" fmla="*/ 158 w 338"/>
                  <a:gd name="T17" fmla="*/ 428 h 1158"/>
                  <a:gd name="T18" fmla="*/ 156 w 338"/>
                  <a:gd name="T19" fmla="*/ 318 h 1158"/>
                  <a:gd name="T20" fmla="*/ 89 w 338"/>
                  <a:gd name="T21" fmla="*/ 154 h 1158"/>
                  <a:gd name="T22" fmla="*/ 0 w 338"/>
                  <a:gd name="T2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1158">
                    <a:moveTo>
                      <a:pt x="334" y="1156"/>
                    </a:moveTo>
                    <a:lnTo>
                      <a:pt x="338" y="1158"/>
                    </a:lnTo>
                    <a:lnTo>
                      <a:pt x="335" y="1136"/>
                    </a:lnTo>
                    <a:lnTo>
                      <a:pt x="329" y="1104"/>
                    </a:lnTo>
                    <a:lnTo>
                      <a:pt x="323" y="1078"/>
                    </a:lnTo>
                    <a:lnTo>
                      <a:pt x="235" y="810"/>
                    </a:lnTo>
                    <a:lnTo>
                      <a:pt x="156" y="539"/>
                    </a:lnTo>
                    <a:lnTo>
                      <a:pt x="152" y="484"/>
                    </a:lnTo>
                    <a:lnTo>
                      <a:pt x="158" y="428"/>
                    </a:lnTo>
                    <a:lnTo>
                      <a:pt x="156" y="318"/>
                    </a:lnTo>
                    <a:lnTo>
                      <a:pt x="89" y="154"/>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90" name="Freeform 89">
                <a:extLst>
                  <a:ext uri="{FF2B5EF4-FFF2-40B4-BE49-F238E27FC236}">
                    <a16:creationId xmlns:a16="http://schemas.microsoft.com/office/drawing/2014/main" id="{84E23C95-46A2-0E58-6E2B-F1CD58829C17}"/>
                  </a:ext>
                </a:extLst>
              </p:cNvPr>
              <p:cNvSpPr>
                <a:spLocks/>
              </p:cNvSpPr>
              <p:nvPr/>
            </p:nvSpPr>
            <p:spPr bwMode="auto">
              <a:xfrm>
                <a:off x="3152776" y="2757488"/>
                <a:ext cx="103188" cy="512763"/>
              </a:xfrm>
              <a:custGeom>
                <a:avLst/>
                <a:gdLst>
                  <a:gd name="T0" fmla="*/ 0 w 194"/>
                  <a:gd name="T1" fmla="*/ 964 h 964"/>
                  <a:gd name="T2" fmla="*/ 130 w 194"/>
                  <a:gd name="T3" fmla="*/ 778 h 964"/>
                  <a:gd name="T4" fmla="*/ 194 w 194"/>
                  <a:gd name="T5" fmla="*/ 563 h 964"/>
                  <a:gd name="T6" fmla="*/ 177 w 194"/>
                  <a:gd name="T7" fmla="*/ 466 h 964"/>
                  <a:gd name="T8" fmla="*/ 132 w 194"/>
                  <a:gd name="T9" fmla="*/ 373 h 964"/>
                  <a:gd name="T10" fmla="*/ 47 w 194"/>
                  <a:gd name="T11" fmla="*/ 184 h 964"/>
                  <a:gd name="T12" fmla="*/ 45 w 194"/>
                  <a:gd name="T13" fmla="*/ 81 h 964"/>
                  <a:gd name="T14" fmla="*/ 61 w 194"/>
                  <a:gd name="T15" fmla="*/ 34 h 964"/>
                  <a:gd name="T16" fmla="*/ 93 w 194"/>
                  <a:gd name="T17"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964">
                    <a:moveTo>
                      <a:pt x="0" y="964"/>
                    </a:moveTo>
                    <a:lnTo>
                      <a:pt x="130" y="778"/>
                    </a:lnTo>
                    <a:lnTo>
                      <a:pt x="194" y="563"/>
                    </a:lnTo>
                    <a:lnTo>
                      <a:pt x="177" y="466"/>
                    </a:lnTo>
                    <a:lnTo>
                      <a:pt x="132" y="373"/>
                    </a:lnTo>
                    <a:lnTo>
                      <a:pt x="47" y="184"/>
                    </a:lnTo>
                    <a:lnTo>
                      <a:pt x="45" y="81"/>
                    </a:lnTo>
                    <a:lnTo>
                      <a:pt x="61" y="34"/>
                    </a:lnTo>
                    <a:lnTo>
                      <a:pt x="9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grpSp>
          <p:nvGrpSpPr>
            <p:cNvPr id="222" name="Group 221">
              <a:extLst>
                <a:ext uri="{FF2B5EF4-FFF2-40B4-BE49-F238E27FC236}">
                  <a16:creationId xmlns:a16="http://schemas.microsoft.com/office/drawing/2014/main" id="{9385EE1B-E2BB-93E0-1637-405B11CE6FF0}"/>
                </a:ext>
              </a:extLst>
            </p:cNvPr>
            <p:cNvGrpSpPr/>
            <p:nvPr/>
          </p:nvGrpSpPr>
          <p:grpSpPr>
            <a:xfrm>
              <a:off x="5659438" y="4644451"/>
              <a:ext cx="87313" cy="206375"/>
              <a:chOff x="5659438" y="3729038"/>
              <a:chExt cx="87313" cy="206375"/>
            </a:xfrm>
          </p:grpSpPr>
          <p:sp>
            <p:nvSpPr>
              <p:cNvPr id="1047" name="Freeform 9">
                <a:extLst>
                  <a:ext uri="{FF2B5EF4-FFF2-40B4-BE49-F238E27FC236}">
                    <a16:creationId xmlns:a16="http://schemas.microsoft.com/office/drawing/2014/main" id="{8E2109CF-769C-312B-6D37-6CA4715CBD64}"/>
                  </a:ext>
                </a:extLst>
              </p:cNvPr>
              <p:cNvSpPr>
                <a:spLocks/>
              </p:cNvSpPr>
              <p:nvPr/>
            </p:nvSpPr>
            <p:spPr bwMode="auto">
              <a:xfrm>
                <a:off x="5659438" y="3729038"/>
                <a:ext cx="87313" cy="73025"/>
              </a:xfrm>
              <a:custGeom>
                <a:avLst/>
                <a:gdLst>
                  <a:gd name="T0" fmla="*/ 82 w 163"/>
                  <a:gd name="T1" fmla="*/ 136 h 136"/>
                  <a:gd name="T2" fmla="*/ 163 w 163"/>
                  <a:gd name="T3" fmla="*/ 0 h 136"/>
                  <a:gd name="T4" fmla="*/ 0 w 163"/>
                  <a:gd name="T5" fmla="*/ 0 h 136"/>
                  <a:gd name="T6" fmla="*/ 82 w 163"/>
                  <a:gd name="T7" fmla="*/ 136 h 136"/>
                </a:gdLst>
                <a:ahLst/>
                <a:cxnLst>
                  <a:cxn ang="0">
                    <a:pos x="T0" y="T1"/>
                  </a:cxn>
                  <a:cxn ang="0">
                    <a:pos x="T2" y="T3"/>
                  </a:cxn>
                  <a:cxn ang="0">
                    <a:pos x="T4" y="T5"/>
                  </a:cxn>
                  <a:cxn ang="0">
                    <a:pos x="T6" y="T7"/>
                  </a:cxn>
                </a:cxnLst>
                <a:rect l="0" t="0" r="r" b="b"/>
                <a:pathLst>
                  <a:path w="163" h="136">
                    <a:moveTo>
                      <a:pt x="82" y="136"/>
                    </a:moveTo>
                    <a:lnTo>
                      <a:pt x="163" y="0"/>
                    </a:lnTo>
                    <a:lnTo>
                      <a:pt x="0" y="0"/>
                    </a:lnTo>
                    <a:lnTo>
                      <a:pt x="82" y="136"/>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48" name="Line 10">
                <a:extLst>
                  <a:ext uri="{FF2B5EF4-FFF2-40B4-BE49-F238E27FC236}">
                    <a16:creationId xmlns:a16="http://schemas.microsoft.com/office/drawing/2014/main" id="{087A5E59-BDAB-7A52-33D4-14B3FC468A50}"/>
                  </a:ext>
                </a:extLst>
              </p:cNvPr>
              <p:cNvSpPr>
                <a:spLocks noChangeShapeType="1"/>
              </p:cNvSpPr>
              <p:nvPr/>
            </p:nvSpPr>
            <p:spPr bwMode="auto">
              <a:xfrm flipH="1">
                <a:off x="5668963" y="3802063"/>
                <a:ext cx="34925" cy="1270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49" name="Line 11">
                <a:extLst>
                  <a:ext uri="{FF2B5EF4-FFF2-40B4-BE49-F238E27FC236}">
                    <a16:creationId xmlns:a16="http://schemas.microsoft.com/office/drawing/2014/main" id="{C8009372-3894-8410-BC40-FDE67DB79487}"/>
                  </a:ext>
                </a:extLst>
              </p:cNvPr>
              <p:cNvSpPr>
                <a:spLocks noChangeShapeType="1"/>
              </p:cNvSpPr>
              <p:nvPr/>
            </p:nvSpPr>
            <p:spPr bwMode="auto">
              <a:xfrm>
                <a:off x="5668963" y="3814763"/>
                <a:ext cx="73025" cy="20638"/>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50" name="Line 12">
                <a:extLst>
                  <a:ext uri="{FF2B5EF4-FFF2-40B4-BE49-F238E27FC236}">
                    <a16:creationId xmlns:a16="http://schemas.microsoft.com/office/drawing/2014/main" id="{C74741AC-F153-B49E-D619-79EB9EE0F50F}"/>
                  </a:ext>
                </a:extLst>
              </p:cNvPr>
              <p:cNvSpPr>
                <a:spLocks noChangeShapeType="1"/>
              </p:cNvSpPr>
              <p:nvPr/>
            </p:nvSpPr>
            <p:spPr bwMode="auto">
              <a:xfrm flipH="1">
                <a:off x="5689601" y="3835400"/>
                <a:ext cx="52388" cy="1270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51" name="Line 13">
                <a:extLst>
                  <a:ext uri="{FF2B5EF4-FFF2-40B4-BE49-F238E27FC236}">
                    <a16:creationId xmlns:a16="http://schemas.microsoft.com/office/drawing/2014/main" id="{37C66D0D-CC34-82ED-3D02-3D3AEC7B0B9E}"/>
                  </a:ext>
                </a:extLst>
              </p:cNvPr>
              <p:cNvSpPr>
                <a:spLocks noChangeShapeType="1"/>
              </p:cNvSpPr>
              <p:nvPr/>
            </p:nvSpPr>
            <p:spPr bwMode="auto">
              <a:xfrm>
                <a:off x="5689601" y="3848100"/>
                <a:ext cx="31750" cy="17463"/>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52" name="Line 14">
                <a:extLst>
                  <a:ext uri="{FF2B5EF4-FFF2-40B4-BE49-F238E27FC236}">
                    <a16:creationId xmlns:a16="http://schemas.microsoft.com/office/drawing/2014/main" id="{F2698B33-5777-DBB3-FFAD-7AEFDC669864}"/>
                  </a:ext>
                </a:extLst>
              </p:cNvPr>
              <p:cNvSpPr>
                <a:spLocks noChangeShapeType="1"/>
              </p:cNvSpPr>
              <p:nvPr/>
            </p:nvSpPr>
            <p:spPr bwMode="auto">
              <a:xfrm flipH="1">
                <a:off x="5703888" y="3865563"/>
                <a:ext cx="17463" cy="26988"/>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53" name="Line 15">
                <a:extLst>
                  <a:ext uri="{FF2B5EF4-FFF2-40B4-BE49-F238E27FC236}">
                    <a16:creationId xmlns:a16="http://schemas.microsoft.com/office/drawing/2014/main" id="{39C3A74A-6BF7-6AC9-5FD5-033BECFF6D1D}"/>
                  </a:ext>
                </a:extLst>
              </p:cNvPr>
              <p:cNvSpPr>
                <a:spLocks noChangeShapeType="1"/>
              </p:cNvSpPr>
              <p:nvPr/>
            </p:nvSpPr>
            <p:spPr bwMode="auto">
              <a:xfrm>
                <a:off x="5703888" y="3892550"/>
                <a:ext cx="3175" cy="42863"/>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grpSp>
          <p:nvGrpSpPr>
            <p:cNvPr id="223" name="Group 222">
              <a:extLst>
                <a:ext uri="{FF2B5EF4-FFF2-40B4-BE49-F238E27FC236}">
                  <a16:creationId xmlns:a16="http://schemas.microsoft.com/office/drawing/2014/main" id="{B3EDF065-86D6-3B24-F2CA-EDF8871564DF}"/>
                </a:ext>
              </a:extLst>
            </p:cNvPr>
            <p:cNvGrpSpPr/>
            <p:nvPr/>
          </p:nvGrpSpPr>
          <p:grpSpPr>
            <a:xfrm>
              <a:off x="8620557" y="3364525"/>
              <a:ext cx="1475509" cy="1005688"/>
              <a:chOff x="8662903" y="4299597"/>
              <a:chExt cx="1475509" cy="1005688"/>
            </a:xfrm>
          </p:grpSpPr>
          <p:grpSp>
            <p:nvGrpSpPr>
              <p:cNvPr id="233" name="Group 232">
                <a:extLst>
                  <a:ext uri="{FF2B5EF4-FFF2-40B4-BE49-F238E27FC236}">
                    <a16:creationId xmlns:a16="http://schemas.microsoft.com/office/drawing/2014/main" id="{E7A8E410-90D7-E0FB-65CC-D662B688A654}"/>
                  </a:ext>
                </a:extLst>
              </p:cNvPr>
              <p:cNvGrpSpPr/>
              <p:nvPr/>
            </p:nvGrpSpPr>
            <p:grpSpPr>
              <a:xfrm rot="378945">
                <a:off x="8662903" y="4354126"/>
                <a:ext cx="1475509" cy="951159"/>
                <a:chOff x="8624524" y="4459720"/>
                <a:chExt cx="1356285" cy="951159"/>
              </a:xfrm>
            </p:grpSpPr>
            <p:sp>
              <p:nvSpPr>
                <p:cNvPr id="237" name="Freeform: Shape 236">
                  <a:extLst>
                    <a:ext uri="{FF2B5EF4-FFF2-40B4-BE49-F238E27FC236}">
                      <a16:creationId xmlns:a16="http://schemas.microsoft.com/office/drawing/2014/main" id="{90FEFCDF-8C35-361C-BB66-CD5B70C4FDA3}"/>
                    </a:ext>
                  </a:extLst>
                </p:cNvPr>
                <p:cNvSpPr/>
                <p:nvPr/>
              </p:nvSpPr>
              <p:spPr>
                <a:xfrm rot="21391055">
                  <a:off x="8643671" y="4459720"/>
                  <a:ext cx="1337138" cy="951159"/>
                </a:xfrm>
                <a:custGeom>
                  <a:avLst/>
                  <a:gdLst>
                    <a:gd name="connsiteX0" fmla="*/ 0 w 1281998"/>
                    <a:gd name="connsiteY0" fmla="*/ 275699 h 840881"/>
                    <a:gd name="connsiteX1" fmla="*/ 4595 w 1281998"/>
                    <a:gd name="connsiteY1" fmla="*/ 680057 h 840881"/>
                    <a:gd name="connsiteX2" fmla="*/ 27570 w 1281998"/>
                    <a:gd name="connsiteY2" fmla="*/ 840881 h 840881"/>
                    <a:gd name="connsiteX3" fmla="*/ 349218 w 1281998"/>
                    <a:gd name="connsiteY3" fmla="*/ 620322 h 840881"/>
                    <a:gd name="connsiteX4" fmla="*/ 385978 w 1281998"/>
                    <a:gd name="connsiteY4" fmla="*/ 606537 h 840881"/>
                    <a:gd name="connsiteX5" fmla="*/ 790336 w 1281998"/>
                    <a:gd name="connsiteY5" fmla="*/ 514638 h 840881"/>
                    <a:gd name="connsiteX6" fmla="*/ 831690 w 1281998"/>
                    <a:gd name="connsiteY6" fmla="*/ 510043 h 840881"/>
                    <a:gd name="connsiteX7" fmla="*/ 1111984 w 1281998"/>
                    <a:gd name="connsiteY7" fmla="*/ 487068 h 840881"/>
                    <a:gd name="connsiteX8" fmla="*/ 1148744 w 1281998"/>
                    <a:gd name="connsiteY8" fmla="*/ 454903 h 840881"/>
                    <a:gd name="connsiteX9" fmla="*/ 1199288 w 1281998"/>
                    <a:gd name="connsiteY9" fmla="*/ 418143 h 840881"/>
                    <a:gd name="connsiteX10" fmla="*/ 1217668 w 1281998"/>
                    <a:gd name="connsiteY10" fmla="*/ 404358 h 840881"/>
                    <a:gd name="connsiteX11" fmla="*/ 1281998 w 1281998"/>
                    <a:gd name="connsiteY11" fmla="*/ 55140 h 840881"/>
                    <a:gd name="connsiteX12" fmla="*/ 1047654 w 1281998"/>
                    <a:gd name="connsiteY12" fmla="*/ 0 h 840881"/>
                    <a:gd name="connsiteX13" fmla="*/ 748981 w 1281998"/>
                    <a:gd name="connsiteY13" fmla="*/ 91900 h 840881"/>
                    <a:gd name="connsiteX14" fmla="*/ 381383 w 1281998"/>
                    <a:gd name="connsiteY14" fmla="*/ 234344 h 840881"/>
                    <a:gd name="connsiteX15" fmla="*/ 0 w 1281998"/>
                    <a:gd name="connsiteY15" fmla="*/ 275699 h 84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1998" h="840881">
                      <a:moveTo>
                        <a:pt x="0" y="275699"/>
                      </a:moveTo>
                      <a:cubicBezTo>
                        <a:pt x="1532" y="410485"/>
                        <a:pt x="3063" y="545271"/>
                        <a:pt x="4595" y="680057"/>
                      </a:cubicBezTo>
                      <a:lnTo>
                        <a:pt x="27570" y="840881"/>
                      </a:lnTo>
                      <a:lnTo>
                        <a:pt x="349218" y="620322"/>
                      </a:lnTo>
                      <a:lnTo>
                        <a:pt x="385978" y="606537"/>
                      </a:lnTo>
                      <a:lnTo>
                        <a:pt x="790336" y="514638"/>
                      </a:lnTo>
                      <a:lnTo>
                        <a:pt x="831690" y="510043"/>
                      </a:lnTo>
                      <a:lnTo>
                        <a:pt x="1111984" y="487068"/>
                      </a:lnTo>
                      <a:cubicBezTo>
                        <a:pt x="1124237" y="476346"/>
                        <a:pt x="1135965" y="464992"/>
                        <a:pt x="1148744" y="454903"/>
                      </a:cubicBezTo>
                      <a:cubicBezTo>
                        <a:pt x="1165095" y="441994"/>
                        <a:pt x="1182489" y="430463"/>
                        <a:pt x="1199288" y="418143"/>
                      </a:cubicBezTo>
                      <a:cubicBezTo>
                        <a:pt x="1205464" y="413614"/>
                        <a:pt x="1211541" y="408953"/>
                        <a:pt x="1217668" y="404358"/>
                      </a:cubicBezTo>
                      <a:lnTo>
                        <a:pt x="1281998" y="55140"/>
                      </a:lnTo>
                      <a:lnTo>
                        <a:pt x="1047654" y="0"/>
                      </a:lnTo>
                      <a:lnTo>
                        <a:pt x="748981" y="91900"/>
                      </a:lnTo>
                      <a:lnTo>
                        <a:pt x="381383" y="234344"/>
                      </a:lnTo>
                      <a:lnTo>
                        <a:pt x="0" y="275699"/>
                      </a:lnTo>
                      <a:close/>
                    </a:path>
                  </a:pathLst>
                </a:custGeom>
                <a:solidFill>
                  <a:schemeClr val="accent6">
                    <a:lumMod val="60000"/>
                    <a:lumOff val="4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238" name="Group 237">
                  <a:extLst>
                    <a:ext uri="{FF2B5EF4-FFF2-40B4-BE49-F238E27FC236}">
                      <a16:creationId xmlns:a16="http://schemas.microsoft.com/office/drawing/2014/main" id="{CCC1F2E0-ACD7-EA55-5500-C8D60D506106}"/>
                    </a:ext>
                  </a:extLst>
                </p:cNvPr>
                <p:cNvGrpSpPr/>
                <p:nvPr/>
              </p:nvGrpSpPr>
              <p:grpSpPr>
                <a:xfrm rot="21184909">
                  <a:off x="8624524" y="4487775"/>
                  <a:ext cx="1304925" cy="849313"/>
                  <a:chOff x="8797926" y="2428875"/>
                  <a:chExt cx="1304925" cy="849313"/>
                </a:xfrm>
              </p:grpSpPr>
              <p:grpSp>
                <p:nvGrpSpPr>
                  <p:cNvPr id="239" name="Group 238">
                    <a:extLst>
                      <a:ext uri="{FF2B5EF4-FFF2-40B4-BE49-F238E27FC236}">
                        <a16:creationId xmlns:a16="http://schemas.microsoft.com/office/drawing/2014/main" id="{E001BCE7-6A6B-20E6-2577-29379989CE2B}"/>
                      </a:ext>
                    </a:extLst>
                  </p:cNvPr>
                  <p:cNvGrpSpPr/>
                  <p:nvPr/>
                </p:nvGrpSpPr>
                <p:grpSpPr>
                  <a:xfrm>
                    <a:off x="8797926" y="2428875"/>
                    <a:ext cx="1304925" cy="849313"/>
                    <a:chOff x="8797926" y="2428875"/>
                    <a:chExt cx="1304925" cy="849313"/>
                  </a:xfrm>
                </p:grpSpPr>
                <p:sp>
                  <p:nvSpPr>
                    <p:cNvPr id="241" name="Freeform 19">
                      <a:extLst>
                        <a:ext uri="{FF2B5EF4-FFF2-40B4-BE49-F238E27FC236}">
                          <a16:creationId xmlns:a16="http://schemas.microsoft.com/office/drawing/2014/main" id="{7E1942E2-B0FC-F4D2-8C12-403D03D1AED9}"/>
                        </a:ext>
                      </a:extLst>
                    </p:cNvPr>
                    <p:cNvSpPr>
                      <a:spLocks/>
                    </p:cNvSpPr>
                    <p:nvPr/>
                  </p:nvSpPr>
                  <p:spPr bwMode="auto">
                    <a:xfrm>
                      <a:off x="9907588" y="2439988"/>
                      <a:ext cx="190500" cy="596900"/>
                    </a:xfrm>
                    <a:custGeom>
                      <a:avLst/>
                      <a:gdLst>
                        <a:gd name="T0" fmla="*/ 0 w 359"/>
                        <a:gd name="T1" fmla="*/ 1123 h 1123"/>
                        <a:gd name="T2" fmla="*/ 231 w 359"/>
                        <a:gd name="T3" fmla="*/ 850 h 1123"/>
                        <a:gd name="T4" fmla="*/ 314 w 359"/>
                        <a:gd name="T5" fmla="*/ 693 h 1123"/>
                        <a:gd name="T6" fmla="*/ 359 w 359"/>
                        <a:gd name="T7" fmla="*/ 526 h 1123"/>
                        <a:gd name="T8" fmla="*/ 353 w 359"/>
                        <a:gd name="T9" fmla="*/ 382 h 1123"/>
                        <a:gd name="T10" fmla="*/ 309 w 359"/>
                        <a:gd name="T11" fmla="*/ 241 h 1123"/>
                        <a:gd name="T12" fmla="*/ 234 w 359"/>
                        <a:gd name="T13" fmla="*/ 111 h 1123"/>
                        <a:gd name="T14" fmla="*/ 139 w 359"/>
                        <a:gd name="T15" fmla="*/ 0 h 1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9" h="1123">
                          <a:moveTo>
                            <a:pt x="0" y="1123"/>
                          </a:moveTo>
                          <a:lnTo>
                            <a:pt x="231" y="850"/>
                          </a:lnTo>
                          <a:lnTo>
                            <a:pt x="314" y="693"/>
                          </a:lnTo>
                          <a:lnTo>
                            <a:pt x="359" y="526"/>
                          </a:lnTo>
                          <a:lnTo>
                            <a:pt x="353" y="382"/>
                          </a:lnTo>
                          <a:lnTo>
                            <a:pt x="309" y="241"/>
                          </a:lnTo>
                          <a:lnTo>
                            <a:pt x="234" y="111"/>
                          </a:lnTo>
                          <a:lnTo>
                            <a:pt x="13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42" name="Freeform 20">
                      <a:extLst>
                        <a:ext uri="{FF2B5EF4-FFF2-40B4-BE49-F238E27FC236}">
                          <a16:creationId xmlns:a16="http://schemas.microsoft.com/office/drawing/2014/main" id="{E0336787-7B25-89F6-9212-B775BE0323A2}"/>
                        </a:ext>
                      </a:extLst>
                    </p:cNvPr>
                    <p:cNvSpPr>
                      <a:spLocks/>
                    </p:cNvSpPr>
                    <p:nvPr/>
                  </p:nvSpPr>
                  <p:spPr bwMode="auto">
                    <a:xfrm>
                      <a:off x="9917113" y="2428875"/>
                      <a:ext cx="185738" cy="615950"/>
                    </a:xfrm>
                    <a:custGeom>
                      <a:avLst/>
                      <a:gdLst>
                        <a:gd name="T0" fmla="*/ 4 w 351"/>
                        <a:gd name="T1" fmla="*/ 1156 h 1157"/>
                        <a:gd name="T2" fmla="*/ 0 w 351"/>
                        <a:gd name="T3" fmla="*/ 1157 h 1157"/>
                        <a:gd name="T4" fmla="*/ 3 w 351"/>
                        <a:gd name="T5" fmla="*/ 1135 h 1157"/>
                        <a:gd name="T6" fmla="*/ 9 w 351"/>
                        <a:gd name="T7" fmla="*/ 1104 h 1157"/>
                        <a:gd name="T8" fmla="*/ 15 w 351"/>
                        <a:gd name="T9" fmla="*/ 1078 h 1157"/>
                        <a:gd name="T10" fmla="*/ 107 w 351"/>
                        <a:gd name="T11" fmla="*/ 810 h 1157"/>
                        <a:gd name="T12" fmla="*/ 189 w 351"/>
                        <a:gd name="T13" fmla="*/ 539 h 1157"/>
                        <a:gd name="T14" fmla="*/ 193 w 351"/>
                        <a:gd name="T15" fmla="*/ 484 h 1157"/>
                        <a:gd name="T16" fmla="*/ 187 w 351"/>
                        <a:gd name="T17" fmla="*/ 428 h 1157"/>
                        <a:gd name="T18" fmla="*/ 189 w 351"/>
                        <a:gd name="T19" fmla="*/ 318 h 1157"/>
                        <a:gd name="T20" fmla="*/ 258 w 351"/>
                        <a:gd name="T21" fmla="*/ 154 h 1157"/>
                        <a:gd name="T22" fmla="*/ 351 w 351"/>
                        <a:gd name="T2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1" h="1157">
                          <a:moveTo>
                            <a:pt x="4" y="1156"/>
                          </a:moveTo>
                          <a:lnTo>
                            <a:pt x="0" y="1157"/>
                          </a:lnTo>
                          <a:lnTo>
                            <a:pt x="3" y="1135"/>
                          </a:lnTo>
                          <a:lnTo>
                            <a:pt x="9" y="1104"/>
                          </a:lnTo>
                          <a:lnTo>
                            <a:pt x="15" y="1078"/>
                          </a:lnTo>
                          <a:lnTo>
                            <a:pt x="107" y="810"/>
                          </a:lnTo>
                          <a:lnTo>
                            <a:pt x="189" y="539"/>
                          </a:lnTo>
                          <a:lnTo>
                            <a:pt x="193" y="484"/>
                          </a:lnTo>
                          <a:lnTo>
                            <a:pt x="187" y="428"/>
                          </a:lnTo>
                          <a:lnTo>
                            <a:pt x="189" y="318"/>
                          </a:lnTo>
                          <a:lnTo>
                            <a:pt x="258" y="154"/>
                          </a:lnTo>
                          <a:lnTo>
                            <a:pt x="35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43" name="Freeform 21">
                      <a:extLst>
                        <a:ext uri="{FF2B5EF4-FFF2-40B4-BE49-F238E27FC236}">
                          <a16:creationId xmlns:a16="http://schemas.microsoft.com/office/drawing/2014/main" id="{D6A3312B-CC21-A8F0-125E-D5B15DA1E454}"/>
                        </a:ext>
                      </a:extLst>
                    </p:cNvPr>
                    <p:cNvSpPr>
                      <a:spLocks/>
                    </p:cNvSpPr>
                    <p:nvPr/>
                  </p:nvSpPr>
                  <p:spPr bwMode="auto">
                    <a:xfrm>
                      <a:off x="9515476" y="2565400"/>
                      <a:ext cx="106363" cy="512763"/>
                    </a:xfrm>
                    <a:custGeom>
                      <a:avLst/>
                      <a:gdLst>
                        <a:gd name="T0" fmla="*/ 201 w 201"/>
                        <a:gd name="T1" fmla="*/ 965 h 965"/>
                        <a:gd name="T2" fmla="*/ 66 w 201"/>
                        <a:gd name="T3" fmla="*/ 779 h 965"/>
                        <a:gd name="T4" fmla="*/ 21 w 201"/>
                        <a:gd name="T5" fmla="*/ 674 h 965"/>
                        <a:gd name="T6" fmla="*/ 0 w 201"/>
                        <a:gd name="T7" fmla="*/ 564 h 965"/>
                        <a:gd name="T8" fmla="*/ 17 w 201"/>
                        <a:gd name="T9" fmla="*/ 466 h 965"/>
                        <a:gd name="T10" fmla="*/ 64 w 201"/>
                        <a:gd name="T11" fmla="*/ 374 h 965"/>
                        <a:gd name="T12" fmla="*/ 153 w 201"/>
                        <a:gd name="T13" fmla="*/ 185 h 965"/>
                        <a:gd name="T14" fmla="*/ 154 w 201"/>
                        <a:gd name="T15" fmla="*/ 81 h 965"/>
                        <a:gd name="T16" fmla="*/ 137 w 201"/>
                        <a:gd name="T17" fmla="*/ 34 h 965"/>
                        <a:gd name="T18" fmla="*/ 104 w 201"/>
                        <a:gd name="T19"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965">
                          <a:moveTo>
                            <a:pt x="201" y="965"/>
                          </a:moveTo>
                          <a:lnTo>
                            <a:pt x="66" y="779"/>
                          </a:lnTo>
                          <a:lnTo>
                            <a:pt x="21" y="674"/>
                          </a:lnTo>
                          <a:lnTo>
                            <a:pt x="0" y="564"/>
                          </a:lnTo>
                          <a:lnTo>
                            <a:pt x="17" y="466"/>
                          </a:lnTo>
                          <a:lnTo>
                            <a:pt x="64" y="374"/>
                          </a:lnTo>
                          <a:lnTo>
                            <a:pt x="153" y="185"/>
                          </a:lnTo>
                          <a:lnTo>
                            <a:pt x="154" y="81"/>
                          </a:lnTo>
                          <a:lnTo>
                            <a:pt x="137" y="34"/>
                          </a:lnTo>
                          <a:lnTo>
                            <a:pt x="104"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44" name="Freeform 22">
                      <a:extLst>
                        <a:ext uri="{FF2B5EF4-FFF2-40B4-BE49-F238E27FC236}">
                          <a16:creationId xmlns:a16="http://schemas.microsoft.com/office/drawing/2014/main" id="{41FBED9A-3C7B-AE85-B465-B0E42A44B39C}"/>
                        </a:ext>
                      </a:extLst>
                    </p:cNvPr>
                    <p:cNvSpPr>
                      <a:spLocks/>
                    </p:cNvSpPr>
                    <p:nvPr/>
                  </p:nvSpPr>
                  <p:spPr bwMode="auto">
                    <a:xfrm>
                      <a:off x="9469438" y="2611438"/>
                      <a:ext cx="146050" cy="457200"/>
                    </a:xfrm>
                    <a:custGeom>
                      <a:avLst/>
                      <a:gdLst>
                        <a:gd name="T0" fmla="*/ 271 w 273"/>
                        <a:gd name="T1" fmla="*/ 861 h 861"/>
                        <a:gd name="T2" fmla="*/ 266 w 273"/>
                        <a:gd name="T3" fmla="*/ 853 h 861"/>
                        <a:gd name="T4" fmla="*/ 263 w 273"/>
                        <a:gd name="T5" fmla="*/ 829 h 861"/>
                        <a:gd name="T6" fmla="*/ 273 w 273"/>
                        <a:gd name="T7" fmla="*/ 721 h 861"/>
                        <a:gd name="T8" fmla="*/ 263 w 273"/>
                        <a:gd name="T9" fmla="*/ 618 h 861"/>
                        <a:gd name="T10" fmla="*/ 208 w 273"/>
                        <a:gd name="T11" fmla="*/ 539 h 861"/>
                        <a:gd name="T12" fmla="*/ 138 w 273"/>
                        <a:gd name="T13" fmla="*/ 471 h 861"/>
                        <a:gd name="T14" fmla="*/ 70 w 273"/>
                        <a:gd name="T15" fmla="*/ 401 h 861"/>
                        <a:gd name="T16" fmla="*/ 22 w 273"/>
                        <a:gd name="T17" fmla="*/ 320 h 861"/>
                        <a:gd name="T18" fmla="*/ 3 w 273"/>
                        <a:gd name="T19" fmla="*/ 241 h 861"/>
                        <a:gd name="T20" fmla="*/ 0 w 273"/>
                        <a:gd name="T21" fmla="*/ 159 h 861"/>
                        <a:gd name="T22" fmla="*/ 38 w 273"/>
                        <a:gd name="T23"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861">
                          <a:moveTo>
                            <a:pt x="271" y="861"/>
                          </a:moveTo>
                          <a:lnTo>
                            <a:pt x="266" y="853"/>
                          </a:lnTo>
                          <a:lnTo>
                            <a:pt x="263" y="829"/>
                          </a:lnTo>
                          <a:lnTo>
                            <a:pt x="273" y="721"/>
                          </a:lnTo>
                          <a:lnTo>
                            <a:pt x="263" y="618"/>
                          </a:lnTo>
                          <a:lnTo>
                            <a:pt x="208" y="539"/>
                          </a:lnTo>
                          <a:lnTo>
                            <a:pt x="138" y="471"/>
                          </a:lnTo>
                          <a:lnTo>
                            <a:pt x="70" y="401"/>
                          </a:lnTo>
                          <a:lnTo>
                            <a:pt x="22" y="320"/>
                          </a:lnTo>
                          <a:lnTo>
                            <a:pt x="3" y="241"/>
                          </a:lnTo>
                          <a:lnTo>
                            <a:pt x="0" y="159"/>
                          </a:lnTo>
                          <a:lnTo>
                            <a:pt x="38"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45" name="Freeform 23">
                      <a:extLst>
                        <a:ext uri="{FF2B5EF4-FFF2-40B4-BE49-F238E27FC236}">
                          <a16:creationId xmlns:a16="http://schemas.microsoft.com/office/drawing/2014/main" id="{F9EA6934-ACDA-5D31-5A9E-4CD0C874385D}"/>
                        </a:ext>
                      </a:extLst>
                    </p:cNvPr>
                    <p:cNvSpPr>
                      <a:spLocks/>
                    </p:cNvSpPr>
                    <p:nvPr/>
                  </p:nvSpPr>
                  <p:spPr bwMode="auto">
                    <a:xfrm>
                      <a:off x="9831388" y="2516188"/>
                      <a:ext cx="85725" cy="514350"/>
                    </a:xfrm>
                    <a:custGeom>
                      <a:avLst/>
                      <a:gdLst>
                        <a:gd name="T0" fmla="*/ 121 w 161"/>
                        <a:gd name="T1" fmla="*/ 969 h 969"/>
                        <a:gd name="T2" fmla="*/ 137 w 161"/>
                        <a:gd name="T3" fmla="*/ 698 h 969"/>
                        <a:gd name="T4" fmla="*/ 159 w 161"/>
                        <a:gd name="T5" fmla="*/ 607 h 969"/>
                        <a:gd name="T6" fmla="*/ 161 w 161"/>
                        <a:gd name="T7" fmla="*/ 518 h 969"/>
                        <a:gd name="T8" fmla="*/ 125 w 161"/>
                        <a:gd name="T9" fmla="*/ 477 h 969"/>
                        <a:gd name="T10" fmla="*/ 74 w 161"/>
                        <a:gd name="T11" fmla="*/ 445 h 969"/>
                        <a:gd name="T12" fmla="*/ 26 w 161"/>
                        <a:gd name="T13" fmla="*/ 414 h 969"/>
                        <a:gd name="T14" fmla="*/ 0 w 161"/>
                        <a:gd name="T15" fmla="*/ 369 h 969"/>
                        <a:gd name="T16" fmla="*/ 3 w 161"/>
                        <a:gd name="T17" fmla="*/ 281 h 969"/>
                        <a:gd name="T18" fmla="*/ 27 w 161"/>
                        <a:gd name="T19" fmla="*/ 195 h 969"/>
                        <a:gd name="T20" fmla="*/ 88 w 161"/>
                        <a:gd name="T21" fmla="*/ 22 h 969"/>
                        <a:gd name="T22" fmla="*/ 90 w 161"/>
                        <a:gd name="T23" fmla="*/ 5 h 969"/>
                        <a:gd name="T24" fmla="*/ 88 w 161"/>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969">
                          <a:moveTo>
                            <a:pt x="121" y="969"/>
                          </a:moveTo>
                          <a:lnTo>
                            <a:pt x="137" y="698"/>
                          </a:lnTo>
                          <a:lnTo>
                            <a:pt x="159" y="607"/>
                          </a:lnTo>
                          <a:lnTo>
                            <a:pt x="161" y="518"/>
                          </a:lnTo>
                          <a:lnTo>
                            <a:pt x="125" y="477"/>
                          </a:lnTo>
                          <a:lnTo>
                            <a:pt x="74" y="445"/>
                          </a:lnTo>
                          <a:lnTo>
                            <a:pt x="26" y="414"/>
                          </a:lnTo>
                          <a:lnTo>
                            <a:pt x="0" y="369"/>
                          </a:lnTo>
                          <a:lnTo>
                            <a:pt x="3" y="281"/>
                          </a:lnTo>
                          <a:lnTo>
                            <a:pt x="27" y="195"/>
                          </a:lnTo>
                          <a:lnTo>
                            <a:pt x="88" y="22"/>
                          </a:lnTo>
                          <a:lnTo>
                            <a:pt x="90" y="5"/>
                          </a:lnTo>
                          <a:lnTo>
                            <a:pt x="88"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46" name="Freeform 24">
                      <a:extLst>
                        <a:ext uri="{FF2B5EF4-FFF2-40B4-BE49-F238E27FC236}">
                          <a16:creationId xmlns:a16="http://schemas.microsoft.com/office/drawing/2014/main" id="{22E099D6-B68F-8516-44C4-77442E758A3A}"/>
                        </a:ext>
                      </a:extLst>
                    </p:cNvPr>
                    <p:cNvSpPr>
                      <a:spLocks/>
                    </p:cNvSpPr>
                    <p:nvPr/>
                  </p:nvSpPr>
                  <p:spPr bwMode="auto">
                    <a:xfrm>
                      <a:off x="9767888" y="2517775"/>
                      <a:ext cx="187325" cy="519113"/>
                    </a:xfrm>
                    <a:custGeom>
                      <a:avLst/>
                      <a:gdLst>
                        <a:gd name="T0" fmla="*/ 250 w 354"/>
                        <a:gd name="T1" fmla="*/ 978 h 978"/>
                        <a:gd name="T2" fmla="*/ 204 w 354"/>
                        <a:gd name="T3" fmla="*/ 928 h 978"/>
                        <a:gd name="T4" fmla="*/ 170 w 354"/>
                        <a:gd name="T5" fmla="*/ 866 h 978"/>
                        <a:gd name="T6" fmla="*/ 153 w 354"/>
                        <a:gd name="T7" fmla="*/ 730 h 978"/>
                        <a:gd name="T8" fmla="*/ 198 w 354"/>
                        <a:gd name="T9" fmla="*/ 642 h 978"/>
                        <a:gd name="T10" fmla="*/ 272 w 354"/>
                        <a:gd name="T11" fmla="*/ 563 h 978"/>
                        <a:gd name="T12" fmla="*/ 337 w 354"/>
                        <a:gd name="T13" fmla="*/ 485 h 978"/>
                        <a:gd name="T14" fmla="*/ 354 w 354"/>
                        <a:gd name="T15" fmla="*/ 397 h 978"/>
                        <a:gd name="T16" fmla="*/ 304 w 354"/>
                        <a:gd name="T17" fmla="*/ 276 h 978"/>
                        <a:gd name="T18" fmla="*/ 219 w 354"/>
                        <a:gd name="T19" fmla="*/ 171 h 978"/>
                        <a:gd name="T20" fmla="*/ 112 w 354"/>
                        <a:gd name="T21" fmla="*/ 80 h 978"/>
                        <a:gd name="T22" fmla="*/ 0 w 354"/>
                        <a:gd name="T23"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4" h="978">
                          <a:moveTo>
                            <a:pt x="250" y="978"/>
                          </a:moveTo>
                          <a:lnTo>
                            <a:pt x="204" y="928"/>
                          </a:lnTo>
                          <a:lnTo>
                            <a:pt x="170" y="866"/>
                          </a:lnTo>
                          <a:lnTo>
                            <a:pt x="153" y="730"/>
                          </a:lnTo>
                          <a:lnTo>
                            <a:pt x="198" y="642"/>
                          </a:lnTo>
                          <a:lnTo>
                            <a:pt x="272" y="563"/>
                          </a:lnTo>
                          <a:lnTo>
                            <a:pt x="337" y="485"/>
                          </a:lnTo>
                          <a:lnTo>
                            <a:pt x="354" y="397"/>
                          </a:lnTo>
                          <a:lnTo>
                            <a:pt x="304" y="276"/>
                          </a:lnTo>
                          <a:lnTo>
                            <a:pt x="219" y="171"/>
                          </a:lnTo>
                          <a:lnTo>
                            <a:pt x="112" y="80"/>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47" name="Freeform 25">
                      <a:extLst>
                        <a:ext uri="{FF2B5EF4-FFF2-40B4-BE49-F238E27FC236}">
                          <a16:creationId xmlns:a16="http://schemas.microsoft.com/office/drawing/2014/main" id="{834D9AEB-29A8-6BB5-B48A-A168AFA9A438}"/>
                        </a:ext>
                      </a:extLst>
                    </p:cNvPr>
                    <p:cNvSpPr>
                      <a:spLocks/>
                    </p:cNvSpPr>
                    <p:nvPr/>
                  </p:nvSpPr>
                  <p:spPr bwMode="auto">
                    <a:xfrm>
                      <a:off x="9856788" y="2527300"/>
                      <a:ext cx="93663" cy="512763"/>
                    </a:xfrm>
                    <a:custGeom>
                      <a:avLst/>
                      <a:gdLst>
                        <a:gd name="T0" fmla="*/ 105 w 177"/>
                        <a:gd name="T1" fmla="*/ 965 h 965"/>
                        <a:gd name="T2" fmla="*/ 107 w 177"/>
                        <a:gd name="T3" fmla="*/ 959 h 965"/>
                        <a:gd name="T4" fmla="*/ 113 w 177"/>
                        <a:gd name="T5" fmla="*/ 942 h 965"/>
                        <a:gd name="T6" fmla="*/ 157 w 177"/>
                        <a:gd name="T7" fmla="*/ 817 h 965"/>
                        <a:gd name="T8" fmla="*/ 177 w 177"/>
                        <a:gd name="T9" fmla="*/ 690 h 965"/>
                        <a:gd name="T10" fmla="*/ 152 w 177"/>
                        <a:gd name="T11" fmla="*/ 589 h 965"/>
                        <a:gd name="T12" fmla="*/ 111 w 177"/>
                        <a:gd name="T13" fmla="*/ 493 h 965"/>
                        <a:gd name="T14" fmla="*/ 32 w 177"/>
                        <a:gd name="T15" fmla="*/ 298 h 965"/>
                        <a:gd name="T16" fmla="*/ 0 w 177"/>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965">
                          <a:moveTo>
                            <a:pt x="105" y="965"/>
                          </a:moveTo>
                          <a:lnTo>
                            <a:pt x="107" y="959"/>
                          </a:lnTo>
                          <a:lnTo>
                            <a:pt x="113" y="942"/>
                          </a:lnTo>
                          <a:lnTo>
                            <a:pt x="157" y="817"/>
                          </a:lnTo>
                          <a:lnTo>
                            <a:pt x="177" y="690"/>
                          </a:lnTo>
                          <a:lnTo>
                            <a:pt x="152" y="589"/>
                          </a:lnTo>
                          <a:lnTo>
                            <a:pt x="111" y="493"/>
                          </a:lnTo>
                          <a:lnTo>
                            <a:pt x="32" y="298"/>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48" name="Freeform 26">
                      <a:extLst>
                        <a:ext uri="{FF2B5EF4-FFF2-40B4-BE49-F238E27FC236}">
                          <a16:creationId xmlns:a16="http://schemas.microsoft.com/office/drawing/2014/main" id="{5764D0BC-3336-837E-CFA1-CE1B0C13680B}"/>
                        </a:ext>
                      </a:extLst>
                    </p:cNvPr>
                    <p:cNvSpPr>
                      <a:spLocks/>
                    </p:cNvSpPr>
                    <p:nvPr/>
                  </p:nvSpPr>
                  <p:spPr bwMode="auto">
                    <a:xfrm>
                      <a:off x="9121776" y="2570163"/>
                      <a:ext cx="123825" cy="582613"/>
                    </a:xfrm>
                    <a:custGeom>
                      <a:avLst/>
                      <a:gdLst>
                        <a:gd name="T0" fmla="*/ 233 w 233"/>
                        <a:gd name="T1" fmla="*/ 1096 h 1096"/>
                        <a:gd name="T2" fmla="*/ 153 w 233"/>
                        <a:gd name="T3" fmla="*/ 1041 h 1096"/>
                        <a:gd name="T4" fmla="*/ 82 w 233"/>
                        <a:gd name="T5" fmla="*/ 971 h 1096"/>
                        <a:gd name="T6" fmla="*/ 28 w 233"/>
                        <a:gd name="T7" fmla="*/ 889 h 1096"/>
                        <a:gd name="T8" fmla="*/ 0 w 233"/>
                        <a:gd name="T9" fmla="*/ 798 h 1096"/>
                        <a:gd name="T10" fmla="*/ 9 w 233"/>
                        <a:gd name="T11" fmla="*/ 689 h 1096"/>
                        <a:gd name="T12" fmla="*/ 51 w 233"/>
                        <a:gd name="T13" fmla="*/ 584 h 1096"/>
                        <a:gd name="T14" fmla="*/ 137 w 233"/>
                        <a:gd name="T15" fmla="*/ 370 h 1096"/>
                        <a:gd name="T16" fmla="*/ 160 w 233"/>
                        <a:gd name="T17" fmla="*/ 186 h 1096"/>
                        <a:gd name="T18" fmla="*/ 153 w 233"/>
                        <a:gd name="T19"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096">
                          <a:moveTo>
                            <a:pt x="233" y="1096"/>
                          </a:moveTo>
                          <a:lnTo>
                            <a:pt x="153" y="1041"/>
                          </a:lnTo>
                          <a:lnTo>
                            <a:pt x="82" y="971"/>
                          </a:lnTo>
                          <a:lnTo>
                            <a:pt x="28" y="889"/>
                          </a:lnTo>
                          <a:lnTo>
                            <a:pt x="0" y="798"/>
                          </a:lnTo>
                          <a:lnTo>
                            <a:pt x="9" y="689"/>
                          </a:lnTo>
                          <a:lnTo>
                            <a:pt x="51" y="584"/>
                          </a:lnTo>
                          <a:lnTo>
                            <a:pt x="137" y="370"/>
                          </a:lnTo>
                          <a:lnTo>
                            <a:pt x="160" y="186"/>
                          </a:lnTo>
                          <a:lnTo>
                            <a:pt x="15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49" name="Freeform 27">
                      <a:extLst>
                        <a:ext uri="{FF2B5EF4-FFF2-40B4-BE49-F238E27FC236}">
                          <a16:creationId xmlns:a16="http://schemas.microsoft.com/office/drawing/2014/main" id="{07038B96-480D-997D-E397-827B36C13655}"/>
                        </a:ext>
                      </a:extLst>
                    </p:cNvPr>
                    <p:cNvSpPr>
                      <a:spLocks/>
                    </p:cNvSpPr>
                    <p:nvPr/>
                  </p:nvSpPr>
                  <p:spPr bwMode="auto">
                    <a:xfrm>
                      <a:off x="9121776" y="2554288"/>
                      <a:ext cx="128588" cy="585788"/>
                    </a:xfrm>
                    <a:custGeom>
                      <a:avLst/>
                      <a:gdLst>
                        <a:gd name="T0" fmla="*/ 241 w 241"/>
                        <a:gd name="T1" fmla="*/ 1104 h 1104"/>
                        <a:gd name="T2" fmla="*/ 159 w 241"/>
                        <a:gd name="T3" fmla="*/ 965 h 1104"/>
                        <a:gd name="T4" fmla="*/ 97 w 241"/>
                        <a:gd name="T5" fmla="*/ 816 h 1104"/>
                        <a:gd name="T6" fmla="*/ 30 w 241"/>
                        <a:gd name="T7" fmla="*/ 622 h 1104"/>
                        <a:gd name="T8" fmla="*/ 0 w 241"/>
                        <a:gd name="T9" fmla="*/ 424 h 1104"/>
                        <a:gd name="T10" fmla="*/ 19 w 241"/>
                        <a:gd name="T11" fmla="*/ 362 h 1104"/>
                        <a:gd name="T12" fmla="*/ 59 w 241"/>
                        <a:gd name="T13" fmla="*/ 306 h 1104"/>
                        <a:gd name="T14" fmla="*/ 121 w 241"/>
                        <a:gd name="T15" fmla="*/ 189 h 1104"/>
                        <a:gd name="T16" fmla="*/ 102 w 241"/>
                        <a:gd name="T17" fmla="*/ 86 h 1104"/>
                        <a:gd name="T18" fmla="*/ 40 w 241"/>
                        <a:gd name="T19"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104">
                          <a:moveTo>
                            <a:pt x="241" y="1104"/>
                          </a:moveTo>
                          <a:lnTo>
                            <a:pt x="159" y="965"/>
                          </a:lnTo>
                          <a:lnTo>
                            <a:pt x="97" y="816"/>
                          </a:lnTo>
                          <a:lnTo>
                            <a:pt x="30" y="622"/>
                          </a:lnTo>
                          <a:lnTo>
                            <a:pt x="0" y="424"/>
                          </a:lnTo>
                          <a:lnTo>
                            <a:pt x="19" y="362"/>
                          </a:lnTo>
                          <a:lnTo>
                            <a:pt x="59" y="306"/>
                          </a:lnTo>
                          <a:lnTo>
                            <a:pt x="121" y="189"/>
                          </a:lnTo>
                          <a:lnTo>
                            <a:pt x="102" y="86"/>
                          </a:lnTo>
                          <a:lnTo>
                            <a:pt x="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50" name="Freeform 28">
                      <a:extLst>
                        <a:ext uri="{FF2B5EF4-FFF2-40B4-BE49-F238E27FC236}">
                          <a16:creationId xmlns:a16="http://schemas.microsoft.com/office/drawing/2014/main" id="{4025045A-8AC9-6183-9C8E-35661317239A}"/>
                        </a:ext>
                      </a:extLst>
                    </p:cNvPr>
                    <p:cNvSpPr>
                      <a:spLocks/>
                    </p:cNvSpPr>
                    <p:nvPr/>
                  </p:nvSpPr>
                  <p:spPr bwMode="auto">
                    <a:xfrm>
                      <a:off x="9237663" y="2657475"/>
                      <a:ext cx="30163" cy="485775"/>
                    </a:xfrm>
                    <a:custGeom>
                      <a:avLst/>
                      <a:gdLst>
                        <a:gd name="T0" fmla="*/ 16 w 57"/>
                        <a:gd name="T1" fmla="*/ 915 h 915"/>
                        <a:gd name="T2" fmla="*/ 24 w 57"/>
                        <a:gd name="T3" fmla="*/ 662 h 915"/>
                        <a:gd name="T4" fmla="*/ 9 w 57"/>
                        <a:gd name="T5" fmla="*/ 489 h 915"/>
                        <a:gd name="T6" fmla="*/ 0 w 57"/>
                        <a:gd name="T7" fmla="*/ 315 h 915"/>
                        <a:gd name="T8" fmla="*/ 18 w 57"/>
                        <a:gd name="T9" fmla="*/ 155 h 915"/>
                        <a:gd name="T10" fmla="*/ 57 w 57"/>
                        <a:gd name="T11" fmla="*/ 0 h 915"/>
                      </a:gdLst>
                      <a:ahLst/>
                      <a:cxnLst>
                        <a:cxn ang="0">
                          <a:pos x="T0" y="T1"/>
                        </a:cxn>
                        <a:cxn ang="0">
                          <a:pos x="T2" y="T3"/>
                        </a:cxn>
                        <a:cxn ang="0">
                          <a:pos x="T4" y="T5"/>
                        </a:cxn>
                        <a:cxn ang="0">
                          <a:pos x="T6" y="T7"/>
                        </a:cxn>
                        <a:cxn ang="0">
                          <a:pos x="T8" y="T9"/>
                        </a:cxn>
                        <a:cxn ang="0">
                          <a:pos x="T10" y="T11"/>
                        </a:cxn>
                      </a:cxnLst>
                      <a:rect l="0" t="0" r="r" b="b"/>
                      <a:pathLst>
                        <a:path w="57" h="915">
                          <a:moveTo>
                            <a:pt x="16" y="915"/>
                          </a:moveTo>
                          <a:lnTo>
                            <a:pt x="24" y="662"/>
                          </a:lnTo>
                          <a:lnTo>
                            <a:pt x="9" y="489"/>
                          </a:lnTo>
                          <a:lnTo>
                            <a:pt x="0" y="315"/>
                          </a:lnTo>
                          <a:lnTo>
                            <a:pt x="18" y="155"/>
                          </a:lnTo>
                          <a:lnTo>
                            <a:pt x="5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51" name="Freeform 29">
                      <a:extLst>
                        <a:ext uri="{FF2B5EF4-FFF2-40B4-BE49-F238E27FC236}">
                          <a16:creationId xmlns:a16="http://schemas.microsoft.com/office/drawing/2014/main" id="{A2D8B0FD-AAA9-2E9E-90FE-FA78F434511F}"/>
                        </a:ext>
                      </a:extLst>
                    </p:cNvPr>
                    <p:cNvSpPr>
                      <a:spLocks/>
                    </p:cNvSpPr>
                    <p:nvPr/>
                  </p:nvSpPr>
                  <p:spPr bwMode="auto">
                    <a:xfrm>
                      <a:off x="9309101" y="2595563"/>
                      <a:ext cx="146050" cy="512763"/>
                    </a:xfrm>
                    <a:custGeom>
                      <a:avLst/>
                      <a:gdLst>
                        <a:gd name="T0" fmla="*/ 274 w 274"/>
                        <a:gd name="T1" fmla="*/ 965 h 965"/>
                        <a:gd name="T2" fmla="*/ 110 w 274"/>
                        <a:gd name="T3" fmla="*/ 863 h 965"/>
                        <a:gd name="T4" fmla="*/ 43 w 274"/>
                        <a:gd name="T5" fmla="*/ 797 h 965"/>
                        <a:gd name="T6" fmla="*/ 0 w 274"/>
                        <a:gd name="T7" fmla="*/ 717 h 965"/>
                        <a:gd name="T8" fmla="*/ 5 w 274"/>
                        <a:gd name="T9" fmla="*/ 658 h 965"/>
                        <a:gd name="T10" fmla="*/ 41 w 274"/>
                        <a:gd name="T11" fmla="*/ 603 h 965"/>
                        <a:gd name="T12" fmla="*/ 129 w 274"/>
                        <a:gd name="T13" fmla="*/ 492 h 965"/>
                        <a:gd name="T14" fmla="*/ 206 w 274"/>
                        <a:gd name="T15" fmla="*/ 347 h 965"/>
                        <a:gd name="T16" fmla="*/ 250 w 274"/>
                        <a:gd name="T17" fmla="*/ 194 h 965"/>
                        <a:gd name="T18" fmla="*/ 242 w 274"/>
                        <a:gd name="T19" fmla="*/ 138 h 965"/>
                        <a:gd name="T20" fmla="*/ 218 w 274"/>
                        <a:gd name="T21" fmla="*/ 84 h 965"/>
                        <a:gd name="T22" fmla="*/ 137 w 274"/>
                        <a:gd name="T23"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965">
                          <a:moveTo>
                            <a:pt x="274" y="965"/>
                          </a:moveTo>
                          <a:lnTo>
                            <a:pt x="110" y="863"/>
                          </a:lnTo>
                          <a:lnTo>
                            <a:pt x="43" y="797"/>
                          </a:lnTo>
                          <a:lnTo>
                            <a:pt x="0" y="717"/>
                          </a:lnTo>
                          <a:lnTo>
                            <a:pt x="5" y="658"/>
                          </a:lnTo>
                          <a:lnTo>
                            <a:pt x="41" y="603"/>
                          </a:lnTo>
                          <a:lnTo>
                            <a:pt x="129" y="492"/>
                          </a:lnTo>
                          <a:lnTo>
                            <a:pt x="206" y="347"/>
                          </a:lnTo>
                          <a:lnTo>
                            <a:pt x="250" y="194"/>
                          </a:lnTo>
                          <a:lnTo>
                            <a:pt x="242" y="138"/>
                          </a:lnTo>
                          <a:lnTo>
                            <a:pt x="218" y="84"/>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52" name="Freeform 30">
                      <a:extLst>
                        <a:ext uri="{FF2B5EF4-FFF2-40B4-BE49-F238E27FC236}">
                          <a16:creationId xmlns:a16="http://schemas.microsoft.com/office/drawing/2014/main" id="{DDE1BC7A-D7B9-C400-94C7-69D1066EF965}"/>
                        </a:ext>
                      </a:extLst>
                    </p:cNvPr>
                    <p:cNvSpPr>
                      <a:spLocks/>
                    </p:cNvSpPr>
                    <p:nvPr/>
                  </p:nvSpPr>
                  <p:spPr bwMode="auto">
                    <a:xfrm>
                      <a:off x="9288463" y="2509838"/>
                      <a:ext cx="157163" cy="593725"/>
                    </a:xfrm>
                    <a:custGeom>
                      <a:avLst/>
                      <a:gdLst>
                        <a:gd name="T0" fmla="*/ 298 w 298"/>
                        <a:gd name="T1" fmla="*/ 1118 h 1118"/>
                        <a:gd name="T2" fmla="*/ 248 w 298"/>
                        <a:gd name="T3" fmla="*/ 989 h 1118"/>
                        <a:gd name="T4" fmla="*/ 185 w 298"/>
                        <a:gd name="T5" fmla="*/ 866 h 1118"/>
                        <a:gd name="T6" fmla="*/ 135 w 298"/>
                        <a:gd name="T7" fmla="*/ 796 h 1118"/>
                        <a:gd name="T8" fmla="*/ 77 w 298"/>
                        <a:gd name="T9" fmla="*/ 731 h 1118"/>
                        <a:gd name="T10" fmla="*/ 0 w 298"/>
                        <a:gd name="T11" fmla="*/ 586 h 1118"/>
                        <a:gd name="T12" fmla="*/ 10 w 298"/>
                        <a:gd name="T13" fmla="*/ 500 h 1118"/>
                        <a:gd name="T14" fmla="*/ 46 w 298"/>
                        <a:gd name="T15" fmla="*/ 418 h 1118"/>
                        <a:gd name="T16" fmla="*/ 121 w 298"/>
                        <a:gd name="T17" fmla="*/ 252 h 1118"/>
                        <a:gd name="T18" fmla="*/ 137 w 298"/>
                        <a:gd name="T19"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1118">
                          <a:moveTo>
                            <a:pt x="298" y="1118"/>
                          </a:moveTo>
                          <a:lnTo>
                            <a:pt x="248" y="989"/>
                          </a:lnTo>
                          <a:lnTo>
                            <a:pt x="185" y="866"/>
                          </a:lnTo>
                          <a:lnTo>
                            <a:pt x="135" y="796"/>
                          </a:lnTo>
                          <a:lnTo>
                            <a:pt x="77" y="731"/>
                          </a:lnTo>
                          <a:lnTo>
                            <a:pt x="0" y="586"/>
                          </a:lnTo>
                          <a:lnTo>
                            <a:pt x="10" y="500"/>
                          </a:lnTo>
                          <a:lnTo>
                            <a:pt x="46" y="418"/>
                          </a:lnTo>
                          <a:lnTo>
                            <a:pt x="121" y="252"/>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53" name="Freeform 31">
                      <a:extLst>
                        <a:ext uri="{FF2B5EF4-FFF2-40B4-BE49-F238E27FC236}">
                          <a16:creationId xmlns:a16="http://schemas.microsoft.com/office/drawing/2014/main" id="{5EB248AD-0A3E-6A20-33C7-8CCEE3AE7AD8}"/>
                        </a:ext>
                      </a:extLst>
                    </p:cNvPr>
                    <p:cNvSpPr>
                      <a:spLocks/>
                    </p:cNvSpPr>
                    <p:nvPr/>
                  </p:nvSpPr>
                  <p:spPr bwMode="auto">
                    <a:xfrm>
                      <a:off x="9339263" y="2573338"/>
                      <a:ext cx="115888" cy="522288"/>
                    </a:xfrm>
                    <a:custGeom>
                      <a:avLst/>
                      <a:gdLst>
                        <a:gd name="T0" fmla="*/ 217 w 217"/>
                        <a:gd name="T1" fmla="*/ 983 h 983"/>
                        <a:gd name="T2" fmla="*/ 213 w 217"/>
                        <a:gd name="T3" fmla="*/ 850 h 983"/>
                        <a:gd name="T4" fmla="*/ 177 w 217"/>
                        <a:gd name="T5" fmla="*/ 721 h 983"/>
                        <a:gd name="T6" fmla="*/ 131 w 217"/>
                        <a:gd name="T7" fmla="*/ 648 h 983"/>
                        <a:gd name="T8" fmla="*/ 72 w 217"/>
                        <a:gd name="T9" fmla="*/ 580 h 983"/>
                        <a:gd name="T10" fmla="*/ 0 w 217"/>
                        <a:gd name="T11" fmla="*/ 432 h 983"/>
                        <a:gd name="T12" fmla="*/ 16 w 217"/>
                        <a:gd name="T13" fmla="*/ 317 h 983"/>
                        <a:gd name="T14" fmla="*/ 58 w 217"/>
                        <a:gd name="T15" fmla="*/ 205 h 983"/>
                        <a:gd name="T16" fmla="*/ 185 w 217"/>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983">
                          <a:moveTo>
                            <a:pt x="217" y="983"/>
                          </a:moveTo>
                          <a:lnTo>
                            <a:pt x="213" y="850"/>
                          </a:lnTo>
                          <a:lnTo>
                            <a:pt x="177" y="721"/>
                          </a:lnTo>
                          <a:lnTo>
                            <a:pt x="131" y="648"/>
                          </a:lnTo>
                          <a:lnTo>
                            <a:pt x="72" y="580"/>
                          </a:lnTo>
                          <a:lnTo>
                            <a:pt x="0" y="432"/>
                          </a:lnTo>
                          <a:lnTo>
                            <a:pt x="16" y="317"/>
                          </a:lnTo>
                          <a:lnTo>
                            <a:pt x="58" y="205"/>
                          </a:lnTo>
                          <a:lnTo>
                            <a:pt x="18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54" name="Freeform 32">
                      <a:extLst>
                        <a:ext uri="{FF2B5EF4-FFF2-40B4-BE49-F238E27FC236}">
                          <a16:creationId xmlns:a16="http://schemas.microsoft.com/office/drawing/2014/main" id="{8CA4B81E-8D00-C88C-63DC-9FB78C89D749}"/>
                        </a:ext>
                      </a:extLst>
                    </p:cNvPr>
                    <p:cNvSpPr>
                      <a:spLocks/>
                    </p:cNvSpPr>
                    <p:nvPr/>
                  </p:nvSpPr>
                  <p:spPr bwMode="auto">
                    <a:xfrm>
                      <a:off x="9626601" y="2476500"/>
                      <a:ext cx="123825" cy="581025"/>
                    </a:xfrm>
                    <a:custGeom>
                      <a:avLst/>
                      <a:gdLst>
                        <a:gd name="T0" fmla="*/ 233 w 233"/>
                        <a:gd name="T1" fmla="*/ 1095 h 1095"/>
                        <a:gd name="T2" fmla="*/ 152 w 233"/>
                        <a:gd name="T3" fmla="*/ 1041 h 1095"/>
                        <a:gd name="T4" fmla="*/ 81 w 233"/>
                        <a:gd name="T5" fmla="*/ 971 h 1095"/>
                        <a:gd name="T6" fmla="*/ 28 w 233"/>
                        <a:gd name="T7" fmla="*/ 888 h 1095"/>
                        <a:gd name="T8" fmla="*/ 0 w 233"/>
                        <a:gd name="T9" fmla="*/ 798 h 1095"/>
                        <a:gd name="T10" fmla="*/ 9 w 233"/>
                        <a:gd name="T11" fmla="*/ 689 h 1095"/>
                        <a:gd name="T12" fmla="*/ 50 w 233"/>
                        <a:gd name="T13" fmla="*/ 583 h 1095"/>
                        <a:gd name="T14" fmla="*/ 137 w 233"/>
                        <a:gd name="T15" fmla="*/ 369 h 1095"/>
                        <a:gd name="T16" fmla="*/ 159 w 233"/>
                        <a:gd name="T17" fmla="*/ 185 h 1095"/>
                        <a:gd name="T18" fmla="*/ 153 w 233"/>
                        <a:gd name="T19" fmla="*/ 0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095">
                          <a:moveTo>
                            <a:pt x="233" y="1095"/>
                          </a:moveTo>
                          <a:lnTo>
                            <a:pt x="152" y="1041"/>
                          </a:lnTo>
                          <a:lnTo>
                            <a:pt x="81" y="971"/>
                          </a:lnTo>
                          <a:lnTo>
                            <a:pt x="28" y="888"/>
                          </a:lnTo>
                          <a:lnTo>
                            <a:pt x="0" y="798"/>
                          </a:lnTo>
                          <a:lnTo>
                            <a:pt x="9" y="689"/>
                          </a:lnTo>
                          <a:lnTo>
                            <a:pt x="50" y="583"/>
                          </a:lnTo>
                          <a:lnTo>
                            <a:pt x="137" y="369"/>
                          </a:lnTo>
                          <a:lnTo>
                            <a:pt x="159" y="185"/>
                          </a:lnTo>
                          <a:lnTo>
                            <a:pt x="15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55" name="Freeform 33">
                      <a:extLst>
                        <a:ext uri="{FF2B5EF4-FFF2-40B4-BE49-F238E27FC236}">
                          <a16:creationId xmlns:a16="http://schemas.microsoft.com/office/drawing/2014/main" id="{FCE0CB42-C62F-841F-1B39-557A10615065}"/>
                        </a:ext>
                      </a:extLst>
                    </p:cNvPr>
                    <p:cNvSpPr>
                      <a:spLocks/>
                    </p:cNvSpPr>
                    <p:nvPr/>
                  </p:nvSpPr>
                  <p:spPr bwMode="auto">
                    <a:xfrm>
                      <a:off x="9626601" y="2459038"/>
                      <a:ext cx="127000" cy="587375"/>
                    </a:xfrm>
                    <a:custGeom>
                      <a:avLst/>
                      <a:gdLst>
                        <a:gd name="T0" fmla="*/ 241 w 241"/>
                        <a:gd name="T1" fmla="*/ 1105 h 1105"/>
                        <a:gd name="T2" fmla="*/ 159 w 241"/>
                        <a:gd name="T3" fmla="*/ 966 h 1105"/>
                        <a:gd name="T4" fmla="*/ 96 w 241"/>
                        <a:gd name="T5" fmla="*/ 816 h 1105"/>
                        <a:gd name="T6" fmla="*/ 29 w 241"/>
                        <a:gd name="T7" fmla="*/ 623 h 1105"/>
                        <a:gd name="T8" fmla="*/ 0 w 241"/>
                        <a:gd name="T9" fmla="*/ 424 h 1105"/>
                        <a:gd name="T10" fmla="*/ 19 w 241"/>
                        <a:gd name="T11" fmla="*/ 363 h 1105"/>
                        <a:gd name="T12" fmla="*/ 58 w 241"/>
                        <a:gd name="T13" fmla="*/ 307 h 1105"/>
                        <a:gd name="T14" fmla="*/ 120 w 241"/>
                        <a:gd name="T15" fmla="*/ 190 h 1105"/>
                        <a:gd name="T16" fmla="*/ 102 w 241"/>
                        <a:gd name="T17" fmla="*/ 87 h 1105"/>
                        <a:gd name="T18" fmla="*/ 40 w 241"/>
                        <a:gd name="T19"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105">
                          <a:moveTo>
                            <a:pt x="241" y="1105"/>
                          </a:moveTo>
                          <a:lnTo>
                            <a:pt x="159" y="966"/>
                          </a:lnTo>
                          <a:lnTo>
                            <a:pt x="96" y="816"/>
                          </a:lnTo>
                          <a:lnTo>
                            <a:pt x="29" y="623"/>
                          </a:lnTo>
                          <a:lnTo>
                            <a:pt x="0" y="424"/>
                          </a:lnTo>
                          <a:lnTo>
                            <a:pt x="19" y="363"/>
                          </a:lnTo>
                          <a:lnTo>
                            <a:pt x="58" y="307"/>
                          </a:lnTo>
                          <a:lnTo>
                            <a:pt x="120" y="190"/>
                          </a:lnTo>
                          <a:lnTo>
                            <a:pt x="102" y="87"/>
                          </a:lnTo>
                          <a:lnTo>
                            <a:pt x="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24" name="Freeform 34">
                      <a:extLst>
                        <a:ext uri="{FF2B5EF4-FFF2-40B4-BE49-F238E27FC236}">
                          <a16:creationId xmlns:a16="http://schemas.microsoft.com/office/drawing/2014/main" id="{64F9E363-93EA-E0B0-E631-5F1BF4F67B70}"/>
                        </a:ext>
                      </a:extLst>
                    </p:cNvPr>
                    <p:cNvSpPr>
                      <a:spLocks/>
                    </p:cNvSpPr>
                    <p:nvPr/>
                  </p:nvSpPr>
                  <p:spPr bwMode="auto">
                    <a:xfrm>
                      <a:off x="9740901" y="2562225"/>
                      <a:ext cx="30163" cy="485775"/>
                    </a:xfrm>
                    <a:custGeom>
                      <a:avLst/>
                      <a:gdLst>
                        <a:gd name="T0" fmla="*/ 16 w 56"/>
                        <a:gd name="T1" fmla="*/ 915 h 915"/>
                        <a:gd name="T2" fmla="*/ 24 w 56"/>
                        <a:gd name="T3" fmla="*/ 663 h 915"/>
                        <a:gd name="T4" fmla="*/ 9 w 56"/>
                        <a:gd name="T5" fmla="*/ 489 h 915"/>
                        <a:gd name="T6" fmla="*/ 0 w 56"/>
                        <a:gd name="T7" fmla="*/ 316 h 915"/>
                        <a:gd name="T8" fmla="*/ 18 w 56"/>
                        <a:gd name="T9" fmla="*/ 156 h 915"/>
                        <a:gd name="T10" fmla="*/ 56 w 56"/>
                        <a:gd name="T11" fmla="*/ 0 h 915"/>
                      </a:gdLst>
                      <a:ahLst/>
                      <a:cxnLst>
                        <a:cxn ang="0">
                          <a:pos x="T0" y="T1"/>
                        </a:cxn>
                        <a:cxn ang="0">
                          <a:pos x="T2" y="T3"/>
                        </a:cxn>
                        <a:cxn ang="0">
                          <a:pos x="T4" y="T5"/>
                        </a:cxn>
                        <a:cxn ang="0">
                          <a:pos x="T6" y="T7"/>
                        </a:cxn>
                        <a:cxn ang="0">
                          <a:pos x="T8" y="T9"/>
                        </a:cxn>
                        <a:cxn ang="0">
                          <a:pos x="T10" y="T11"/>
                        </a:cxn>
                      </a:cxnLst>
                      <a:rect l="0" t="0" r="r" b="b"/>
                      <a:pathLst>
                        <a:path w="56" h="915">
                          <a:moveTo>
                            <a:pt x="16" y="915"/>
                          </a:moveTo>
                          <a:lnTo>
                            <a:pt x="24" y="663"/>
                          </a:lnTo>
                          <a:lnTo>
                            <a:pt x="9" y="489"/>
                          </a:lnTo>
                          <a:lnTo>
                            <a:pt x="0" y="316"/>
                          </a:lnTo>
                          <a:lnTo>
                            <a:pt x="18" y="156"/>
                          </a:lnTo>
                          <a:lnTo>
                            <a:pt x="56"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25" name="Freeform 35">
                      <a:extLst>
                        <a:ext uri="{FF2B5EF4-FFF2-40B4-BE49-F238E27FC236}">
                          <a16:creationId xmlns:a16="http://schemas.microsoft.com/office/drawing/2014/main" id="{ECA304AA-68BE-4390-4145-83D8EE5A0674}"/>
                        </a:ext>
                      </a:extLst>
                    </p:cNvPr>
                    <p:cNvSpPr>
                      <a:spLocks/>
                    </p:cNvSpPr>
                    <p:nvPr/>
                  </p:nvSpPr>
                  <p:spPr bwMode="auto">
                    <a:xfrm>
                      <a:off x="8947151" y="2646363"/>
                      <a:ext cx="123825" cy="581025"/>
                    </a:xfrm>
                    <a:custGeom>
                      <a:avLst/>
                      <a:gdLst>
                        <a:gd name="T0" fmla="*/ 234 w 234"/>
                        <a:gd name="T1" fmla="*/ 1096 h 1096"/>
                        <a:gd name="T2" fmla="*/ 153 w 234"/>
                        <a:gd name="T3" fmla="*/ 1041 h 1096"/>
                        <a:gd name="T4" fmla="*/ 82 w 234"/>
                        <a:gd name="T5" fmla="*/ 971 h 1096"/>
                        <a:gd name="T6" fmla="*/ 28 w 234"/>
                        <a:gd name="T7" fmla="*/ 889 h 1096"/>
                        <a:gd name="T8" fmla="*/ 0 w 234"/>
                        <a:gd name="T9" fmla="*/ 798 h 1096"/>
                        <a:gd name="T10" fmla="*/ 9 w 234"/>
                        <a:gd name="T11" fmla="*/ 689 h 1096"/>
                        <a:gd name="T12" fmla="*/ 51 w 234"/>
                        <a:gd name="T13" fmla="*/ 583 h 1096"/>
                        <a:gd name="T14" fmla="*/ 137 w 234"/>
                        <a:gd name="T15" fmla="*/ 370 h 1096"/>
                        <a:gd name="T16" fmla="*/ 160 w 234"/>
                        <a:gd name="T17" fmla="*/ 185 h 1096"/>
                        <a:gd name="T18" fmla="*/ 153 w 234"/>
                        <a:gd name="T19"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1096">
                          <a:moveTo>
                            <a:pt x="234" y="1096"/>
                          </a:moveTo>
                          <a:lnTo>
                            <a:pt x="153" y="1041"/>
                          </a:lnTo>
                          <a:lnTo>
                            <a:pt x="82" y="971"/>
                          </a:lnTo>
                          <a:lnTo>
                            <a:pt x="28" y="889"/>
                          </a:lnTo>
                          <a:lnTo>
                            <a:pt x="0" y="798"/>
                          </a:lnTo>
                          <a:lnTo>
                            <a:pt x="9" y="689"/>
                          </a:lnTo>
                          <a:lnTo>
                            <a:pt x="51" y="583"/>
                          </a:lnTo>
                          <a:lnTo>
                            <a:pt x="137" y="370"/>
                          </a:lnTo>
                          <a:lnTo>
                            <a:pt x="160" y="185"/>
                          </a:lnTo>
                          <a:lnTo>
                            <a:pt x="15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26" name="Freeform 36">
                      <a:extLst>
                        <a:ext uri="{FF2B5EF4-FFF2-40B4-BE49-F238E27FC236}">
                          <a16:creationId xmlns:a16="http://schemas.microsoft.com/office/drawing/2014/main" id="{06C74758-DF81-E5B6-039F-1E3108FE4DFB}"/>
                        </a:ext>
                      </a:extLst>
                    </p:cNvPr>
                    <p:cNvSpPr>
                      <a:spLocks/>
                    </p:cNvSpPr>
                    <p:nvPr/>
                  </p:nvSpPr>
                  <p:spPr bwMode="auto">
                    <a:xfrm>
                      <a:off x="8947151" y="2628900"/>
                      <a:ext cx="128588" cy="587375"/>
                    </a:xfrm>
                    <a:custGeom>
                      <a:avLst/>
                      <a:gdLst>
                        <a:gd name="T0" fmla="*/ 242 w 242"/>
                        <a:gd name="T1" fmla="*/ 1105 h 1105"/>
                        <a:gd name="T2" fmla="*/ 159 w 242"/>
                        <a:gd name="T3" fmla="*/ 966 h 1105"/>
                        <a:gd name="T4" fmla="*/ 97 w 242"/>
                        <a:gd name="T5" fmla="*/ 816 h 1105"/>
                        <a:gd name="T6" fmla="*/ 30 w 242"/>
                        <a:gd name="T7" fmla="*/ 623 h 1105"/>
                        <a:gd name="T8" fmla="*/ 0 w 242"/>
                        <a:gd name="T9" fmla="*/ 424 h 1105"/>
                        <a:gd name="T10" fmla="*/ 19 w 242"/>
                        <a:gd name="T11" fmla="*/ 363 h 1105"/>
                        <a:gd name="T12" fmla="*/ 59 w 242"/>
                        <a:gd name="T13" fmla="*/ 307 h 1105"/>
                        <a:gd name="T14" fmla="*/ 121 w 242"/>
                        <a:gd name="T15" fmla="*/ 190 h 1105"/>
                        <a:gd name="T16" fmla="*/ 102 w 242"/>
                        <a:gd name="T17" fmla="*/ 87 h 1105"/>
                        <a:gd name="T18" fmla="*/ 41 w 242"/>
                        <a:gd name="T19"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105">
                          <a:moveTo>
                            <a:pt x="242" y="1105"/>
                          </a:moveTo>
                          <a:lnTo>
                            <a:pt x="159" y="966"/>
                          </a:lnTo>
                          <a:lnTo>
                            <a:pt x="97" y="816"/>
                          </a:lnTo>
                          <a:lnTo>
                            <a:pt x="30" y="623"/>
                          </a:lnTo>
                          <a:lnTo>
                            <a:pt x="0" y="424"/>
                          </a:lnTo>
                          <a:lnTo>
                            <a:pt x="19" y="363"/>
                          </a:lnTo>
                          <a:lnTo>
                            <a:pt x="59" y="307"/>
                          </a:lnTo>
                          <a:lnTo>
                            <a:pt x="121" y="190"/>
                          </a:lnTo>
                          <a:lnTo>
                            <a:pt x="102" y="87"/>
                          </a:lnTo>
                          <a:lnTo>
                            <a:pt x="4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27" name="Freeform 37">
                      <a:extLst>
                        <a:ext uri="{FF2B5EF4-FFF2-40B4-BE49-F238E27FC236}">
                          <a16:creationId xmlns:a16="http://schemas.microsoft.com/office/drawing/2014/main" id="{1271F295-0AA3-D4BF-6C7E-4B062FA7342B}"/>
                        </a:ext>
                      </a:extLst>
                    </p:cNvPr>
                    <p:cNvSpPr>
                      <a:spLocks/>
                    </p:cNvSpPr>
                    <p:nvPr/>
                  </p:nvSpPr>
                  <p:spPr bwMode="auto">
                    <a:xfrm>
                      <a:off x="9061451" y="2732088"/>
                      <a:ext cx="30163" cy="485775"/>
                    </a:xfrm>
                    <a:custGeom>
                      <a:avLst/>
                      <a:gdLst>
                        <a:gd name="T0" fmla="*/ 17 w 57"/>
                        <a:gd name="T1" fmla="*/ 915 h 915"/>
                        <a:gd name="T2" fmla="*/ 25 w 57"/>
                        <a:gd name="T3" fmla="*/ 663 h 915"/>
                        <a:gd name="T4" fmla="*/ 9 w 57"/>
                        <a:gd name="T5" fmla="*/ 489 h 915"/>
                        <a:gd name="T6" fmla="*/ 0 w 57"/>
                        <a:gd name="T7" fmla="*/ 316 h 915"/>
                        <a:gd name="T8" fmla="*/ 18 w 57"/>
                        <a:gd name="T9" fmla="*/ 156 h 915"/>
                        <a:gd name="T10" fmla="*/ 57 w 57"/>
                        <a:gd name="T11" fmla="*/ 0 h 915"/>
                      </a:gdLst>
                      <a:ahLst/>
                      <a:cxnLst>
                        <a:cxn ang="0">
                          <a:pos x="T0" y="T1"/>
                        </a:cxn>
                        <a:cxn ang="0">
                          <a:pos x="T2" y="T3"/>
                        </a:cxn>
                        <a:cxn ang="0">
                          <a:pos x="T4" y="T5"/>
                        </a:cxn>
                        <a:cxn ang="0">
                          <a:pos x="T6" y="T7"/>
                        </a:cxn>
                        <a:cxn ang="0">
                          <a:pos x="T8" y="T9"/>
                        </a:cxn>
                        <a:cxn ang="0">
                          <a:pos x="T10" y="T11"/>
                        </a:cxn>
                      </a:cxnLst>
                      <a:rect l="0" t="0" r="r" b="b"/>
                      <a:pathLst>
                        <a:path w="57" h="915">
                          <a:moveTo>
                            <a:pt x="17" y="915"/>
                          </a:moveTo>
                          <a:lnTo>
                            <a:pt x="25" y="663"/>
                          </a:lnTo>
                          <a:lnTo>
                            <a:pt x="9" y="489"/>
                          </a:lnTo>
                          <a:lnTo>
                            <a:pt x="0" y="316"/>
                          </a:lnTo>
                          <a:lnTo>
                            <a:pt x="18" y="156"/>
                          </a:lnTo>
                          <a:lnTo>
                            <a:pt x="5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28" name="Freeform 38">
                      <a:extLst>
                        <a:ext uri="{FF2B5EF4-FFF2-40B4-BE49-F238E27FC236}">
                          <a16:creationId xmlns:a16="http://schemas.microsoft.com/office/drawing/2014/main" id="{5EBB17AA-DD55-F2FB-AE4F-3E69321EE127}"/>
                        </a:ext>
                      </a:extLst>
                    </p:cNvPr>
                    <p:cNvSpPr>
                      <a:spLocks/>
                    </p:cNvSpPr>
                    <p:nvPr/>
                  </p:nvSpPr>
                  <p:spPr bwMode="auto">
                    <a:xfrm>
                      <a:off x="8820151" y="2765425"/>
                      <a:ext cx="144463" cy="512763"/>
                    </a:xfrm>
                    <a:custGeom>
                      <a:avLst/>
                      <a:gdLst>
                        <a:gd name="T0" fmla="*/ 274 w 274"/>
                        <a:gd name="T1" fmla="*/ 965 h 965"/>
                        <a:gd name="T2" fmla="*/ 110 w 274"/>
                        <a:gd name="T3" fmla="*/ 863 h 965"/>
                        <a:gd name="T4" fmla="*/ 43 w 274"/>
                        <a:gd name="T5" fmla="*/ 797 h 965"/>
                        <a:gd name="T6" fmla="*/ 0 w 274"/>
                        <a:gd name="T7" fmla="*/ 717 h 965"/>
                        <a:gd name="T8" fmla="*/ 5 w 274"/>
                        <a:gd name="T9" fmla="*/ 658 h 965"/>
                        <a:gd name="T10" fmla="*/ 41 w 274"/>
                        <a:gd name="T11" fmla="*/ 603 h 965"/>
                        <a:gd name="T12" fmla="*/ 129 w 274"/>
                        <a:gd name="T13" fmla="*/ 492 h 965"/>
                        <a:gd name="T14" fmla="*/ 206 w 274"/>
                        <a:gd name="T15" fmla="*/ 347 h 965"/>
                        <a:gd name="T16" fmla="*/ 250 w 274"/>
                        <a:gd name="T17" fmla="*/ 194 h 965"/>
                        <a:gd name="T18" fmla="*/ 242 w 274"/>
                        <a:gd name="T19" fmla="*/ 138 h 965"/>
                        <a:gd name="T20" fmla="*/ 218 w 274"/>
                        <a:gd name="T21" fmla="*/ 84 h 965"/>
                        <a:gd name="T22" fmla="*/ 137 w 274"/>
                        <a:gd name="T23"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965">
                          <a:moveTo>
                            <a:pt x="274" y="965"/>
                          </a:moveTo>
                          <a:lnTo>
                            <a:pt x="110" y="863"/>
                          </a:lnTo>
                          <a:lnTo>
                            <a:pt x="43" y="797"/>
                          </a:lnTo>
                          <a:lnTo>
                            <a:pt x="0" y="717"/>
                          </a:lnTo>
                          <a:lnTo>
                            <a:pt x="5" y="658"/>
                          </a:lnTo>
                          <a:lnTo>
                            <a:pt x="41" y="603"/>
                          </a:lnTo>
                          <a:lnTo>
                            <a:pt x="129" y="492"/>
                          </a:lnTo>
                          <a:lnTo>
                            <a:pt x="206" y="347"/>
                          </a:lnTo>
                          <a:lnTo>
                            <a:pt x="250" y="194"/>
                          </a:lnTo>
                          <a:lnTo>
                            <a:pt x="242" y="138"/>
                          </a:lnTo>
                          <a:lnTo>
                            <a:pt x="218" y="84"/>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29" name="Freeform 39">
                      <a:extLst>
                        <a:ext uri="{FF2B5EF4-FFF2-40B4-BE49-F238E27FC236}">
                          <a16:creationId xmlns:a16="http://schemas.microsoft.com/office/drawing/2014/main" id="{2174D11E-E46E-E8DC-54C2-04B346E4F3B4}"/>
                        </a:ext>
                      </a:extLst>
                    </p:cNvPr>
                    <p:cNvSpPr>
                      <a:spLocks/>
                    </p:cNvSpPr>
                    <p:nvPr/>
                  </p:nvSpPr>
                  <p:spPr bwMode="auto">
                    <a:xfrm>
                      <a:off x="8797926" y="2679700"/>
                      <a:ext cx="158750" cy="593725"/>
                    </a:xfrm>
                    <a:custGeom>
                      <a:avLst/>
                      <a:gdLst>
                        <a:gd name="T0" fmla="*/ 298 w 298"/>
                        <a:gd name="T1" fmla="*/ 1118 h 1118"/>
                        <a:gd name="T2" fmla="*/ 248 w 298"/>
                        <a:gd name="T3" fmla="*/ 989 h 1118"/>
                        <a:gd name="T4" fmla="*/ 185 w 298"/>
                        <a:gd name="T5" fmla="*/ 866 h 1118"/>
                        <a:gd name="T6" fmla="*/ 135 w 298"/>
                        <a:gd name="T7" fmla="*/ 796 h 1118"/>
                        <a:gd name="T8" fmla="*/ 77 w 298"/>
                        <a:gd name="T9" fmla="*/ 731 h 1118"/>
                        <a:gd name="T10" fmla="*/ 0 w 298"/>
                        <a:gd name="T11" fmla="*/ 586 h 1118"/>
                        <a:gd name="T12" fmla="*/ 10 w 298"/>
                        <a:gd name="T13" fmla="*/ 501 h 1118"/>
                        <a:gd name="T14" fmla="*/ 46 w 298"/>
                        <a:gd name="T15" fmla="*/ 418 h 1118"/>
                        <a:gd name="T16" fmla="*/ 121 w 298"/>
                        <a:gd name="T17" fmla="*/ 253 h 1118"/>
                        <a:gd name="T18" fmla="*/ 137 w 298"/>
                        <a:gd name="T19"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1118">
                          <a:moveTo>
                            <a:pt x="298" y="1118"/>
                          </a:moveTo>
                          <a:lnTo>
                            <a:pt x="248" y="989"/>
                          </a:lnTo>
                          <a:lnTo>
                            <a:pt x="185" y="866"/>
                          </a:lnTo>
                          <a:lnTo>
                            <a:pt x="135" y="796"/>
                          </a:lnTo>
                          <a:lnTo>
                            <a:pt x="77" y="731"/>
                          </a:lnTo>
                          <a:lnTo>
                            <a:pt x="0" y="586"/>
                          </a:lnTo>
                          <a:lnTo>
                            <a:pt x="10" y="501"/>
                          </a:lnTo>
                          <a:lnTo>
                            <a:pt x="46" y="418"/>
                          </a:lnTo>
                          <a:lnTo>
                            <a:pt x="121" y="253"/>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30" name="Freeform 40">
                      <a:extLst>
                        <a:ext uri="{FF2B5EF4-FFF2-40B4-BE49-F238E27FC236}">
                          <a16:creationId xmlns:a16="http://schemas.microsoft.com/office/drawing/2014/main" id="{0594C37B-BA83-A6F0-0E80-67B1F1AF3F07}"/>
                        </a:ext>
                      </a:extLst>
                    </p:cNvPr>
                    <p:cNvSpPr>
                      <a:spLocks/>
                    </p:cNvSpPr>
                    <p:nvPr/>
                  </p:nvSpPr>
                  <p:spPr bwMode="auto">
                    <a:xfrm>
                      <a:off x="8850313" y="2744788"/>
                      <a:ext cx="114300" cy="522288"/>
                    </a:xfrm>
                    <a:custGeom>
                      <a:avLst/>
                      <a:gdLst>
                        <a:gd name="T0" fmla="*/ 217 w 217"/>
                        <a:gd name="T1" fmla="*/ 983 h 983"/>
                        <a:gd name="T2" fmla="*/ 213 w 217"/>
                        <a:gd name="T3" fmla="*/ 850 h 983"/>
                        <a:gd name="T4" fmla="*/ 177 w 217"/>
                        <a:gd name="T5" fmla="*/ 721 h 983"/>
                        <a:gd name="T6" fmla="*/ 131 w 217"/>
                        <a:gd name="T7" fmla="*/ 648 h 983"/>
                        <a:gd name="T8" fmla="*/ 72 w 217"/>
                        <a:gd name="T9" fmla="*/ 580 h 983"/>
                        <a:gd name="T10" fmla="*/ 0 w 217"/>
                        <a:gd name="T11" fmla="*/ 433 h 983"/>
                        <a:gd name="T12" fmla="*/ 16 w 217"/>
                        <a:gd name="T13" fmla="*/ 317 h 983"/>
                        <a:gd name="T14" fmla="*/ 58 w 217"/>
                        <a:gd name="T15" fmla="*/ 205 h 983"/>
                        <a:gd name="T16" fmla="*/ 185 w 217"/>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983">
                          <a:moveTo>
                            <a:pt x="217" y="983"/>
                          </a:moveTo>
                          <a:lnTo>
                            <a:pt x="213" y="850"/>
                          </a:lnTo>
                          <a:lnTo>
                            <a:pt x="177" y="721"/>
                          </a:lnTo>
                          <a:lnTo>
                            <a:pt x="131" y="648"/>
                          </a:lnTo>
                          <a:lnTo>
                            <a:pt x="72" y="580"/>
                          </a:lnTo>
                          <a:lnTo>
                            <a:pt x="0" y="433"/>
                          </a:lnTo>
                          <a:lnTo>
                            <a:pt x="16" y="317"/>
                          </a:lnTo>
                          <a:lnTo>
                            <a:pt x="58" y="205"/>
                          </a:lnTo>
                          <a:lnTo>
                            <a:pt x="18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31" name="Freeform 41">
                      <a:extLst>
                        <a:ext uri="{FF2B5EF4-FFF2-40B4-BE49-F238E27FC236}">
                          <a16:creationId xmlns:a16="http://schemas.microsoft.com/office/drawing/2014/main" id="{4607C803-1C94-A9B6-B03C-51ED1CC4D256}"/>
                        </a:ext>
                      </a:extLst>
                    </p:cNvPr>
                    <p:cNvSpPr>
                      <a:spLocks/>
                    </p:cNvSpPr>
                    <p:nvPr/>
                  </p:nvSpPr>
                  <p:spPr bwMode="auto">
                    <a:xfrm>
                      <a:off x="9742488" y="2535238"/>
                      <a:ext cx="146050" cy="512763"/>
                    </a:xfrm>
                    <a:custGeom>
                      <a:avLst/>
                      <a:gdLst>
                        <a:gd name="T0" fmla="*/ 274 w 274"/>
                        <a:gd name="T1" fmla="*/ 965 h 965"/>
                        <a:gd name="T2" fmla="*/ 110 w 274"/>
                        <a:gd name="T3" fmla="*/ 863 h 965"/>
                        <a:gd name="T4" fmla="*/ 43 w 274"/>
                        <a:gd name="T5" fmla="*/ 797 h 965"/>
                        <a:gd name="T6" fmla="*/ 0 w 274"/>
                        <a:gd name="T7" fmla="*/ 717 h 965"/>
                        <a:gd name="T8" fmla="*/ 4 w 274"/>
                        <a:gd name="T9" fmla="*/ 658 h 965"/>
                        <a:gd name="T10" fmla="*/ 41 w 274"/>
                        <a:gd name="T11" fmla="*/ 603 h 965"/>
                        <a:gd name="T12" fmla="*/ 129 w 274"/>
                        <a:gd name="T13" fmla="*/ 492 h 965"/>
                        <a:gd name="T14" fmla="*/ 206 w 274"/>
                        <a:gd name="T15" fmla="*/ 347 h 965"/>
                        <a:gd name="T16" fmla="*/ 250 w 274"/>
                        <a:gd name="T17" fmla="*/ 194 h 965"/>
                        <a:gd name="T18" fmla="*/ 241 w 274"/>
                        <a:gd name="T19" fmla="*/ 138 h 965"/>
                        <a:gd name="T20" fmla="*/ 218 w 274"/>
                        <a:gd name="T21" fmla="*/ 84 h 965"/>
                        <a:gd name="T22" fmla="*/ 137 w 274"/>
                        <a:gd name="T23"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965">
                          <a:moveTo>
                            <a:pt x="274" y="965"/>
                          </a:moveTo>
                          <a:lnTo>
                            <a:pt x="110" y="863"/>
                          </a:lnTo>
                          <a:lnTo>
                            <a:pt x="43" y="797"/>
                          </a:lnTo>
                          <a:lnTo>
                            <a:pt x="0" y="717"/>
                          </a:lnTo>
                          <a:lnTo>
                            <a:pt x="4" y="658"/>
                          </a:lnTo>
                          <a:lnTo>
                            <a:pt x="41" y="603"/>
                          </a:lnTo>
                          <a:lnTo>
                            <a:pt x="129" y="492"/>
                          </a:lnTo>
                          <a:lnTo>
                            <a:pt x="206" y="347"/>
                          </a:lnTo>
                          <a:lnTo>
                            <a:pt x="250" y="194"/>
                          </a:lnTo>
                          <a:lnTo>
                            <a:pt x="241" y="138"/>
                          </a:lnTo>
                          <a:lnTo>
                            <a:pt x="218" y="84"/>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32" name="Freeform 42">
                      <a:extLst>
                        <a:ext uri="{FF2B5EF4-FFF2-40B4-BE49-F238E27FC236}">
                          <a16:creationId xmlns:a16="http://schemas.microsoft.com/office/drawing/2014/main" id="{3661A13F-F86C-98B3-2049-CE186716549F}"/>
                        </a:ext>
                      </a:extLst>
                    </p:cNvPr>
                    <p:cNvSpPr>
                      <a:spLocks/>
                    </p:cNvSpPr>
                    <p:nvPr/>
                  </p:nvSpPr>
                  <p:spPr bwMode="auto">
                    <a:xfrm>
                      <a:off x="9720263" y="2449513"/>
                      <a:ext cx="158750" cy="593725"/>
                    </a:xfrm>
                    <a:custGeom>
                      <a:avLst/>
                      <a:gdLst>
                        <a:gd name="T0" fmla="*/ 298 w 298"/>
                        <a:gd name="T1" fmla="*/ 1118 h 1118"/>
                        <a:gd name="T2" fmla="*/ 248 w 298"/>
                        <a:gd name="T3" fmla="*/ 989 h 1118"/>
                        <a:gd name="T4" fmla="*/ 185 w 298"/>
                        <a:gd name="T5" fmla="*/ 866 h 1118"/>
                        <a:gd name="T6" fmla="*/ 135 w 298"/>
                        <a:gd name="T7" fmla="*/ 797 h 1118"/>
                        <a:gd name="T8" fmla="*/ 76 w 298"/>
                        <a:gd name="T9" fmla="*/ 731 h 1118"/>
                        <a:gd name="T10" fmla="*/ 0 w 298"/>
                        <a:gd name="T11" fmla="*/ 586 h 1118"/>
                        <a:gd name="T12" fmla="*/ 10 w 298"/>
                        <a:gd name="T13" fmla="*/ 501 h 1118"/>
                        <a:gd name="T14" fmla="*/ 46 w 298"/>
                        <a:gd name="T15" fmla="*/ 419 h 1118"/>
                        <a:gd name="T16" fmla="*/ 121 w 298"/>
                        <a:gd name="T17" fmla="*/ 253 h 1118"/>
                        <a:gd name="T18" fmla="*/ 137 w 298"/>
                        <a:gd name="T19"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1118">
                          <a:moveTo>
                            <a:pt x="298" y="1118"/>
                          </a:moveTo>
                          <a:lnTo>
                            <a:pt x="248" y="989"/>
                          </a:lnTo>
                          <a:lnTo>
                            <a:pt x="185" y="866"/>
                          </a:lnTo>
                          <a:lnTo>
                            <a:pt x="135" y="797"/>
                          </a:lnTo>
                          <a:lnTo>
                            <a:pt x="76" y="731"/>
                          </a:lnTo>
                          <a:lnTo>
                            <a:pt x="0" y="586"/>
                          </a:lnTo>
                          <a:lnTo>
                            <a:pt x="10" y="501"/>
                          </a:lnTo>
                          <a:lnTo>
                            <a:pt x="46" y="419"/>
                          </a:lnTo>
                          <a:lnTo>
                            <a:pt x="121" y="253"/>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33" name="Freeform 43">
                      <a:extLst>
                        <a:ext uri="{FF2B5EF4-FFF2-40B4-BE49-F238E27FC236}">
                          <a16:creationId xmlns:a16="http://schemas.microsoft.com/office/drawing/2014/main" id="{1A002623-B3B3-D1A8-FC74-CAF263934CF7}"/>
                        </a:ext>
                      </a:extLst>
                    </p:cNvPr>
                    <p:cNvSpPr>
                      <a:spLocks/>
                    </p:cNvSpPr>
                    <p:nvPr/>
                  </p:nvSpPr>
                  <p:spPr bwMode="auto">
                    <a:xfrm>
                      <a:off x="9772651" y="2514600"/>
                      <a:ext cx="115888" cy="522288"/>
                    </a:xfrm>
                    <a:custGeom>
                      <a:avLst/>
                      <a:gdLst>
                        <a:gd name="T0" fmla="*/ 217 w 217"/>
                        <a:gd name="T1" fmla="*/ 983 h 983"/>
                        <a:gd name="T2" fmla="*/ 212 w 217"/>
                        <a:gd name="T3" fmla="*/ 850 h 983"/>
                        <a:gd name="T4" fmla="*/ 176 w 217"/>
                        <a:gd name="T5" fmla="*/ 721 h 983"/>
                        <a:gd name="T6" fmla="*/ 131 w 217"/>
                        <a:gd name="T7" fmla="*/ 648 h 983"/>
                        <a:gd name="T8" fmla="*/ 72 w 217"/>
                        <a:gd name="T9" fmla="*/ 580 h 983"/>
                        <a:gd name="T10" fmla="*/ 0 w 217"/>
                        <a:gd name="T11" fmla="*/ 433 h 983"/>
                        <a:gd name="T12" fmla="*/ 16 w 217"/>
                        <a:gd name="T13" fmla="*/ 317 h 983"/>
                        <a:gd name="T14" fmla="*/ 58 w 217"/>
                        <a:gd name="T15" fmla="*/ 205 h 983"/>
                        <a:gd name="T16" fmla="*/ 184 w 217"/>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983">
                          <a:moveTo>
                            <a:pt x="217" y="983"/>
                          </a:moveTo>
                          <a:lnTo>
                            <a:pt x="212" y="850"/>
                          </a:lnTo>
                          <a:lnTo>
                            <a:pt x="176" y="721"/>
                          </a:lnTo>
                          <a:lnTo>
                            <a:pt x="131" y="648"/>
                          </a:lnTo>
                          <a:lnTo>
                            <a:pt x="72" y="580"/>
                          </a:lnTo>
                          <a:lnTo>
                            <a:pt x="0" y="433"/>
                          </a:lnTo>
                          <a:lnTo>
                            <a:pt x="16" y="317"/>
                          </a:lnTo>
                          <a:lnTo>
                            <a:pt x="58" y="205"/>
                          </a:lnTo>
                          <a:lnTo>
                            <a:pt x="184"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34" name="Freeform 44">
                      <a:extLst>
                        <a:ext uri="{FF2B5EF4-FFF2-40B4-BE49-F238E27FC236}">
                          <a16:creationId xmlns:a16="http://schemas.microsoft.com/office/drawing/2014/main" id="{E54BB2E7-E219-6C44-2C07-E0293B541FEA}"/>
                        </a:ext>
                      </a:extLst>
                    </p:cNvPr>
                    <p:cNvSpPr>
                      <a:spLocks/>
                    </p:cNvSpPr>
                    <p:nvPr/>
                  </p:nvSpPr>
                  <p:spPr bwMode="auto">
                    <a:xfrm>
                      <a:off x="9417051" y="2590800"/>
                      <a:ext cx="146050" cy="512763"/>
                    </a:xfrm>
                    <a:custGeom>
                      <a:avLst/>
                      <a:gdLst>
                        <a:gd name="T0" fmla="*/ 274 w 274"/>
                        <a:gd name="T1" fmla="*/ 965 h 965"/>
                        <a:gd name="T2" fmla="*/ 110 w 274"/>
                        <a:gd name="T3" fmla="*/ 863 h 965"/>
                        <a:gd name="T4" fmla="*/ 43 w 274"/>
                        <a:gd name="T5" fmla="*/ 797 h 965"/>
                        <a:gd name="T6" fmla="*/ 0 w 274"/>
                        <a:gd name="T7" fmla="*/ 717 h 965"/>
                        <a:gd name="T8" fmla="*/ 4 w 274"/>
                        <a:gd name="T9" fmla="*/ 658 h 965"/>
                        <a:gd name="T10" fmla="*/ 41 w 274"/>
                        <a:gd name="T11" fmla="*/ 603 h 965"/>
                        <a:gd name="T12" fmla="*/ 129 w 274"/>
                        <a:gd name="T13" fmla="*/ 492 h 965"/>
                        <a:gd name="T14" fmla="*/ 206 w 274"/>
                        <a:gd name="T15" fmla="*/ 347 h 965"/>
                        <a:gd name="T16" fmla="*/ 249 w 274"/>
                        <a:gd name="T17" fmla="*/ 194 h 965"/>
                        <a:gd name="T18" fmla="*/ 241 w 274"/>
                        <a:gd name="T19" fmla="*/ 138 h 965"/>
                        <a:gd name="T20" fmla="*/ 217 w 274"/>
                        <a:gd name="T21" fmla="*/ 84 h 965"/>
                        <a:gd name="T22" fmla="*/ 137 w 274"/>
                        <a:gd name="T23"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965">
                          <a:moveTo>
                            <a:pt x="274" y="965"/>
                          </a:moveTo>
                          <a:lnTo>
                            <a:pt x="110" y="863"/>
                          </a:lnTo>
                          <a:lnTo>
                            <a:pt x="43" y="797"/>
                          </a:lnTo>
                          <a:lnTo>
                            <a:pt x="0" y="717"/>
                          </a:lnTo>
                          <a:lnTo>
                            <a:pt x="4" y="658"/>
                          </a:lnTo>
                          <a:lnTo>
                            <a:pt x="41" y="603"/>
                          </a:lnTo>
                          <a:lnTo>
                            <a:pt x="129" y="492"/>
                          </a:lnTo>
                          <a:lnTo>
                            <a:pt x="206" y="347"/>
                          </a:lnTo>
                          <a:lnTo>
                            <a:pt x="249" y="194"/>
                          </a:lnTo>
                          <a:lnTo>
                            <a:pt x="241" y="138"/>
                          </a:lnTo>
                          <a:lnTo>
                            <a:pt x="217" y="84"/>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35" name="Freeform 45">
                      <a:extLst>
                        <a:ext uri="{FF2B5EF4-FFF2-40B4-BE49-F238E27FC236}">
                          <a16:creationId xmlns:a16="http://schemas.microsoft.com/office/drawing/2014/main" id="{D23C88D8-9A5B-950B-5346-26D3DB3F3CD6}"/>
                        </a:ext>
                      </a:extLst>
                    </p:cNvPr>
                    <p:cNvSpPr>
                      <a:spLocks/>
                    </p:cNvSpPr>
                    <p:nvPr/>
                  </p:nvSpPr>
                  <p:spPr bwMode="auto">
                    <a:xfrm>
                      <a:off x="9396413" y="2505075"/>
                      <a:ext cx="157163" cy="593725"/>
                    </a:xfrm>
                    <a:custGeom>
                      <a:avLst/>
                      <a:gdLst>
                        <a:gd name="T0" fmla="*/ 297 w 297"/>
                        <a:gd name="T1" fmla="*/ 1118 h 1118"/>
                        <a:gd name="T2" fmla="*/ 248 w 297"/>
                        <a:gd name="T3" fmla="*/ 989 h 1118"/>
                        <a:gd name="T4" fmla="*/ 185 w 297"/>
                        <a:gd name="T5" fmla="*/ 866 h 1118"/>
                        <a:gd name="T6" fmla="*/ 135 w 297"/>
                        <a:gd name="T7" fmla="*/ 796 h 1118"/>
                        <a:gd name="T8" fmla="*/ 76 w 297"/>
                        <a:gd name="T9" fmla="*/ 731 h 1118"/>
                        <a:gd name="T10" fmla="*/ 0 w 297"/>
                        <a:gd name="T11" fmla="*/ 586 h 1118"/>
                        <a:gd name="T12" fmla="*/ 10 w 297"/>
                        <a:gd name="T13" fmla="*/ 500 h 1118"/>
                        <a:gd name="T14" fmla="*/ 46 w 297"/>
                        <a:gd name="T15" fmla="*/ 418 h 1118"/>
                        <a:gd name="T16" fmla="*/ 121 w 297"/>
                        <a:gd name="T17" fmla="*/ 252 h 1118"/>
                        <a:gd name="T18" fmla="*/ 137 w 297"/>
                        <a:gd name="T19"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1118">
                          <a:moveTo>
                            <a:pt x="297" y="1118"/>
                          </a:moveTo>
                          <a:lnTo>
                            <a:pt x="248" y="989"/>
                          </a:lnTo>
                          <a:lnTo>
                            <a:pt x="185" y="866"/>
                          </a:lnTo>
                          <a:lnTo>
                            <a:pt x="135" y="796"/>
                          </a:lnTo>
                          <a:lnTo>
                            <a:pt x="76" y="731"/>
                          </a:lnTo>
                          <a:lnTo>
                            <a:pt x="0" y="586"/>
                          </a:lnTo>
                          <a:lnTo>
                            <a:pt x="10" y="500"/>
                          </a:lnTo>
                          <a:lnTo>
                            <a:pt x="46" y="418"/>
                          </a:lnTo>
                          <a:lnTo>
                            <a:pt x="121" y="252"/>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36" name="Freeform 46">
                      <a:extLst>
                        <a:ext uri="{FF2B5EF4-FFF2-40B4-BE49-F238E27FC236}">
                          <a16:creationId xmlns:a16="http://schemas.microsoft.com/office/drawing/2014/main" id="{40B2FF80-1BAE-98EE-9E64-CBA40222EE95}"/>
                        </a:ext>
                      </a:extLst>
                    </p:cNvPr>
                    <p:cNvSpPr>
                      <a:spLocks/>
                    </p:cNvSpPr>
                    <p:nvPr/>
                  </p:nvSpPr>
                  <p:spPr bwMode="auto">
                    <a:xfrm>
                      <a:off x="9447213" y="2568575"/>
                      <a:ext cx="115888" cy="522288"/>
                    </a:xfrm>
                    <a:custGeom>
                      <a:avLst/>
                      <a:gdLst>
                        <a:gd name="T0" fmla="*/ 218 w 218"/>
                        <a:gd name="T1" fmla="*/ 983 h 983"/>
                        <a:gd name="T2" fmla="*/ 213 w 218"/>
                        <a:gd name="T3" fmla="*/ 850 h 983"/>
                        <a:gd name="T4" fmla="*/ 177 w 218"/>
                        <a:gd name="T5" fmla="*/ 721 h 983"/>
                        <a:gd name="T6" fmla="*/ 132 w 218"/>
                        <a:gd name="T7" fmla="*/ 648 h 983"/>
                        <a:gd name="T8" fmla="*/ 73 w 218"/>
                        <a:gd name="T9" fmla="*/ 580 h 983"/>
                        <a:gd name="T10" fmla="*/ 0 w 218"/>
                        <a:gd name="T11" fmla="*/ 432 h 983"/>
                        <a:gd name="T12" fmla="*/ 17 w 218"/>
                        <a:gd name="T13" fmla="*/ 317 h 983"/>
                        <a:gd name="T14" fmla="*/ 59 w 218"/>
                        <a:gd name="T15" fmla="*/ 205 h 983"/>
                        <a:gd name="T16" fmla="*/ 185 w 218"/>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983">
                          <a:moveTo>
                            <a:pt x="218" y="983"/>
                          </a:moveTo>
                          <a:lnTo>
                            <a:pt x="213" y="850"/>
                          </a:lnTo>
                          <a:lnTo>
                            <a:pt x="177" y="721"/>
                          </a:lnTo>
                          <a:lnTo>
                            <a:pt x="132" y="648"/>
                          </a:lnTo>
                          <a:lnTo>
                            <a:pt x="73" y="580"/>
                          </a:lnTo>
                          <a:lnTo>
                            <a:pt x="0" y="432"/>
                          </a:lnTo>
                          <a:lnTo>
                            <a:pt x="17" y="317"/>
                          </a:lnTo>
                          <a:lnTo>
                            <a:pt x="59" y="205"/>
                          </a:lnTo>
                          <a:lnTo>
                            <a:pt x="18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37" name="Freeform 47">
                      <a:extLst>
                        <a:ext uri="{FF2B5EF4-FFF2-40B4-BE49-F238E27FC236}">
                          <a16:creationId xmlns:a16="http://schemas.microsoft.com/office/drawing/2014/main" id="{2149A201-BC0C-D2CA-3B76-91436FAD2E60}"/>
                        </a:ext>
                      </a:extLst>
                    </p:cNvPr>
                    <p:cNvSpPr>
                      <a:spLocks/>
                    </p:cNvSpPr>
                    <p:nvPr/>
                  </p:nvSpPr>
                  <p:spPr bwMode="auto">
                    <a:xfrm>
                      <a:off x="9232901" y="2608263"/>
                      <a:ext cx="85725" cy="515938"/>
                    </a:xfrm>
                    <a:custGeom>
                      <a:avLst/>
                      <a:gdLst>
                        <a:gd name="T0" fmla="*/ 120 w 161"/>
                        <a:gd name="T1" fmla="*/ 969 h 969"/>
                        <a:gd name="T2" fmla="*/ 136 w 161"/>
                        <a:gd name="T3" fmla="*/ 699 h 969"/>
                        <a:gd name="T4" fmla="*/ 159 w 161"/>
                        <a:gd name="T5" fmla="*/ 607 h 969"/>
                        <a:gd name="T6" fmla="*/ 161 w 161"/>
                        <a:gd name="T7" fmla="*/ 518 h 969"/>
                        <a:gd name="T8" fmla="*/ 125 w 161"/>
                        <a:gd name="T9" fmla="*/ 477 h 969"/>
                        <a:gd name="T10" fmla="*/ 74 w 161"/>
                        <a:gd name="T11" fmla="*/ 446 h 969"/>
                        <a:gd name="T12" fmla="*/ 25 w 161"/>
                        <a:gd name="T13" fmla="*/ 414 h 969"/>
                        <a:gd name="T14" fmla="*/ 0 w 161"/>
                        <a:gd name="T15" fmla="*/ 370 h 969"/>
                        <a:gd name="T16" fmla="*/ 2 w 161"/>
                        <a:gd name="T17" fmla="*/ 282 h 969"/>
                        <a:gd name="T18" fmla="*/ 27 w 161"/>
                        <a:gd name="T19" fmla="*/ 195 h 969"/>
                        <a:gd name="T20" fmla="*/ 88 w 161"/>
                        <a:gd name="T21" fmla="*/ 23 h 969"/>
                        <a:gd name="T22" fmla="*/ 90 w 161"/>
                        <a:gd name="T23" fmla="*/ 6 h 969"/>
                        <a:gd name="T24" fmla="*/ 88 w 161"/>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969">
                          <a:moveTo>
                            <a:pt x="120" y="969"/>
                          </a:moveTo>
                          <a:lnTo>
                            <a:pt x="136" y="699"/>
                          </a:lnTo>
                          <a:lnTo>
                            <a:pt x="159" y="607"/>
                          </a:lnTo>
                          <a:lnTo>
                            <a:pt x="161" y="518"/>
                          </a:lnTo>
                          <a:lnTo>
                            <a:pt x="125" y="477"/>
                          </a:lnTo>
                          <a:lnTo>
                            <a:pt x="74" y="446"/>
                          </a:lnTo>
                          <a:lnTo>
                            <a:pt x="25" y="414"/>
                          </a:lnTo>
                          <a:lnTo>
                            <a:pt x="0" y="370"/>
                          </a:lnTo>
                          <a:lnTo>
                            <a:pt x="2" y="282"/>
                          </a:lnTo>
                          <a:lnTo>
                            <a:pt x="27" y="195"/>
                          </a:lnTo>
                          <a:lnTo>
                            <a:pt x="88" y="23"/>
                          </a:lnTo>
                          <a:lnTo>
                            <a:pt x="90" y="6"/>
                          </a:lnTo>
                          <a:lnTo>
                            <a:pt x="88"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39" name="Freeform 48">
                      <a:extLst>
                        <a:ext uri="{FF2B5EF4-FFF2-40B4-BE49-F238E27FC236}">
                          <a16:creationId xmlns:a16="http://schemas.microsoft.com/office/drawing/2014/main" id="{72489F68-50EE-2739-600A-81FDF0FEFD8A}"/>
                        </a:ext>
                      </a:extLst>
                    </p:cNvPr>
                    <p:cNvSpPr>
                      <a:spLocks/>
                    </p:cNvSpPr>
                    <p:nvPr/>
                  </p:nvSpPr>
                  <p:spPr bwMode="auto">
                    <a:xfrm>
                      <a:off x="9167813" y="2611438"/>
                      <a:ext cx="188913" cy="519113"/>
                    </a:xfrm>
                    <a:custGeom>
                      <a:avLst/>
                      <a:gdLst>
                        <a:gd name="T0" fmla="*/ 249 w 354"/>
                        <a:gd name="T1" fmla="*/ 979 h 979"/>
                        <a:gd name="T2" fmla="*/ 203 w 354"/>
                        <a:gd name="T3" fmla="*/ 928 h 979"/>
                        <a:gd name="T4" fmla="*/ 170 w 354"/>
                        <a:gd name="T5" fmla="*/ 866 h 979"/>
                        <a:gd name="T6" fmla="*/ 153 w 354"/>
                        <a:gd name="T7" fmla="*/ 731 h 979"/>
                        <a:gd name="T8" fmla="*/ 198 w 354"/>
                        <a:gd name="T9" fmla="*/ 643 h 979"/>
                        <a:gd name="T10" fmla="*/ 272 w 354"/>
                        <a:gd name="T11" fmla="*/ 564 h 979"/>
                        <a:gd name="T12" fmla="*/ 337 w 354"/>
                        <a:gd name="T13" fmla="*/ 485 h 979"/>
                        <a:gd name="T14" fmla="*/ 354 w 354"/>
                        <a:gd name="T15" fmla="*/ 397 h 979"/>
                        <a:gd name="T16" fmla="*/ 304 w 354"/>
                        <a:gd name="T17" fmla="*/ 276 h 979"/>
                        <a:gd name="T18" fmla="*/ 218 w 354"/>
                        <a:gd name="T19" fmla="*/ 171 h 979"/>
                        <a:gd name="T20" fmla="*/ 112 w 354"/>
                        <a:gd name="T21" fmla="*/ 80 h 979"/>
                        <a:gd name="T22" fmla="*/ 0 w 354"/>
                        <a:gd name="T23" fmla="*/ 0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4" h="979">
                          <a:moveTo>
                            <a:pt x="249" y="979"/>
                          </a:moveTo>
                          <a:lnTo>
                            <a:pt x="203" y="928"/>
                          </a:lnTo>
                          <a:lnTo>
                            <a:pt x="170" y="866"/>
                          </a:lnTo>
                          <a:lnTo>
                            <a:pt x="153" y="731"/>
                          </a:lnTo>
                          <a:lnTo>
                            <a:pt x="198" y="643"/>
                          </a:lnTo>
                          <a:lnTo>
                            <a:pt x="272" y="564"/>
                          </a:lnTo>
                          <a:lnTo>
                            <a:pt x="337" y="485"/>
                          </a:lnTo>
                          <a:lnTo>
                            <a:pt x="354" y="397"/>
                          </a:lnTo>
                          <a:lnTo>
                            <a:pt x="304" y="276"/>
                          </a:lnTo>
                          <a:lnTo>
                            <a:pt x="218" y="171"/>
                          </a:lnTo>
                          <a:lnTo>
                            <a:pt x="112" y="80"/>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41" name="Freeform 49">
                      <a:extLst>
                        <a:ext uri="{FF2B5EF4-FFF2-40B4-BE49-F238E27FC236}">
                          <a16:creationId xmlns:a16="http://schemas.microsoft.com/office/drawing/2014/main" id="{82D0DB7F-CEB5-9193-7508-9C96F2175A61}"/>
                        </a:ext>
                      </a:extLst>
                    </p:cNvPr>
                    <p:cNvSpPr>
                      <a:spLocks/>
                    </p:cNvSpPr>
                    <p:nvPr/>
                  </p:nvSpPr>
                  <p:spPr bwMode="auto">
                    <a:xfrm>
                      <a:off x="9258301" y="2620963"/>
                      <a:ext cx="93663" cy="512763"/>
                    </a:xfrm>
                    <a:custGeom>
                      <a:avLst/>
                      <a:gdLst>
                        <a:gd name="T0" fmla="*/ 104 w 177"/>
                        <a:gd name="T1" fmla="*/ 964 h 964"/>
                        <a:gd name="T2" fmla="*/ 107 w 177"/>
                        <a:gd name="T3" fmla="*/ 959 h 964"/>
                        <a:gd name="T4" fmla="*/ 113 w 177"/>
                        <a:gd name="T5" fmla="*/ 942 h 964"/>
                        <a:gd name="T6" fmla="*/ 157 w 177"/>
                        <a:gd name="T7" fmla="*/ 816 h 964"/>
                        <a:gd name="T8" fmla="*/ 177 w 177"/>
                        <a:gd name="T9" fmla="*/ 689 h 964"/>
                        <a:gd name="T10" fmla="*/ 152 w 177"/>
                        <a:gd name="T11" fmla="*/ 589 h 964"/>
                        <a:gd name="T12" fmla="*/ 111 w 177"/>
                        <a:gd name="T13" fmla="*/ 492 h 964"/>
                        <a:gd name="T14" fmla="*/ 32 w 177"/>
                        <a:gd name="T15" fmla="*/ 297 h 964"/>
                        <a:gd name="T16" fmla="*/ 0 w 177"/>
                        <a:gd name="T17"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964">
                          <a:moveTo>
                            <a:pt x="104" y="964"/>
                          </a:moveTo>
                          <a:lnTo>
                            <a:pt x="107" y="959"/>
                          </a:lnTo>
                          <a:lnTo>
                            <a:pt x="113" y="942"/>
                          </a:lnTo>
                          <a:lnTo>
                            <a:pt x="157" y="816"/>
                          </a:lnTo>
                          <a:lnTo>
                            <a:pt x="177" y="689"/>
                          </a:lnTo>
                          <a:lnTo>
                            <a:pt x="152" y="589"/>
                          </a:lnTo>
                          <a:lnTo>
                            <a:pt x="111" y="492"/>
                          </a:lnTo>
                          <a:lnTo>
                            <a:pt x="32" y="297"/>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43" name="Freeform 50">
                      <a:extLst>
                        <a:ext uri="{FF2B5EF4-FFF2-40B4-BE49-F238E27FC236}">
                          <a16:creationId xmlns:a16="http://schemas.microsoft.com/office/drawing/2014/main" id="{952FE7E3-66EA-3868-837D-F321620549EF}"/>
                        </a:ext>
                      </a:extLst>
                    </p:cNvPr>
                    <p:cNvSpPr>
                      <a:spLocks/>
                    </p:cNvSpPr>
                    <p:nvPr/>
                  </p:nvSpPr>
                  <p:spPr bwMode="auto">
                    <a:xfrm>
                      <a:off x="9086851" y="2655888"/>
                      <a:ext cx="85725" cy="515938"/>
                    </a:xfrm>
                    <a:custGeom>
                      <a:avLst/>
                      <a:gdLst>
                        <a:gd name="T0" fmla="*/ 121 w 161"/>
                        <a:gd name="T1" fmla="*/ 969 h 969"/>
                        <a:gd name="T2" fmla="*/ 137 w 161"/>
                        <a:gd name="T3" fmla="*/ 699 h 969"/>
                        <a:gd name="T4" fmla="*/ 160 w 161"/>
                        <a:gd name="T5" fmla="*/ 607 h 969"/>
                        <a:gd name="T6" fmla="*/ 161 w 161"/>
                        <a:gd name="T7" fmla="*/ 519 h 969"/>
                        <a:gd name="T8" fmla="*/ 126 w 161"/>
                        <a:gd name="T9" fmla="*/ 477 h 969"/>
                        <a:gd name="T10" fmla="*/ 74 w 161"/>
                        <a:gd name="T11" fmla="*/ 446 h 969"/>
                        <a:gd name="T12" fmla="*/ 26 w 161"/>
                        <a:gd name="T13" fmla="*/ 414 h 969"/>
                        <a:gd name="T14" fmla="*/ 0 w 161"/>
                        <a:gd name="T15" fmla="*/ 370 h 969"/>
                        <a:gd name="T16" fmla="*/ 3 w 161"/>
                        <a:gd name="T17" fmla="*/ 282 h 969"/>
                        <a:gd name="T18" fmla="*/ 28 w 161"/>
                        <a:gd name="T19" fmla="*/ 195 h 969"/>
                        <a:gd name="T20" fmla="*/ 89 w 161"/>
                        <a:gd name="T21" fmla="*/ 23 h 969"/>
                        <a:gd name="T22" fmla="*/ 90 w 161"/>
                        <a:gd name="T23" fmla="*/ 6 h 969"/>
                        <a:gd name="T24" fmla="*/ 89 w 161"/>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969">
                          <a:moveTo>
                            <a:pt x="121" y="969"/>
                          </a:moveTo>
                          <a:lnTo>
                            <a:pt x="137" y="699"/>
                          </a:lnTo>
                          <a:lnTo>
                            <a:pt x="160" y="607"/>
                          </a:lnTo>
                          <a:lnTo>
                            <a:pt x="161" y="519"/>
                          </a:lnTo>
                          <a:lnTo>
                            <a:pt x="126" y="477"/>
                          </a:lnTo>
                          <a:lnTo>
                            <a:pt x="74" y="446"/>
                          </a:lnTo>
                          <a:lnTo>
                            <a:pt x="26" y="414"/>
                          </a:lnTo>
                          <a:lnTo>
                            <a:pt x="0" y="370"/>
                          </a:lnTo>
                          <a:lnTo>
                            <a:pt x="3" y="282"/>
                          </a:lnTo>
                          <a:lnTo>
                            <a:pt x="28" y="195"/>
                          </a:lnTo>
                          <a:lnTo>
                            <a:pt x="89" y="23"/>
                          </a:lnTo>
                          <a:lnTo>
                            <a:pt x="90" y="6"/>
                          </a:lnTo>
                          <a:lnTo>
                            <a:pt x="8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45" name="Freeform 51">
                      <a:extLst>
                        <a:ext uri="{FF2B5EF4-FFF2-40B4-BE49-F238E27FC236}">
                          <a16:creationId xmlns:a16="http://schemas.microsoft.com/office/drawing/2014/main" id="{52610B3C-5CA1-D4CB-4247-3BEE819FC228}"/>
                        </a:ext>
                      </a:extLst>
                    </p:cNvPr>
                    <p:cNvSpPr>
                      <a:spLocks/>
                    </p:cNvSpPr>
                    <p:nvPr/>
                  </p:nvSpPr>
                  <p:spPr bwMode="auto">
                    <a:xfrm>
                      <a:off x="9023351" y="2659063"/>
                      <a:ext cx="188913" cy="519113"/>
                    </a:xfrm>
                    <a:custGeom>
                      <a:avLst/>
                      <a:gdLst>
                        <a:gd name="T0" fmla="*/ 249 w 354"/>
                        <a:gd name="T1" fmla="*/ 978 h 978"/>
                        <a:gd name="T2" fmla="*/ 203 w 354"/>
                        <a:gd name="T3" fmla="*/ 928 h 978"/>
                        <a:gd name="T4" fmla="*/ 169 w 354"/>
                        <a:gd name="T5" fmla="*/ 865 h 978"/>
                        <a:gd name="T6" fmla="*/ 152 w 354"/>
                        <a:gd name="T7" fmla="*/ 730 h 978"/>
                        <a:gd name="T8" fmla="*/ 197 w 354"/>
                        <a:gd name="T9" fmla="*/ 642 h 978"/>
                        <a:gd name="T10" fmla="*/ 272 w 354"/>
                        <a:gd name="T11" fmla="*/ 563 h 978"/>
                        <a:gd name="T12" fmla="*/ 337 w 354"/>
                        <a:gd name="T13" fmla="*/ 484 h 978"/>
                        <a:gd name="T14" fmla="*/ 354 w 354"/>
                        <a:gd name="T15" fmla="*/ 396 h 978"/>
                        <a:gd name="T16" fmla="*/ 304 w 354"/>
                        <a:gd name="T17" fmla="*/ 275 h 978"/>
                        <a:gd name="T18" fmla="*/ 218 w 354"/>
                        <a:gd name="T19" fmla="*/ 170 h 978"/>
                        <a:gd name="T20" fmla="*/ 112 w 354"/>
                        <a:gd name="T21" fmla="*/ 79 h 978"/>
                        <a:gd name="T22" fmla="*/ 0 w 354"/>
                        <a:gd name="T23"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4" h="978">
                          <a:moveTo>
                            <a:pt x="249" y="978"/>
                          </a:moveTo>
                          <a:lnTo>
                            <a:pt x="203" y="928"/>
                          </a:lnTo>
                          <a:lnTo>
                            <a:pt x="169" y="865"/>
                          </a:lnTo>
                          <a:lnTo>
                            <a:pt x="152" y="730"/>
                          </a:lnTo>
                          <a:lnTo>
                            <a:pt x="197" y="642"/>
                          </a:lnTo>
                          <a:lnTo>
                            <a:pt x="272" y="563"/>
                          </a:lnTo>
                          <a:lnTo>
                            <a:pt x="337" y="484"/>
                          </a:lnTo>
                          <a:lnTo>
                            <a:pt x="354" y="396"/>
                          </a:lnTo>
                          <a:lnTo>
                            <a:pt x="304" y="275"/>
                          </a:lnTo>
                          <a:lnTo>
                            <a:pt x="218" y="170"/>
                          </a:lnTo>
                          <a:lnTo>
                            <a:pt x="112" y="79"/>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46" name="Freeform 52">
                      <a:extLst>
                        <a:ext uri="{FF2B5EF4-FFF2-40B4-BE49-F238E27FC236}">
                          <a16:creationId xmlns:a16="http://schemas.microsoft.com/office/drawing/2014/main" id="{71A92F96-D79C-3585-382D-EAD4E93C87E3}"/>
                        </a:ext>
                      </a:extLst>
                    </p:cNvPr>
                    <p:cNvSpPr>
                      <a:spLocks/>
                    </p:cNvSpPr>
                    <p:nvPr/>
                  </p:nvSpPr>
                  <p:spPr bwMode="auto">
                    <a:xfrm>
                      <a:off x="9113838" y="2668588"/>
                      <a:ext cx="93663" cy="512763"/>
                    </a:xfrm>
                    <a:custGeom>
                      <a:avLst/>
                      <a:gdLst>
                        <a:gd name="T0" fmla="*/ 104 w 176"/>
                        <a:gd name="T1" fmla="*/ 965 h 965"/>
                        <a:gd name="T2" fmla="*/ 107 w 176"/>
                        <a:gd name="T3" fmla="*/ 959 h 965"/>
                        <a:gd name="T4" fmla="*/ 112 w 176"/>
                        <a:gd name="T5" fmla="*/ 942 h 965"/>
                        <a:gd name="T6" fmla="*/ 157 w 176"/>
                        <a:gd name="T7" fmla="*/ 817 h 965"/>
                        <a:gd name="T8" fmla="*/ 176 w 176"/>
                        <a:gd name="T9" fmla="*/ 690 h 965"/>
                        <a:gd name="T10" fmla="*/ 151 w 176"/>
                        <a:gd name="T11" fmla="*/ 589 h 965"/>
                        <a:gd name="T12" fmla="*/ 111 w 176"/>
                        <a:gd name="T13" fmla="*/ 492 h 965"/>
                        <a:gd name="T14" fmla="*/ 32 w 176"/>
                        <a:gd name="T15" fmla="*/ 297 h 965"/>
                        <a:gd name="T16" fmla="*/ 0 w 176"/>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965">
                          <a:moveTo>
                            <a:pt x="104" y="965"/>
                          </a:moveTo>
                          <a:lnTo>
                            <a:pt x="107" y="959"/>
                          </a:lnTo>
                          <a:lnTo>
                            <a:pt x="112" y="942"/>
                          </a:lnTo>
                          <a:lnTo>
                            <a:pt x="157" y="817"/>
                          </a:lnTo>
                          <a:lnTo>
                            <a:pt x="176" y="690"/>
                          </a:lnTo>
                          <a:lnTo>
                            <a:pt x="151" y="589"/>
                          </a:lnTo>
                          <a:lnTo>
                            <a:pt x="111" y="492"/>
                          </a:lnTo>
                          <a:lnTo>
                            <a:pt x="32" y="297"/>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240" name="Freeform 22">
                    <a:extLst>
                      <a:ext uri="{FF2B5EF4-FFF2-40B4-BE49-F238E27FC236}">
                        <a16:creationId xmlns:a16="http://schemas.microsoft.com/office/drawing/2014/main" id="{060867A2-76EA-312C-2D27-AF18A27DC8B3}"/>
                      </a:ext>
                    </a:extLst>
                  </p:cNvPr>
                  <p:cNvSpPr>
                    <a:spLocks/>
                  </p:cNvSpPr>
                  <p:nvPr/>
                </p:nvSpPr>
                <p:spPr bwMode="auto">
                  <a:xfrm>
                    <a:off x="9918282" y="2468563"/>
                    <a:ext cx="146050" cy="457200"/>
                  </a:xfrm>
                  <a:custGeom>
                    <a:avLst/>
                    <a:gdLst>
                      <a:gd name="T0" fmla="*/ 271 w 273"/>
                      <a:gd name="T1" fmla="*/ 861 h 861"/>
                      <a:gd name="T2" fmla="*/ 266 w 273"/>
                      <a:gd name="T3" fmla="*/ 853 h 861"/>
                      <a:gd name="T4" fmla="*/ 263 w 273"/>
                      <a:gd name="T5" fmla="*/ 829 h 861"/>
                      <a:gd name="T6" fmla="*/ 273 w 273"/>
                      <a:gd name="T7" fmla="*/ 721 h 861"/>
                      <a:gd name="T8" fmla="*/ 263 w 273"/>
                      <a:gd name="T9" fmla="*/ 618 h 861"/>
                      <a:gd name="T10" fmla="*/ 208 w 273"/>
                      <a:gd name="T11" fmla="*/ 539 h 861"/>
                      <a:gd name="T12" fmla="*/ 138 w 273"/>
                      <a:gd name="T13" fmla="*/ 471 h 861"/>
                      <a:gd name="T14" fmla="*/ 70 w 273"/>
                      <a:gd name="T15" fmla="*/ 401 h 861"/>
                      <a:gd name="T16" fmla="*/ 22 w 273"/>
                      <a:gd name="T17" fmla="*/ 320 h 861"/>
                      <a:gd name="T18" fmla="*/ 3 w 273"/>
                      <a:gd name="T19" fmla="*/ 241 h 861"/>
                      <a:gd name="T20" fmla="*/ 0 w 273"/>
                      <a:gd name="T21" fmla="*/ 159 h 861"/>
                      <a:gd name="T22" fmla="*/ 38 w 273"/>
                      <a:gd name="T23"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861">
                        <a:moveTo>
                          <a:pt x="271" y="861"/>
                        </a:moveTo>
                        <a:lnTo>
                          <a:pt x="266" y="853"/>
                        </a:lnTo>
                        <a:lnTo>
                          <a:pt x="263" y="829"/>
                        </a:lnTo>
                        <a:lnTo>
                          <a:pt x="273" y="721"/>
                        </a:lnTo>
                        <a:lnTo>
                          <a:pt x="263" y="618"/>
                        </a:lnTo>
                        <a:lnTo>
                          <a:pt x="208" y="539"/>
                        </a:lnTo>
                        <a:lnTo>
                          <a:pt x="138" y="471"/>
                        </a:lnTo>
                        <a:lnTo>
                          <a:pt x="70" y="401"/>
                        </a:lnTo>
                        <a:lnTo>
                          <a:pt x="22" y="320"/>
                        </a:lnTo>
                        <a:lnTo>
                          <a:pt x="3" y="241"/>
                        </a:lnTo>
                        <a:lnTo>
                          <a:pt x="0" y="159"/>
                        </a:lnTo>
                        <a:lnTo>
                          <a:pt x="38"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grpSp>
          <p:sp>
            <p:nvSpPr>
              <p:cNvPr id="234" name="Freeform 20">
                <a:extLst>
                  <a:ext uri="{FF2B5EF4-FFF2-40B4-BE49-F238E27FC236}">
                    <a16:creationId xmlns:a16="http://schemas.microsoft.com/office/drawing/2014/main" id="{36067BA2-C2B6-5111-C72E-9D504A8067F7}"/>
                  </a:ext>
                </a:extLst>
              </p:cNvPr>
              <p:cNvSpPr>
                <a:spLocks/>
              </p:cNvSpPr>
              <p:nvPr/>
            </p:nvSpPr>
            <p:spPr bwMode="auto">
              <a:xfrm rot="20482180">
                <a:off x="8696191" y="4665764"/>
                <a:ext cx="202065" cy="615950"/>
              </a:xfrm>
              <a:custGeom>
                <a:avLst/>
                <a:gdLst>
                  <a:gd name="T0" fmla="*/ 4 w 351"/>
                  <a:gd name="T1" fmla="*/ 1156 h 1157"/>
                  <a:gd name="T2" fmla="*/ 0 w 351"/>
                  <a:gd name="T3" fmla="*/ 1157 h 1157"/>
                  <a:gd name="T4" fmla="*/ 3 w 351"/>
                  <a:gd name="T5" fmla="*/ 1135 h 1157"/>
                  <a:gd name="T6" fmla="*/ 9 w 351"/>
                  <a:gd name="T7" fmla="*/ 1104 h 1157"/>
                  <a:gd name="T8" fmla="*/ 15 w 351"/>
                  <a:gd name="T9" fmla="*/ 1078 h 1157"/>
                  <a:gd name="T10" fmla="*/ 107 w 351"/>
                  <a:gd name="T11" fmla="*/ 810 h 1157"/>
                  <a:gd name="T12" fmla="*/ 189 w 351"/>
                  <a:gd name="T13" fmla="*/ 539 h 1157"/>
                  <a:gd name="T14" fmla="*/ 193 w 351"/>
                  <a:gd name="T15" fmla="*/ 484 h 1157"/>
                  <a:gd name="T16" fmla="*/ 187 w 351"/>
                  <a:gd name="T17" fmla="*/ 428 h 1157"/>
                  <a:gd name="T18" fmla="*/ 189 w 351"/>
                  <a:gd name="T19" fmla="*/ 318 h 1157"/>
                  <a:gd name="T20" fmla="*/ 258 w 351"/>
                  <a:gd name="T21" fmla="*/ 154 h 1157"/>
                  <a:gd name="T22" fmla="*/ 351 w 351"/>
                  <a:gd name="T2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1" h="1157">
                    <a:moveTo>
                      <a:pt x="4" y="1156"/>
                    </a:moveTo>
                    <a:lnTo>
                      <a:pt x="0" y="1157"/>
                    </a:lnTo>
                    <a:lnTo>
                      <a:pt x="3" y="1135"/>
                    </a:lnTo>
                    <a:lnTo>
                      <a:pt x="9" y="1104"/>
                    </a:lnTo>
                    <a:lnTo>
                      <a:pt x="15" y="1078"/>
                    </a:lnTo>
                    <a:lnTo>
                      <a:pt x="107" y="810"/>
                    </a:lnTo>
                    <a:lnTo>
                      <a:pt x="189" y="539"/>
                    </a:lnTo>
                    <a:lnTo>
                      <a:pt x="193" y="484"/>
                    </a:lnTo>
                    <a:lnTo>
                      <a:pt x="187" y="428"/>
                    </a:lnTo>
                    <a:lnTo>
                      <a:pt x="189" y="318"/>
                    </a:lnTo>
                    <a:lnTo>
                      <a:pt x="258" y="154"/>
                    </a:lnTo>
                    <a:lnTo>
                      <a:pt x="35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35" name="Freeform 36">
                <a:extLst>
                  <a:ext uri="{FF2B5EF4-FFF2-40B4-BE49-F238E27FC236}">
                    <a16:creationId xmlns:a16="http://schemas.microsoft.com/office/drawing/2014/main" id="{9011F1FA-AC37-2702-5AF9-F4D0F81F7413}"/>
                  </a:ext>
                </a:extLst>
              </p:cNvPr>
              <p:cNvSpPr>
                <a:spLocks/>
              </p:cNvSpPr>
              <p:nvPr/>
            </p:nvSpPr>
            <p:spPr bwMode="auto">
              <a:xfrm rot="21563854">
                <a:off x="8664129" y="4698954"/>
                <a:ext cx="139891" cy="587375"/>
              </a:xfrm>
              <a:custGeom>
                <a:avLst/>
                <a:gdLst>
                  <a:gd name="T0" fmla="*/ 242 w 242"/>
                  <a:gd name="T1" fmla="*/ 1105 h 1105"/>
                  <a:gd name="T2" fmla="*/ 159 w 242"/>
                  <a:gd name="T3" fmla="*/ 966 h 1105"/>
                  <a:gd name="T4" fmla="*/ 97 w 242"/>
                  <a:gd name="T5" fmla="*/ 816 h 1105"/>
                  <a:gd name="T6" fmla="*/ 30 w 242"/>
                  <a:gd name="T7" fmla="*/ 623 h 1105"/>
                  <a:gd name="T8" fmla="*/ 0 w 242"/>
                  <a:gd name="T9" fmla="*/ 424 h 1105"/>
                  <a:gd name="T10" fmla="*/ 19 w 242"/>
                  <a:gd name="T11" fmla="*/ 363 h 1105"/>
                  <a:gd name="T12" fmla="*/ 59 w 242"/>
                  <a:gd name="T13" fmla="*/ 307 h 1105"/>
                  <a:gd name="T14" fmla="*/ 121 w 242"/>
                  <a:gd name="T15" fmla="*/ 190 h 1105"/>
                  <a:gd name="T16" fmla="*/ 102 w 242"/>
                  <a:gd name="T17" fmla="*/ 87 h 1105"/>
                  <a:gd name="T18" fmla="*/ 41 w 242"/>
                  <a:gd name="T19"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105">
                    <a:moveTo>
                      <a:pt x="242" y="1105"/>
                    </a:moveTo>
                    <a:lnTo>
                      <a:pt x="159" y="966"/>
                    </a:lnTo>
                    <a:lnTo>
                      <a:pt x="97" y="816"/>
                    </a:lnTo>
                    <a:lnTo>
                      <a:pt x="30" y="623"/>
                    </a:lnTo>
                    <a:lnTo>
                      <a:pt x="0" y="424"/>
                    </a:lnTo>
                    <a:lnTo>
                      <a:pt x="19" y="363"/>
                    </a:lnTo>
                    <a:lnTo>
                      <a:pt x="59" y="307"/>
                    </a:lnTo>
                    <a:lnTo>
                      <a:pt x="121" y="190"/>
                    </a:lnTo>
                    <a:lnTo>
                      <a:pt x="102" y="87"/>
                    </a:lnTo>
                    <a:lnTo>
                      <a:pt x="4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36" name="Freeform 36">
                <a:extLst>
                  <a:ext uri="{FF2B5EF4-FFF2-40B4-BE49-F238E27FC236}">
                    <a16:creationId xmlns:a16="http://schemas.microsoft.com/office/drawing/2014/main" id="{7A53C324-3A28-1EE0-FAC3-DDC078ABB441}"/>
                  </a:ext>
                </a:extLst>
              </p:cNvPr>
              <p:cNvSpPr>
                <a:spLocks/>
              </p:cNvSpPr>
              <p:nvPr/>
            </p:nvSpPr>
            <p:spPr bwMode="auto">
              <a:xfrm rot="21563854">
                <a:off x="9901065" y="4299597"/>
                <a:ext cx="139891" cy="587375"/>
              </a:xfrm>
              <a:custGeom>
                <a:avLst/>
                <a:gdLst>
                  <a:gd name="T0" fmla="*/ 242 w 242"/>
                  <a:gd name="T1" fmla="*/ 1105 h 1105"/>
                  <a:gd name="T2" fmla="*/ 159 w 242"/>
                  <a:gd name="T3" fmla="*/ 966 h 1105"/>
                  <a:gd name="T4" fmla="*/ 97 w 242"/>
                  <a:gd name="T5" fmla="*/ 816 h 1105"/>
                  <a:gd name="T6" fmla="*/ 30 w 242"/>
                  <a:gd name="T7" fmla="*/ 623 h 1105"/>
                  <a:gd name="T8" fmla="*/ 0 w 242"/>
                  <a:gd name="T9" fmla="*/ 424 h 1105"/>
                  <a:gd name="T10" fmla="*/ 19 w 242"/>
                  <a:gd name="T11" fmla="*/ 363 h 1105"/>
                  <a:gd name="T12" fmla="*/ 59 w 242"/>
                  <a:gd name="T13" fmla="*/ 307 h 1105"/>
                  <a:gd name="T14" fmla="*/ 121 w 242"/>
                  <a:gd name="T15" fmla="*/ 190 h 1105"/>
                  <a:gd name="T16" fmla="*/ 102 w 242"/>
                  <a:gd name="T17" fmla="*/ 87 h 1105"/>
                  <a:gd name="T18" fmla="*/ 41 w 242"/>
                  <a:gd name="T19"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105">
                    <a:moveTo>
                      <a:pt x="242" y="1105"/>
                    </a:moveTo>
                    <a:lnTo>
                      <a:pt x="159" y="966"/>
                    </a:lnTo>
                    <a:lnTo>
                      <a:pt x="97" y="816"/>
                    </a:lnTo>
                    <a:lnTo>
                      <a:pt x="30" y="623"/>
                    </a:lnTo>
                    <a:lnTo>
                      <a:pt x="0" y="424"/>
                    </a:lnTo>
                    <a:lnTo>
                      <a:pt x="19" y="363"/>
                    </a:lnTo>
                    <a:lnTo>
                      <a:pt x="59" y="307"/>
                    </a:lnTo>
                    <a:lnTo>
                      <a:pt x="121" y="190"/>
                    </a:lnTo>
                    <a:lnTo>
                      <a:pt x="102" y="87"/>
                    </a:lnTo>
                    <a:lnTo>
                      <a:pt x="4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224" name="Freeform 17">
              <a:extLst>
                <a:ext uri="{FF2B5EF4-FFF2-40B4-BE49-F238E27FC236}">
                  <a16:creationId xmlns:a16="http://schemas.microsoft.com/office/drawing/2014/main" id="{118259E4-9D0D-88DE-1295-700DEC0D7F7E}"/>
                </a:ext>
              </a:extLst>
            </p:cNvPr>
            <p:cNvSpPr>
              <a:spLocks/>
            </p:cNvSpPr>
            <p:nvPr/>
          </p:nvSpPr>
          <p:spPr bwMode="auto">
            <a:xfrm>
              <a:off x="8782051" y="3872542"/>
              <a:ext cx="1411288" cy="495683"/>
            </a:xfrm>
            <a:custGeom>
              <a:avLst/>
              <a:gdLst>
                <a:gd name="T0" fmla="*/ 0 w 2658"/>
                <a:gd name="T1" fmla="*/ 1137 h 1137"/>
                <a:gd name="T2" fmla="*/ 37 w 2658"/>
                <a:gd name="T3" fmla="*/ 1048 h 1137"/>
                <a:gd name="T4" fmla="*/ 89 w 2658"/>
                <a:gd name="T5" fmla="*/ 967 h 1137"/>
                <a:gd name="T6" fmla="*/ 228 w 2658"/>
                <a:gd name="T7" fmla="*/ 826 h 1137"/>
                <a:gd name="T8" fmla="*/ 398 w 2658"/>
                <a:gd name="T9" fmla="*/ 712 h 1137"/>
                <a:gd name="T10" fmla="*/ 578 w 2658"/>
                <a:gd name="T11" fmla="*/ 624 h 1137"/>
                <a:gd name="T12" fmla="*/ 741 w 2658"/>
                <a:gd name="T13" fmla="*/ 565 h 1137"/>
                <a:gd name="T14" fmla="*/ 907 w 2658"/>
                <a:gd name="T15" fmla="*/ 521 h 1137"/>
                <a:gd name="T16" fmla="*/ 1249 w 2658"/>
                <a:gd name="T17" fmla="*/ 457 h 1137"/>
                <a:gd name="T18" fmla="*/ 1594 w 2658"/>
                <a:gd name="T19" fmla="*/ 403 h 1137"/>
                <a:gd name="T20" fmla="*/ 1933 w 2658"/>
                <a:gd name="T21" fmla="*/ 325 h 1137"/>
                <a:gd name="T22" fmla="*/ 2125 w 2658"/>
                <a:gd name="T23" fmla="*/ 266 h 1137"/>
                <a:gd name="T24" fmla="*/ 2314 w 2658"/>
                <a:gd name="T25" fmla="*/ 197 h 1137"/>
                <a:gd name="T26" fmla="*/ 2494 w 2658"/>
                <a:gd name="T27" fmla="*/ 111 h 1137"/>
                <a:gd name="T28" fmla="*/ 2658 w 2658"/>
                <a:gd name="T29" fmla="*/ 0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58" h="1137">
                  <a:moveTo>
                    <a:pt x="0" y="1137"/>
                  </a:moveTo>
                  <a:lnTo>
                    <a:pt x="37" y="1048"/>
                  </a:lnTo>
                  <a:lnTo>
                    <a:pt x="89" y="967"/>
                  </a:lnTo>
                  <a:lnTo>
                    <a:pt x="228" y="826"/>
                  </a:lnTo>
                  <a:lnTo>
                    <a:pt x="398" y="712"/>
                  </a:lnTo>
                  <a:lnTo>
                    <a:pt x="578" y="624"/>
                  </a:lnTo>
                  <a:lnTo>
                    <a:pt x="741" y="565"/>
                  </a:lnTo>
                  <a:lnTo>
                    <a:pt x="907" y="521"/>
                  </a:lnTo>
                  <a:lnTo>
                    <a:pt x="1249" y="457"/>
                  </a:lnTo>
                  <a:lnTo>
                    <a:pt x="1594" y="403"/>
                  </a:lnTo>
                  <a:lnTo>
                    <a:pt x="1933" y="325"/>
                  </a:lnTo>
                  <a:lnTo>
                    <a:pt x="2125" y="266"/>
                  </a:lnTo>
                  <a:lnTo>
                    <a:pt x="2314" y="197"/>
                  </a:lnTo>
                  <a:lnTo>
                    <a:pt x="2494" y="111"/>
                  </a:lnTo>
                  <a:lnTo>
                    <a:pt x="2658" y="0"/>
                  </a:lnTo>
                </a:path>
              </a:pathLst>
            </a:custGeom>
            <a:noFill/>
            <a:ln w="19050">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spTree>
    <p:extLst>
      <p:ext uri="{BB962C8B-B14F-4D97-AF65-F5344CB8AC3E}">
        <p14:creationId xmlns:p14="http://schemas.microsoft.com/office/powerpoint/2010/main" val="438913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5386F-69ED-770A-0288-ED1BAE87F588}"/>
            </a:ext>
          </a:extLst>
        </p:cNvPr>
        <p:cNvGrpSpPr/>
        <p:nvPr/>
      </p:nvGrpSpPr>
      <p:grpSpPr>
        <a:xfrm>
          <a:off x="0" y="0"/>
          <a:ext cx="0" cy="0"/>
          <a:chOff x="0" y="0"/>
          <a:chExt cx="0" cy="0"/>
        </a:xfrm>
      </p:grpSpPr>
      <p:sp>
        <p:nvSpPr>
          <p:cNvPr id="63" name="Freeform 12">
            <a:extLst>
              <a:ext uri="{FF2B5EF4-FFF2-40B4-BE49-F238E27FC236}">
                <a16:creationId xmlns:a16="http://schemas.microsoft.com/office/drawing/2014/main" id="{59E68130-B55C-ACDD-E988-227FDC8B9571}"/>
              </a:ext>
            </a:extLst>
          </p:cNvPr>
          <p:cNvSpPr>
            <a:spLocks/>
          </p:cNvSpPr>
          <p:nvPr/>
        </p:nvSpPr>
        <p:spPr bwMode="auto">
          <a:xfrm>
            <a:off x="7117271" y="1860256"/>
            <a:ext cx="1598613" cy="3443288"/>
          </a:xfrm>
          <a:custGeom>
            <a:avLst/>
            <a:gdLst>
              <a:gd name="T0" fmla="*/ 710 w 1007"/>
              <a:gd name="T1" fmla="*/ 855 h 2169"/>
              <a:gd name="T2" fmla="*/ 692 w 1007"/>
              <a:gd name="T3" fmla="*/ 711 h 2169"/>
              <a:gd name="T4" fmla="*/ 681 w 1007"/>
              <a:gd name="T5" fmla="*/ 640 h 2169"/>
              <a:gd name="T6" fmla="*/ 665 w 1007"/>
              <a:gd name="T7" fmla="*/ 571 h 2169"/>
              <a:gd name="T8" fmla="*/ 642 w 1007"/>
              <a:gd name="T9" fmla="*/ 505 h 2169"/>
              <a:gd name="T10" fmla="*/ 610 w 1007"/>
              <a:gd name="T11" fmla="*/ 444 h 2169"/>
              <a:gd name="T12" fmla="*/ 560 w 1007"/>
              <a:gd name="T13" fmla="*/ 374 h 2169"/>
              <a:gd name="T14" fmla="*/ 504 w 1007"/>
              <a:gd name="T15" fmla="*/ 309 h 2169"/>
              <a:gd name="T16" fmla="*/ 379 w 1007"/>
              <a:gd name="T17" fmla="*/ 191 h 2169"/>
              <a:gd name="T18" fmla="*/ 331 w 1007"/>
              <a:gd name="T19" fmla="*/ 156 h 2169"/>
              <a:gd name="T20" fmla="*/ 239 w 1007"/>
              <a:gd name="T21" fmla="*/ 88 h 2169"/>
              <a:gd name="T22" fmla="*/ 93 w 1007"/>
              <a:gd name="T23" fmla="*/ 0 h 2169"/>
              <a:gd name="T24" fmla="*/ 79 w 1007"/>
              <a:gd name="T25" fmla="*/ 12 h 2169"/>
              <a:gd name="T26" fmla="*/ 67 w 1007"/>
              <a:gd name="T27" fmla="*/ 25 h 2169"/>
              <a:gd name="T28" fmla="*/ 45 w 1007"/>
              <a:gd name="T29" fmla="*/ 55 h 2169"/>
              <a:gd name="T30" fmla="*/ 25 w 1007"/>
              <a:gd name="T31" fmla="*/ 86 h 2169"/>
              <a:gd name="T32" fmla="*/ 0 w 1007"/>
              <a:gd name="T33" fmla="*/ 113 h 2169"/>
              <a:gd name="T34" fmla="*/ 95 w 1007"/>
              <a:gd name="T35" fmla="*/ 212 h 2169"/>
              <a:gd name="T36" fmla="*/ 182 w 1007"/>
              <a:gd name="T37" fmla="*/ 318 h 2169"/>
              <a:gd name="T38" fmla="*/ 260 w 1007"/>
              <a:gd name="T39" fmla="*/ 432 h 2169"/>
              <a:gd name="T40" fmla="*/ 295 w 1007"/>
              <a:gd name="T41" fmla="*/ 491 h 2169"/>
              <a:gd name="T42" fmla="*/ 328 w 1007"/>
              <a:gd name="T43" fmla="*/ 552 h 2169"/>
              <a:gd name="T44" fmla="*/ 359 w 1007"/>
              <a:gd name="T45" fmla="*/ 617 h 2169"/>
              <a:gd name="T46" fmla="*/ 385 w 1007"/>
              <a:gd name="T47" fmla="*/ 684 h 2169"/>
              <a:gd name="T48" fmla="*/ 407 w 1007"/>
              <a:gd name="T49" fmla="*/ 753 h 2169"/>
              <a:gd name="T50" fmla="*/ 427 w 1007"/>
              <a:gd name="T51" fmla="*/ 823 h 2169"/>
              <a:gd name="T52" fmla="*/ 467 w 1007"/>
              <a:gd name="T53" fmla="*/ 963 h 2169"/>
              <a:gd name="T54" fmla="*/ 512 w 1007"/>
              <a:gd name="T55" fmla="*/ 1101 h 2169"/>
              <a:gd name="T56" fmla="*/ 552 w 1007"/>
              <a:gd name="T57" fmla="*/ 1197 h 2169"/>
              <a:gd name="T58" fmla="*/ 596 w 1007"/>
              <a:gd name="T59" fmla="*/ 1291 h 2169"/>
              <a:gd name="T60" fmla="*/ 641 w 1007"/>
              <a:gd name="T61" fmla="*/ 1386 h 2169"/>
              <a:gd name="T62" fmla="*/ 682 w 1007"/>
              <a:gd name="T63" fmla="*/ 1482 h 2169"/>
              <a:gd name="T64" fmla="*/ 726 w 1007"/>
              <a:gd name="T65" fmla="*/ 1598 h 2169"/>
              <a:gd name="T66" fmla="*/ 744 w 1007"/>
              <a:gd name="T67" fmla="*/ 1658 h 2169"/>
              <a:gd name="T68" fmla="*/ 756 w 1007"/>
              <a:gd name="T69" fmla="*/ 1719 h 2169"/>
              <a:gd name="T70" fmla="*/ 767 w 1007"/>
              <a:gd name="T71" fmla="*/ 1831 h 2169"/>
              <a:gd name="T72" fmla="*/ 773 w 1007"/>
              <a:gd name="T73" fmla="*/ 1943 h 2169"/>
              <a:gd name="T74" fmla="*/ 774 w 1007"/>
              <a:gd name="T75" fmla="*/ 2056 h 2169"/>
              <a:gd name="T76" fmla="*/ 772 w 1007"/>
              <a:gd name="T77" fmla="*/ 2169 h 2169"/>
              <a:gd name="T78" fmla="*/ 804 w 1007"/>
              <a:gd name="T79" fmla="*/ 2148 h 2169"/>
              <a:gd name="T80" fmla="*/ 834 w 1007"/>
              <a:gd name="T81" fmla="*/ 2123 h 2169"/>
              <a:gd name="T82" fmla="*/ 865 w 1007"/>
              <a:gd name="T83" fmla="*/ 2101 h 2169"/>
              <a:gd name="T84" fmla="*/ 881 w 1007"/>
              <a:gd name="T85" fmla="*/ 2092 h 2169"/>
              <a:gd name="T86" fmla="*/ 899 w 1007"/>
              <a:gd name="T87" fmla="*/ 2086 h 2169"/>
              <a:gd name="T88" fmla="*/ 909 w 1007"/>
              <a:gd name="T89" fmla="*/ 2085 h 2169"/>
              <a:gd name="T90" fmla="*/ 919 w 1007"/>
              <a:gd name="T91" fmla="*/ 2087 h 2169"/>
              <a:gd name="T92" fmla="*/ 938 w 1007"/>
              <a:gd name="T93" fmla="*/ 2098 h 2169"/>
              <a:gd name="T94" fmla="*/ 957 w 1007"/>
              <a:gd name="T95" fmla="*/ 2109 h 2169"/>
              <a:gd name="T96" fmla="*/ 967 w 1007"/>
              <a:gd name="T97" fmla="*/ 2112 h 2169"/>
              <a:gd name="T98" fmla="*/ 978 w 1007"/>
              <a:gd name="T99" fmla="*/ 2113 h 2169"/>
              <a:gd name="T100" fmla="*/ 999 w 1007"/>
              <a:gd name="T101" fmla="*/ 1970 h 2169"/>
              <a:gd name="T102" fmla="*/ 1007 w 1007"/>
              <a:gd name="T103" fmla="*/ 1825 h 2169"/>
              <a:gd name="T104" fmla="*/ 1000 w 1007"/>
              <a:gd name="T105" fmla="*/ 1680 h 2169"/>
              <a:gd name="T106" fmla="*/ 978 w 1007"/>
              <a:gd name="T107" fmla="*/ 1538 h 2169"/>
              <a:gd name="T108" fmla="*/ 958 w 1007"/>
              <a:gd name="T109" fmla="*/ 1466 h 2169"/>
              <a:gd name="T110" fmla="*/ 932 w 1007"/>
              <a:gd name="T111" fmla="*/ 1398 h 2169"/>
              <a:gd name="T112" fmla="*/ 868 w 1007"/>
              <a:gd name="T113" fmla="*/ 1264 h 2169"/>
              <a:gd name="T114" fmla="*/ 799 w 1007"/>
              <a:gd name="T115" fmla="*/ 1131 h 2169"/>
              <a:gd name="T116" fmla="*/ 768 w 1007"/>
              <a:gd name="T117" fmla="*/ 1064 h 2169"/>
              <a:gd name="T118" fmla="*/ 741 w 1007"/>
              <a:gd name="T119" fmla="*/ 995 h 2169"/>
              <a:gd name="T120" fmla="*/ 710 w 1007"/>
              <a:gd name="T121" fmla="*/ 855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7" h="2169">
                <a:moveTo>
                  <a:pt x="710" y="855"/>
                </a:moveTo>
                <a:lnTo>
                  <a:pt x="692" y="711"/>
                </a:lnTo>
                <a:lnTo>
                  <a:pt x="681" y="640"/>
                </a:lnTo>
                <a:lnTo>
                  <a:pt x="665" y="571"/>
                </a:lnTo>
                <a:lnTo>
                  <a:pt x="642" y="505"/>
                </a:lnTo>
                <a:lnTo>
                  <a:pt x="610" y="444"/>
                </a:lnTo>
                <a:lnTo>
                  <a:pt x="560" y="374"/>
                </a:lnTo>
                <a:lnTo>
                  <a:pt x="504" y="309"/>
                </a:lnTo>
                <a:lnTo>
                  <a:pt x="379" y="191"/>
                </a:lnTo>
                <a:lnTo>
                  <a:pt x="331" y="156"/>
                </a:lnTo>
                <a:lnTo>
                  <a:pt x="239" y="88"/>
                </a:lnTo>
                <a:lnTo>
                  <a:pt x="93" y="0"/>
                </a:lnTo>
                <a:lnTo>
                  <a:pt x="79" y="12"/>
                </a:lnTo>
                <a:lnTo>
                  <a:pt x="67" y="25"/>
                </a:lnTo>
                <a:lnTo>
                  <a:pt x="45" y="55"/>
                </a:lnTo>
                <a:lnTo>
                  <a:pt x="25" y="86"/>
                </a:lnTo>
                <a:lnTo>
                  <a:pt x="0" y="113"/>
                </a:lnTo>
                <a:lnTo>
                  <a:pt x="95" y="212"/>
                </a:lnTo>
                <a:lnTo>
                  <a:pt x="182" y="318"/>
                </a:lnTo>
                <a:lnTo>
                  <a:pt x="260" y="432"/>
                </a:lnTo>
                <a:lnTo>
                  <a:pt x="295" y="491"/>
                </a:lnTo>
                <a:lnTo>
                  <a:pt x="328" y="552"/>
                </a:lnTo>
                <a:lnTo>
                  <a:pt x="359" y="617"/>
                </a:lnTo>
                <a:lnTo>
                  <a:pt x="385" y="684"/>
                </a:lnTo>
                <a:lnTo>
                  <a:pt x="407" y="753"/>
                </a:lnTo>
                <a:lnTo>
                  <a:pt x="427" y="823"/>
                </a:lnTo>
                <a:lnTo>
                  <a:pt x="467" y="963"/>
                </a:lnTo>
                <a:lnTo>
                  <a:pt x="512" y="1101"/>
                </a:lnTo>
                <a:lnTo>
                  <a:pt x="552" y="1197"/>
                </a:lnTo>
                <a:lnTo>
                  <a:pt x="596" y="1291"/>
                </a:lnTo>
                <a:lnTo>
                  <a:pt x="641" y="1386"/>
                </a:lnTo>
                <a:lnTo>
                  <a:pt x="682" y="1482"/>
                </a:lnTo>
                <a:lnTo>
                  <a:pt x="726" y="1598"/>
                </a:lnTo>
                <a:lnTo>
                  <a:pt x="744" y="1658"/>
                </a:lnTo>
                <a:lnTo>
                  <a:pt x="756" y="1719"/>
                </a:lnTo>
                <a:lnTo>
                  <a:pt x="767" y="1831"/>
                </a:lnTo>
                <a:lnTo>
                  <a:pt x="773" y="1943"/>
                </a:lnTo>
                <a:lnTo>
                  <a:pt x="774" y="2056"/>
                </a:lnTo>
                <a:lnTo>
                  <a:pt x="772" y="2169"/>
                </a:lnTo>
                <a:lnTo>
                  <a:pt x="804" y="2148"/>
                </a:lnTo>
                <a:lnTo>
                  <a:pt x="834" y="2123"/>
                </a:lnTo>
                <a:lnTo>
                  <a:pt x="865" y="2101"/>
                </a:lnTo>
                <a:lnTo>
                  <a:pt x="881" y="2092"/>
                </a:lnTo>
                <a:lnTo>
                  <a:pt x="899" y="2086"/>
                </a:lnTo>
                <a:lnTo>
                  <a:pt x="909" y="2085"/>
                </a:lnTo>
                <a:lnTo>
                  <a:pt x="919" y="2087"/>
                </a:lnTo>
                <a:lnTo>
                  <a:pt x="938" y="2098"/>
                </a:lnTo>
                <a:lnTo>
                  <a:pt x="957" y="2109"/>
                </a:lnTo>
                <a:lnTo>
                  <a:pt x="967" y="2112"/>
                </a:lnTo>
                <a:lnTo>
                  <a:pt x="978" y="2113"/>
                </a:lnTo>
                <a:lnTo>
                  <a:pt x="999" y="1970"/>
                </a:lnTo>
                <a:lnTo>
                  <a:pt x="1007" y="1825"/>
                </a:lnTo>
                <a:lnTo>
                  <a:pt x="1000" y="1680"/>
                </a:lnTo>
                <a:lnTo>
                  <a:pt x="978" y="1538"/>
                </a:lnTo>
                <a:lnTo>
                  <a:pt x="958" y="1466"/>
                </a:lnTo>
                <a:lnTo>
                  <a:pt x="932" y="1398"/>
                </a:lnTo>
                <a:lnTo>
                  <a:pt x="868" y="1264"/>
                </a:lnTo>
                <a:lnTo>
                  <a:pt x="799" y="1131"/>
                </a:lnTo>
                <a:lnTo>
                  <a:pt x="768" y="1064"/>
                </a:lnTo>
                <a:lnTo>
                  <a:pt x="741" y="995"/>
                </a:lnTo>
                <a:lnTo>
                  <a:pt x="710" y="855"/>
                </a:lnTo>
                <a:close/>
              </a:path>
            </a:pathLst>
          </a:custGeom>
          <a:solidFill>
            <a:schemeClr val="accent5">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Title 3">
            <a:extLst>
              <a:ext uri="{FF2B5EF4-FFF2-40B4-BE49-F238E27FC236}">
                <a16:creationId xmlns:a16="http://schemas.microsoft.com/office/drawing/2014/main" id="{6230D628-E531-8E28-7066-551B81FE9AD0}"/>
              </a:ext>
            </a:extLst>
          </p:cNvPr>
          <p:cNvSpPr>
            <a:spLocks noGrp="1"/>
          </p:cNvSpPr>
          <p:nvPr>
            <p:ph type="title"/>
          </p:nvPr>
        </p:nvSpPr>
        <p:spPr/>
        <p:txBody>
          <a:bodyPr/>
          <a:lstStyle/>
          <a:p>
            <a:r>
              <a:rPr lang="en-US"/>
              <a:t>E. Riparian Ownership</a:t>
            </a:r>
          </a:p>
        </p:txBody>
      </p:sp>
      <p:sp>
        <p:nvSpPr>
          <p:cNvPr id="5" name="Content Placeholder 4">
            <a:extLst>
              <a:ext uri="{FF2B5EF4-FFF2-40B4-BE49-F238E27FC236}">
                <a16:creationId xmlns:a16="http://schemas.microsoft.com/office/drawing/2014/main" id="{FD3C1019-E58E-19B7-DEDC-AC1BD25C56E7}"/>
              </a:ext>
            </a:extLst>
          </p:cNvPr>
          <p:cNvSpPr>
            <a:spLocks noGrp="1"/>
          </p:cNvSpPr>
          <p:nvPr>
            <p:ph sz="half" idx="1"/>
          </p:nvPr>
        </p:nvSpPr>
        <p:spPr/>
        <p:txBody>
          <a:bodyPr>
            <a:normAutofit/>
          </a:bodyPr>
          <a:lstStyle/>
          <a:p>
            <a:r>
              <a:rPr lang="en-US"/>
              <a:t>What about artificially created navigable waterbodies? Who owns the bed?</a:t>
            </a:r>
          </a:p>
          <a:p>
            <a:pPr lvl="1"/>
            <a:endParaRPr lang="en-US"/>
          </a:p>
          <a:p>
            <a:pPr lvl="1"/>
            <a:r>
              <a:rPr lang="en-US"/>
              <a:t>Waterbodies created on private land are not subject to public bed ownership.</a:t>
            </a:r>
          </a:p>
          <a:p>
            <a:pPr lvl="1"/>
            <a:endParaRPr lang="en-US"/>
          </a:p>
          <a:p>
            <a:pPr lvl="1"/>
            <a:r>
              <a:rPr lang="en-US"/>
              <a:t>Nor are the waters subject to public use.</a:t>
            </a:r>
          </a:p>
          <a:p>
            <a:pPr lvl="1"/>
            <a:endParaRPr lang="en-US"/>
          </a:p>
          <a:p>
            <a:endParaRPr lang="en-US"/>
          </a:p>
          <a:p>
            <a:endParaRPr lang="en-US"/>
          </a:p>
        </p:txBody>
      </p:sp>
      <p:sp>
        <p:nvSpPr>
          <p:cNvPr id="7" name="Freeform 5">
            <a:extLst>
              <a:ext uri="{FF2B5EF4-FFF2-40B4-BE49-F238E27FC236}">
                <a16:creationId xmlns:a16="http://schemas.microsoft.com/office/drawing/2014/main" id="{F17EE696-B00D-9A5B-A167-137EC161CE32}"/>
              </a:ext>
            </a:extLst>
          </p:cNvPr>
          <p:cNvSpPr>
            <a:spLocks/>
          </p:cNvSpPr>
          <p:nvPr/>
        </p:nvSpPr>
        <p:spPr bwMode="auto">
          <a:xfrm>
            <a:off x="7264908" y="1860256"/>
            <a:ext cx="1450975" cy="3354388"/>
          </a:xfrm>
          <a:custGeom>
            <a:avLst/>
            <a:gdLst>
              <a:gd name="T0" fmla="*/ 0 w 4828"/>
              <a:gd name="T1" fmla="*/ 0 h 10918"/>
              <a:gd name="T2" fmla="*/ 391 w 4828"/>
              <a:gd name="T3" fmla="*/ 219 h 10918"/>
              <a:gd name="T4" fmla="*/ 776 w 4828"/>
              <a:gd name="T5" fmla="*/ 456 h 10918"/>
              <a:gd name="T6" fmla="*/ 1151 w 4828"/>
              <a:gd name="T7" fmla="*/ 711 h 10918"/>
              <a:gd name="T8" fmla="*/ 1512 w 4828"/>
              <a:gd name="T9" fmla="*/ 986 h 10918"/>
              <a:gd name="T10" fmla="*/ 1854 w 4828"/>
              <a:gd name="T11" fmla="*/ 1280 h 10918"/>
              <a:gd name="T12" fmla="*/ 2175 w 4828"/>
              <a:gd name="T13" fmla="*/ 1596 h 10918"/>
              <a:gd name="T14" fmla="*/ 2469 w 4828"/>
              <a:gd name="T15" fmla="*/ 1933 h 10918"/>
              <a:gd name="T16" fmla="*/ 2733 w 4828"/>
              <a:gd name="T17" fmla="*/ 2292 h 10918"/>
              <a:gd name="T18" fmla="*/ 2827 w 4828"/>
              <a:gd name="T19" fmla="*/ 2448 h 10918"/>
              <a:gd name="T20" fmla="*/ 2905 w 4828"/>
              <a:gd name="T21" fmla="*/ 2610 h 10918"/>
              <a:gd name="T22" fmla="*/ 3025 w 4828"/>
              <a:gd name="T23" fmla="*/ 2950 h 10918"/>
              <a:gd name="T24" fmla="*/ 3107 w 4828"/>
              <a:gd name="T25" fmla="*/ 3306 h 10918"/>
              <a:gd name="T26" fmla="*/ 3164 w 4828"/>
              <a:gd name="T27" fmla="*/ 3674 h 10918"/>
              <a:gd name="T28" fmla="*/ 3260 w 4828"/>
              <a:gd name="T29" fmla="*/ 4419 h 10918"/>
              <a:gd name="T30" fmla="*/ 3328 w 4828"/>
              <a:gd name="T31" fmla="*/ 4785 h 10918"/>
              <a:gd name="T32" fmla="*/ 3427 w 4828"/>
              <a:gd name="T33" fmla="*/ 5139 h 10918"/>
              <a:gd name="T34" fmla="*/ 3567 w 4828"/>
              <a:gd name="T35" fmla="*/ 5497 h 10918"/>
              <a:gd name="T36" fmla="*/ 3732 w 4828"/>
              <a:gd name="T37" fmla="*/ 5845 h 10918"/>
              <a:gd name="T38" fmla="*/ 3911 w 4828"/>
              <a:gd name="T39" fmla="*/ 6189 h 10918"/>
              <a:gd name="T40" fmla="*/ 4095 w 4828"/>
              <a:gd name="T41" fmla="*/ 6530 h 10918"/>
              <a:gd name="T42" fmla="*/ 4436 w 4828"/>
              <a:gd name="T43" fmla="*/ 7221 h 10918"/>
              <a:gd name="T44" fmla="*/ 4574 w 4828"/>
              <a:gd name="T45" fmla="*/ 7577 h 10918"/>
              <a:gd name="T46" fmla="*/ 4676 w 4828"/>
              <a:gd name="T47" fmla="*/ 7945 h 10918"/>
              <a:gd name="T48" fmla="*/ 4744 w 4828"/>
              <a:gd name="T49" fmla="*/ 8311 h 10918"/>
              <a:gd name="T50" fmla="*/ 4792 w 4828"/>
              <a:gd name="T51" fmla="*/ 8682 h 10918"/>
              <a:gd name="T52" fmla="*/ 4820 w 4828"/>
              <a:gd name="T53" fmla="*/ 9056 h 10918"/>
              <a:gd name="T54" fmla="*/ 4828 w 4828"/>
              <a:gd name="T55" fmla="*/ 9431 h 10918"/>
              <a:gd name="T56" fmla="*/ 4818 w 4828"/>
              <a:gd name="T57" fmla="*/ 9806 h 10918"/>
              <a:gd name="T58" fmla="*/ 4788 w 4828"/>
              <a:gd name="T59" fmla="*/ 10180 h 10918"/>
              <a:gd name="T60" fmla="*/ 4740 w 4828"/>
              <a:gd name="T61" fmla="*/ 10552 h 10918"/>
              <a:gd name="T62" fmla="*/ 4675 w 4828"/>
              <a:gd name="T63" fmla="*/ 10918 h 10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28" h="10918">
                <a:moveTo>
                  <a:pt x="0" y="0"/>
                </a:moveTo>
                <a:lnTo>
                  <a:pt x="391" y="219"/>
                </a:lnTo>
                <a:lnTo>
                  <a:pt x="776" y="456"/>
                </a:lnTo>
                <a:lnTo>
                  <a:pt x="1151" y="711"/>
                </a:lnTo>
                <a:lnTo>
                  <a:pt x="1512" y="986"/>
                </a:lnTo>
                <a:lnTo>
                  <a:pt x="1854" y="1280"/>
                </a:lnTo>
                <a:lnTo>
                  <a:pt x="2175" y="1596"/>
                </a:lnTo>
                <a:lnTo>
                  <a:pt x="2469" y="1933"/>
                </a:lnTo>
                <a:lnTo>
                  <a:pt x="2733" y="2292"/>
                </a:lnTo>
                <a:lnTo>
                  <a:pt x="2827" y="2448"/>
                </a:lnTo>
                <a:lnTo>
                  <a:pt x="2905" y="2610"/>
                </a:lnTo>
                <a:lnTo>
                  <a:pt x="3025" y="2950"/>
                </a:lnTo>
                <a:lnTo>
                  <a:pt x="3107" y="3306"/>
                </a:lnTo>
                <a:lnTo>
                  <a:pt x="3164" y="3674"/>
                </a:lnTo>
                <a:lnTo>
                  <a:pt x="3260" y="4419"/>
                </a:lnTo>
                <a:lnTo>
                  <a:pt x="3328" y="4785"/>
                </a:lnTo>
                <a:lnTo>
                  <a:pt x="3427" y="5139"/>
                </a:lnTo>
                <a:lnTo>
                  <a:pt x="3567" y="5497"/>
                </a:lnTo>
                <a:lnTo>
                  <a:pt x="3732" y="5845"/>
                </a:lnTo>
                <a:lnTo>
                  <a:pt x="3911" y="6189"/>
                </a:lnTo>
                <a:lnTo>
                  <a:pt x="4095" y="6530"/>
                </a:lnTo>
                <a:lnTo>
                  <a:pt x="4436" y="7221"/>
                </a:lnTo>
                <a:lnTo>
                  <a:pt x="4574" y="7577"/>
                </a:lnTo>
                <a:lnTo>
                  <a:pt x="4676" y="7945"/>
                </a:lnTo>
                <a:lnTo>
                  <a:pt x="4744" y="8311"/>
                </a:lnTo>
                <a:lnTo>
                  <a:pt x="4792" y="8682"/>
                </a:lnTo>
                <a:lnTo>
                  <a:pt x="4820" y="9056"/>
                </a:lnTo>
                <a:lnTo>
                  <a:pt x="4828" y="9431"/>
                </a:lnTo>
                <a:lnTo>
                  <a:pt x="4818" y="9806"/>
                </a:lnTo>
                <a:lnTo>
                  <a:pt x="4788" y="10180"/>
                </a:lnTo>
                <a:lnTo>
                  <a:pt x="4740" y="10552"/>
                </a:lnTo>
                <a:lnTo>
                  <a:pt x="4675" y="10918"/>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E3AC20E2-0846-C127-039A-54A50ABA8ED7}"/>
              </a:ext>
            </a:extLst>
          </p:cNvPr>
          <p:cNvSpPr>
            <a:spLocks/>
          </p:cNvSpPr>
          <p:nvPr/>
        </p:nvSpPr>
        <p:spPr bwMode="auto">
          <a:xfrm>
            <a:off x="7117271" y="2039643"/>
            <a:ext cx="1228725" cy="3263900"/>
          </a:xfrm>
          <a:custGeom>
            <a:avLst/>
            <a:gdLst>
              <a:gd name="T0" fmla="*/ 0 w 4089"/>
              <a:gd name="T1" fmla="*/ 0 h 10623"/>
              <a:gd name="T2" fmla="*/ 502 w 4089"/>
              <a:gd name="T3" fmla="*/ 510 h 10623"/>
              <a:gd name="T4" fmla="*/ 961 w 4089"/>
              <a:gd name="T5" fmla="*/ 1061 h 10623"/>
              <a:gd name="T6" fmla="*/ 1374 w 4089"/>
              <a:gd name="T7" fmla="*/ 1649 h 10623"/>
              <a:gd name="T8" fmla="*/ 1736 w 4089"/>
              <a:gd name="T9" fmla="*/ 2266 h 10623"/>
              <a:gd name="T10" fmla="*/ 1897 w 4089"/>
              <a:gd name="T11" fmla="*/ 2604 h 10623"/>
              <a:gd name="T12" fmla="*/ 2033 w 4089"/>
              <a:gd name="T13" fmla="*/ 2951 h 10623"/>
              <a:gd name="T14" fmla="*/ 2152 w 4089"/>
              <a:gd name="T15" fmla="*/ 3306 h 10623"/>
              <a:gd name="T16" fmla="*/ 2259 w 4089"/>
              <a:gd name="T17" fmla="*/ 3667 h 10623"/>
              <a:gd name="T18" fmla="*/ 2466 w 4089"/>
              <a:gd name="T19" fmla="*/ 4391 h 10623"/>
              <a:gd name="T20" fmla="*/ 2704 w 4089"/>
              <a:gd name="T21" fmla="*/ 5103 h 10623"/>
              <a:gd name="T22" fmla="*/ 2917 w 4089"/>
              <a:gd name="T23" fmla="*/ 5601 h 10623"/>
              <a:gd name="T24" fmla="*/ 3151 w 4089"/>
              <a:gd name="T25" fmla="*/ 6089 h 10623"/>
              <a:gd name="T26" fmla="*/ 3386 w 4089"/>
              <a:gd name="T27" fmla="*/ 6578 h 10623"/>
              <a:gd name="T28" fmla="*/ 3604 w 4089"/>
              <a:gd name="T29" fmla="*/ 7073 h 10623"/>
              <a:gd name="T30" fmla="*/ 3838 w 4089"/>
              <a:gd name="T31" fmla="*/ 7674 h 10623"/>
              <a:gd name="T32" fmla="*/ 3932 w 4089"/>
              <a:gd name="T33" fmla="*/ 7982 h 10623"/>
              <a:gd name="T34" fmla="*/ 3995 w 4089"/>
              <a:gd name="T35" fmla="*/ 8296 h 10623"/>
              <a:gd name="T36" fmla="*/ 4054 w 4089"/>
              <a:gd name="T37" fmla="*/ 8875 h 10623"/>
              <a:gd name="T38" fmla="*/ 4083 w 4089"/>
              <a:gd name="T39" fmla="*/ 9457 h 10623"/>
              <a:gd name="T40" fmla="*/ 4089 w 4089"/>
              <a:gd name="T41" fmla="*/ 10040 h 10623"/>
              <a:gd name="T42" fmla="*/ 4080 w 4089"/>
              <a:gd name="T43" fmla="*/ 10623 h 10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89" h="10623">
                <a:moveTo>
                  <a:pt x="0" y="0"/>
                </a:moveTo>
                <a:lnTo>
                  <a:pt x="502" y="510"/>
                </a:lnTo>
                <a:lnTo>
                  <a:pt x="961" y="1061"/>
                </a:lnTo>
                <a:lnTo>
                  <a:pt x="1374" y="1649"/>
                </a:lnTo>
                <a:lnTo>
                  <a:pt x="1736" y="2266"/>
                </a:lnTo>
                <a:lnTo>
                  <a:pt x="1897" y="2604"/>
                </a:lnTo>
                <a:lnTo>
                  <a:pt x="2033" y="2951"/>
                </a:lnTo>
                <a:lnTo>
                  <a:pt x="2152" y="3306"/>
                </a:lnTo>
                <a:lnTo>
                  <a:pt x="2259" y="3667"/>
                </a:lnTo>
                <a:lnTo>
                  <a:pt x="2466" y="4391"/>
                </a:lnTo>
                <a:lnTo>
                  <a:pt x="2704" y="5103"/>
                </a:lnTo>
                <a:lnTo>
                  <a:pt x="2917" y="5601"/>
                </a:lnTo>
                <a:lnTo>
                  <a:pt x="3151" y="6089"/>
                </a:lnTo>
                <a:lnTo>
                  <a:pt x="3386" y="6578"/>
                </a:lnTo>
                <a:lnTo>
                  <a:pt x="3604" y="7073"/>
                </a:lnTo>
                <a:lnTo>
                  <a:pt x="3838" y="7674"/>
                </a:lnTo>
                <a:lnTo>
                  <a:pt x="3932" y="7982"/>
                </a:lnTo>
                <a:lnTo>
                  <a:pt x="3995" y="8296"/>
                </a:lnTo>
                <a:lnTo>
                  <a:pt x="4054" y="8875"/>
                </a:lnTo>
                <a:lnTo>
                  <a:pt x="4083" y="9457"/>
                </a:lnTo>
                <a:lnTo>
                  <a:pt x="4089" y="10040"/>
                </a:lnTo>
                <a:lnTo>
                  <a:pt x="4080" y="10623"/>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7">
            <a:extLst>
              <a:ext uri="{FF2B5EF4-FFF2-40B4-BE49-F238E27FC236}">
                <a16:creationId xmlns:a16="http://schemas.microsoft.com/office/drawing/2014/main" id="{23DA13F4-BDCC-7588-033E-8C79D949B6B3}"/>
              </a:ext>
            </a:extLst>
          </p:cNvPr>
          <p:cNvSpPr>
            <a:spLocks noChangeShapeType="1"/>
          </p:cNvSpPr>
          <p:nvPr/>
        </p:nvSpPr>
        <p:spPr bwMode="auto">
          <a:xfrm>
            <a:off x="7641146" y="2107906"/>
            <a:ext cx="2776538"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8">
            <a:extLst>
              <a:ext uri="{FF2B5EF4-FFF2-40B4-BE49-F238E27FC236}">
                <a16:creationId xmlns:a16="http://schemas.microsoft.com/office/drawing/2014/main" id="{51D059A3-F71B-4E44-93C2-AD4161F46FE9}"/>
              </a:ext>
            </a:extLst>
          </p:cNvPr>
          <p:cNvSpPr>
            <a:spLocks noChangeShapeType="1"/>
          </p:cNvSpPr>
          <p:nvPr/>
        </p:nvSpPr>
        <p:spPr bwMode="auto">
          <a:xfrm>
            <a:off x="8712708" y="4866981"/>
            <a:ext cx="278606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9">
            <a:extLst>
              <a:ext uri="{FF2B5EF4-FFF2-40B4-BE49-F238E27FC236}">
                <a16:creationId xmlns:a16="http://schemas.microsoft.com/office/drawing/2014/main" id="{763AC667-C474-569D-43D9-4DB00C5E3DBF}"/>
              </a:ext>
            </a:extLst>
          </p:cNvPr>
          <p:cNvSpPr>
            <a:spLocks noChangeShapeType="1"/>
          </p:cNvSpPr>
          <p:nvPr/>
        </p:nvSpPr>
        <p:spPr bwMode="auto">
          <a:xfrm>
            <a:off x="10417683" y="2107906"/>
            <a:ext cx="1081088" cy="275907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11">
            <a:extLst>
              <a:ext uri="{FF2B5EF4-FFF2-40B4-BE49-F238E27FC236}">
                <a16:creationId xmlns:a16="http://schemas.microsoft.com/office/drawing/2014/main" id="{FDF54A7F-89ED-8776-B316-C43E25E11081}"/>
              </a:ext>
            </a:extLst>
          </p:cNvPr>
          <p:cNvSpPr>
            <a:spLocks/>
          </p:cNvSpPr>
          <p:nvPr/>
        </p:nvSpPr>
        <p:spPr bwMode="auto">
          <a:xfrm>
            <a:off x="9566783" y="3733506"/>
            <a:ext cx="1289050" cy="1063625"/>
          </a:xfrm>
          <a:custGeom>
            <a:avLst/>
            <a:gdLst>
              <a:gd name="T0" fmla="*/ 521 w 812"/>
              <a:gd name="T1" fmla="*/ 633 h 670"/>
              <a:gd name="T2" fmla="*/ 608 w 812"/>
              <a:gd name="T3" fmla="*/ 645 h 670"/>
              <a:gd name="T4" fmla="*/ 651 w 812"/>
              <a:gd name="T5" fmla="*/ 649 h 670"/>
              <a:gd name="T6" fmla="*/ 693 w 812"/>
              <a:gd name="T7" fmla="*/ 648 h 670"/>
              <a:gd name="T8" fmla="*/ 733 w 812"/>
              <a:gd name="T9" fmla="*/ 642 h 670"/>
              <a:gd name="T10" fmla="*/ 771 w 812"/>
              <a:gd name="T11" fmla="*/ 626 h 670"/>
              <a:gd name="T12" fmla="*/ 790 w 812"/>
              <a:gd name="T13" fmla="*/ 611 h 670"/>
              <a:gd name="T14" fmla="*/ 802 w 812"/>
              <a:gd name="T15" fmla="*/ 591 h 670"/>
              <a:gd name="T16" fmla="*/ 809 w 812"/>
              <a:gd name="T17" fmla="*/ 567 h 670"/>
              <a:gd name="T18" fmla="*/ 812 w 812"/>
              <a:gd name="T19" fmla="*/ 512 h 670"/>
              <a:gd name="T20" fmla="*/ 805 w 812"/>
              <a:gd name="T21" fmla="*/ 455 h 670"/>
              <a:gd name="T22" fmla="*/ 795 w 812"/>
              <a:gd name="T23" fmla="*/ 402 h 670"/>
              <a:gd name="T24" fmla="*/ 782 w 812"/>
              <a:gd name="T25" fmla="*/ 314 h 670"/>
              <a:gd name="T26" fmla="*/ 768 w 812"/>
              <a:gd name="T27" fmla="*/ 224 h 670"/>
              <a:gd name="T28" fmla="*/ 754 w 812"/>
              <a:gd name="T29" fmla="*/ 166 h 670"/>
              <a:gd name="T30" fmla="*/ 735 w 812"/>
              <a:gd name="T31" fmla="*/ 113 h 670"/>
              <a:gd name="T32" fmla="*/ 708 w 812"/>
              <a:gd name="T33" fmla="*/ 66 h 670"/>
              <a:gd name="T34" fmla="*/ 673 w 812"/>
              <a:gd name="T35" fmla="*/ 27 h 670"/>
              <a:gd name="T36" fmla="*/ 642 w 812"/>
              <a:gd name="T37" fmla="*/ 7 h 670"/>
              <a:gd name="T38" fmla="*/ 624 w 812"/>
              <a:gd name="T39" fmla="*/ 1 h 670"/>
              <a:gd name="T40" fmla="*/ 607 w 812"/>
              <a:gd name="T41" fmla="*/ 0 h 670"/>
              <a:gd name="T42" fmla="*/ 589 w 812"/>
              <a:gd name="T43" fmla="*/ 3 h 670"/>
              <a:gd name="T44" fmla="*/ 562 w 812"/>
              <a:gd name="T45" fmla="*/ 13 h 670"/>
              <a:gd name="T46" fmla="*/ 525 w 812"/>
              <a:gd name="T47" fmla="*/ 36 h 670"/>
              <a:gd name="T48" fmla="*/ 488 w 812"/>
              <a:gd name="T49" fmla="*/ 65 h 670"/>
              <a:gd name="T50" fmla="*/ 450 w 812"/>
              <a:gd name="T51" fmla="*/ 96 h 670"/>
              <a:gd name="T52" fmla="*/ 412 w 812"/>
              <a:gd name="T53" fmla="*/ 125 h 670"/>
              <a:gd name="T54" fmla="*/ 373 w 812"/>
              <a:gd name="T55" fmla="*/ 147 h 670"/>
              <a:gd name="T56" fmla="*/ 334 w 812"/>
              <a:gd name="T57" fmla="*/ 159 h 670"/>
              <a:gd name="T58" fmla="*/ 296 w 812"/>
              <a:gd name="T59" fmla="*/ 163 h 670"/>
              <a:gd name="T60" fmla="*/ 235 w 812"/>
              <a:gd name="T61" fmla="*/ 161 h 670"/>
              <a:gd name="T62" fmla="*/ 175 w 812"/>
              <a:gd name="T63" fmla="*/ 157 h 670"/>
              <a:gd name="T64" fmla="*/ 136 w 812"/>
              <a:gd name="T65" fmla="*/ 158 h 670"/>
              <a:gd name="T66" fmla="*/ 99 w 812"/>
              <a:gd name="T67" fmla="*/ 164 h 670"/>
              <a:gd name="T68" fmla="*/ 65 w 812"/>
              <a:gd name="T69" fmla="*/ 178 h 670"/>
              <a:gd name="T70" fmla="*/ 39 w 812"/>
              <a:gd name="T71" fmla="*/ 199 h 670"/>
              <a:gd name="T72" fmla="*/ 21 w 812"/>
              <a:gd name="T73" fmla="*/ 224 h 670"/>
              <a:gd name="T74" fmla="*/ 10 w 812"/>
              <a:gd name="T75" fmla="*/ 252 h 670"/>
              <a:gd name="T76" fmla="*/ 3 w 812"/>
              <a:gd name="T77" fmla="*/ 284 h 670"/>
              <a:gd name="T78" fmla="*/ 0 w 812"/>
              <a:gd name="T79" fmla="*/ 335 h 670"/>
              <a:gd name="T80" fmla="*/ 6 w 812"/>
              <a:gd name="T81" fmla="*/ 403 h 670"/>
              <a:gd name="T82" fmla="*/ 19 w 812"/>
              <a:gd name="T83" fmla="*/ 462 h 670"/>
              <a:gd name="T84" fmla="*/ 44 w 812"/>
              <a:gd name="T85" fmla="*/ 513 h 670"/>
              <a:gd name="T86" fmla="*/ 78 w 812"/>
              <a:gd name="T87" fmla="*/ 559 h 670"/>
              <a:gd name="T88" fmla="*/ 119 w 812"/>
              <a:gd name="T89" fmla="*/ 599 h 670"/>
              <a:gd name="T90" fmla="*/ 155 w 812"/>
              <a:gd name="T91" fmla="*/ 628 h 670"/>
              <a:gd name="T92" fmla="*/ 186 w 812"/>
              <a:gd name="T93" fmla="*/ 647 h 670"/>
              <a:gd name="T94" fmla="*/ 219 w 812"/>
              <a:gd name="T95" fmla="*/ 661 h 670"/>
              <a:gd name="T96" fmla="*/ 254 w 812"/>
              <a:gd name="T97" fmla="*/ 669 h 670"/>
              <a:gd name="T98" fmla="*/ 282 w 812"/>
              <a:gd name="T99" fmla="*/ 670 h 670"/>
              <a:gd name="T100" fmla="*/ 312 w 812"/>
              <a:gd name="T101" fmla="*/ 666 h 670"/>
              <a:gd name="T102" fmla="*/ 353 w 812"/>
              <a:gd name="T103" fmla="*/ 653 h 670"/>
              <a:gd name="T104" fmla="*/ 393 w 812"/>
              <a:gd name="T105" fmla="*/ 639 h 670"/>
              <a:gd name="T106" fmla="*/ 435 w 812"/>
              <a:gd name="T107" fmla="*/ 631 h 670"/>
              <a:gd name="T108" fmla="*/ 477 w 812"/>
              <a:gd name="T109" fmla="*/ 63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12" h="670">
                <a:moveTo>
                  <a:pt x="499" y="631"/>
                </a:moveTo>
                <a:lnTo>
                  <a:pt x="521" y="633"/>
                </a:lnTo>
                <a:lnTo>
                  <a:pt x="564" y="639"/>
                </a:lnTo>
                <a:lnTo>
                  <a:pt x="608" y="645"/>
                </a:lnTo>
                <a:lnTo>
                  <a:pt x="629" y="647"/>
                </a:lnTo>
                <a:lnTo>
                  <a:pt x="651" y="649"/>
                </a:lnTo>
                <a:lnTo>
                  <a:pt x="672" y="649"/>
                </a:lnTo>
                <a:lnTo>
                  <a:pt x="693" y="648"/>
                </a:lnTo>
                <a:lnTo>
                  <a:pt x="713" y="646"/>
                </a:lnTo>
                <a:lnTo>
                  <a:pt x="733" y="642"/>
                </a:lnTo>
                <a:lnTo>
                  <a:pt x="752" y="635"/>
                </a:lnTo>
                <a:lnTo>
                  <a:pt x="771" y="626"/>
                </a:lnTo>
                <a:lnTo>
                  <a:pt x="781" y="619"/>
                </a:lnTo>
                <a:lnTo>
                  <a:pt x="790" y="611"/>
                </a:lnTo>
                <a:lnTo>
                  <a:pt x="796" y="602"/>
                </a:lnTo>
                <a:lnTo>
                  <a:pt x="802" y="591"/>
                </a:lnTo>
                <a:lnTo>
                  <a:pt x="806" y="580"/>
                </a:lnTo>
                <a:lnTo>
                  <a:pt x="809" y="567"/>
                </a:lnTo>
                <a:lnTo>
                  <a:pt x="812" y="540"/>
                </a:lnTo>
                <a:lnTo>
                  <a:pt x="812" y="512"/>
                </a:lnTo>
                <a:lnTo>
                  <a:pt x="809" y="483"/>
                </a:lnTo>
                <a:lnTo>
                  <a:pt x="805" y="455"/>
                </a:lnTo>
                <a:lnTo>
                  <a:pt x="800" y="429"/>
                </a:lnTo>
                <a:lnTo>
                  <a:pt x="795" y="402"/>
                </a:lnTo>
                <a:lnTo>
                  <a:pt x="791" y="373"/>
                </a:lnTo>
                <a:lnTo>
                  <a:pt x="782" y="314"/>
                </a:lnTo>
                <a:lnTo>
                  <a:pt x="773" y="254"/>
                </a:lnTo>
                <a:lnTo>
                  <a:pt x="768" y="224"/>
                </a:lnTo>
                <a:lnTo>
                  <a:pt x="762" y="195"/>
                </a:lnTo>
                <a:lnTo>
                  <a:pt x="754" y="166"/>
                </a:lnTo>
                <a:lnTo>
                  <a:pt x="745" y="139"/>
                </a:lnTo>
                <a:lnTo>
                  <a:pt x="735" y="113"/>
                </a:lnTo>
                <a:lnTo>
                  <a:pt x="723" y="89"/>
                </a:lnTo>
                <a:lnTo>
                  <a:pt x="708" y="66"/>
                </a:lnTo>
                <a:lnTo>
                  <a:pt x="692" y="46"/>
                </a:lnTo>
                <a:lnTo>
                  <a:pt x="673" y="27"/>
                </a:lnTo>
                <a:lnTo>
                  <a:pt x="651" y="12"/>
                </a:lnTo>
                <a:lnTo>
                  <a:pt x="642" y="7"/>
                </a:lnTo>
                <a:lnTo>
                  <a:pt x="633" y="3"/>
                </a:lnTo>
                <a:lnTo>
                  <a:pt x="624" y="1"/>
                </a:lnTo>
                <a:lnTo>
                  <a:pt x="616" y="0"/>
                </a:lnTo>
                <a:lnTo>
                  <a:pt x="607" y="0"/>
                </a:lnTo>
                <a:lnTo>
                  <a:pt x="598" y="1"/>
                </a:lnTo>
                <a:lnTo>
                  <a:pt x="589" y="3"/>
                </a:lnTo>
                <a:lnTo>
                  <a:pt x="580" y="5"/>
                </a:lnTo>
                <a:lnTo>
                  <a:pt x="562" y="13"/>
                </a:lnTo>
                <a:lnTo>
                  <a:pt x="543" y="23"/>
                </a:lnTo>
                <a:lnTo>
                  <a:pt x="525" y="36"/>
                </a:lnTo>
                <a:lnTo>
                  <a:pt x="506" y="50"/>
                </a:lnTo>
                <a:lnTo>
                  <a:pt x="488" y="65"/>
                </a:lnTo>
                <a:lnTo>
                  <a:pt x="469" y="80"/>
                </a:lnTo>
                <a:lnTo>
                  <a:pt x="450" y="96"/>
                </a:lnTo>
                <a:lnTo>
                  <a:pt x="431" y="111"/>
                </a:lnTo>
                <a:lnTo>
                  <a:pt x="412" y="125"/>
                </a:lnTo>
                <a:lnTo>
                  <a:pt x="392" y="137"/>
                </a:lnTo>
                <a:lnTo>
                  <a:pt x="373" y="147"/>
                </a:lnTo>
                <a:lnTo>
                  <a:pt x="353" y="154"/>
                </a:lnTo>
                <a:lnTo>
                  <a:pt x="334" y="159"/>
                </a:lnTo>
                <a:lnTo>
                  <a:pt x="315" y="161"/>
                </a:lnTo>
                <a:lnTo>
                  <a:pt x="296" y="163"/>
                </a:lnTo>
                <a:lnTo>
                  <a:pt x="276" y="163"/>
                </a:lnTo>
                <a:lnTo>
                  <a:pt x="235" y="161"/>
                </a:lnTo>
                <a:lnTo>
                  <a:pt x="195" y="158"/>
                </a:lnTo>
                <a:lnTo>
                  <a:pt x="175" y="157"/>
                </a:lnTo>
                <a:lnTo>
                  <a:pt x="155" y="157"/>
                </a:lnTo>
                <a:lnTo>
                  <a:pt x="136" y="158"/>
                </a:lnTo>
                <a:lnTo>
                  <a:pt x="117" y="160"/>
                </a:lnTo>
                <a:lnTo>
                  <a:pt x="99" y="164"/>
                </a:lnTo>
                <a:lnTo>
                  <a:pt x="82" y="170"/>
                </a:lnTo>
                <a:lnTo>
                  <a:pt x="65" y="178"/>
                </a:lnTo>
                <a:lnTo>
                  <a:pt x="50" y="189"/>
                </a:lnTo>
                <a:lnTo>
                  <a:pt x="39" y="199"/>
                </a:lnTo>
                <a:lnTo>
                  <a:pt x="29" y="211"/>
                </a:lnTo>
                <a:lnTo>
                  <a:pt x="21" y="224"/>
                </a:lnTo>
                <a:lnTo>
                  <a:pt x="15" y="238"/>
                </a:lnTo>
                <a:lnTo>
                  <a:pt x="10" y="252"/>
                </a:lnTo>
                <a:lnTo>
                  <a:pt x="6" y="268"/>
                </a:lnTo>
                <a:lnTo>
                  <a:pt x="3" y="284"/>
                </a:lnTo>
                <a:lnTo>
                  <a:pt x="1" y="301"/>
                </a:lnTo>
                <a:lnTo>
                  <a:pt x="0" y="335"/>
                </a:lnTo>
                <a:lnTo>
                  <a:pt x="1" y="369"/>
                </a:lnTo>
                <a:lnTo>
                  <a:pt x="6" y="403"/>
                </a:lnTo>
                <a:lnTo>
                  <a:pt x="12" y="434"/>
                </a:lnTo>
                <a:lnTo>
                  <a:pt x="19" y="462"/>
                </a:lnTo>
                <a:lnTo>
                  <a:pt x="30" y="488"/>
                </a:lnTo>
                <a:lnTo>
                  <a:pt x="44" y="513"/>
                </a:lnTo>
                <a:lnTo>
                  <a:pt x="60" y="537"/>
                </a:lnTo>
                <a:lnTo>
                  <a:pt x="78" y="559"/>
                </a:lnTo>
                <a:lnTo>
                  <a:pt x="98" y="580"/>
                </a:lnTo>
                <a:lnTo>
                  <a:pt x="119" y="599"/>
                </a:lnTo>
                <a:lnTo>
                  <a:pt x="141" y="616"/>
                </a:lnTo>
                <a:lnTo>
                  <a:pt x="155" y="628"/>
                </a:lnTo>
                <a:lnTo>
                  <a:pt x="170" y="638"/>
                </a:lnTo>
                <a:lnTo>
                  <a:pt x="186" y="647"/>
                </a:lnTo>
                <a:lnTo>
                  <a:pt x="202" y="654"/>
                </a:lnTo>
                <a:lnTo>
                  <a:pt x="219" y="661"/>
                </a:lnTo>
                <a:lnTo>
                  <a:pt x="236" y="665"/>
                </a:lnTo>
                <a:lnTo>
                  <a:pt x="254" y="669"/>
                </a:lnTo>
                <a:lnTo>
                  <a:pt x="271" y="670"/>
                </a:lnTo>
                <a:lnTo>
                  <a:pt x="282" y="670"/>
                </a:lnTo>
                <a:lnTo>
                  <a:pt x="292" y="670"/>
                </a:lnTo>
                <a:lnTo>
                  <a:pt x="312" y="666"/>
                </a:lnTo>
                <a:lnTo>
                  <a:pt x="333" y="660"/>
                </a:lnTo>
                <a:lnTo>
                  <a:pt x="353" y="653"/>
                </a:lnTo>
                <a:lnTo>
                  <a:pt x="373" y="646"/>
                </a:lnTo>
                <a:lnTo>
                  <a:pt x="393" y="639"/>
                </a:lnTo>
                <a:lnTo>
                  <a:pt x="414" y="634"/>
                </a:lnTo>
                <a:lnTo>
                  <a:pt x="435" y="631"/>
                </a:lnTo>
                <a:lnTo>
                  <a:pt x="456" y="630"/>
                </a:lnTo>
                <a:lnTo>
                  <a:pt x="477" y="630"/>
                </a:lnTo>
                <a:lnTo>
                  <a:pt x="499" y="631"/>
                </a:lnTo>
                <a:close/>
              </a:path>
            </a:pathLst>
          </a:custGeom>
          <a:solidFill>
            <a:schemeClr val="accent5">
              <a:lumMod val="40000"/>
              <a:lumOff val="60000"/>
            </a:schemeClr>
          </a:solidFill>
          <a:ln w="0">
            <a:solidFill>
              <a:srgbClr val="0033C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TextBox 65">
            <a:extLst>
              <a:ext uri="{FF2B5EF4-FFF2-40B4-BE49-F238E27FC236}">
                <a16:creationId xmlns:a16="http://schemas.microsoft.com/office/drawing/2014/main" id="{3EC15A30-0ABB-FBD3-0BE2-5AA5304E5AA7}"/>
              </a:ext>
            </a:extLst>
          </p:cNvPr>
          <p:cNvSpPr txBox="1"/>
          <p:nvPr/>
        </p:nvSpPr>
        <p:spPr>
          <a:xfrm>
            <a:off x="9786201" y="4093982"/>
            <a:ext cx="950901" cy="646331"/>
          </a:xfrm>
          <a:prstGeom prst="rect">
            <a:avLst/>
          </a:prstGeom>
          <a:noFill/>
        </p:spPr>
        <p:txBody>
          <a:bodyPr wrap="none" rtlCol="0">
            <a:spAutoFit/>
          </a:bodyPr>
          <a:lstStyle/>
          <a:p>
            <a:pPr algn="ctr"/>
            <a:r>
              <a:rPr lang="en-US" sz="1800">
                <a:solidFill>
                  <a:srgbClr val="0000FF"/>
                </a:solidFill>
                <a:latin typeface="+mj-lt"/>
              </a:rPr>
              <a:t>Artificial</a:t>
            </a:r>
          </a:p>
          <a:p>
            <a:pPr algn="ctr"/>
            <a:r>
              <a:rPr lang="en-US" sz="1800">
                <a:solidFill>
                  <a:srgbClr val="0000FF"/>
                </a:solidFill>
                <a:latin typeface="+mj-lt"/>
              </a:rPr>
              <a:t>lake</a:t>
            </a:r>
          </a:p>
        </p:txBody>
      </p:sp>
      <p:sp>
        <p:nvSpPr>
          <p:cNvPr id="67" name="TextBox 66">
            <a:extLst>
              <a:ext uri="{FF2B5EF4-FFF2-40B4-BE49-F238E27FC236}">
                <a16:creationId xmlns:a16="http://schemas.microsoft.com/office/drawing/2014/main" id="{F27D75B2-2DF9-8D9D-A5D8-7A13208CF21E}"/>
              </a:ext>
            </a:extLst>
          </p:cNvPr>
          <p:cNvSpPr txBox="1"/>
          <p:nvPr/>
        </p:nvSpPr>
        <p:spPr>
          <a:xfrm rot="4107147">
            <a:off x="7090136" y="3320984"/>
            <a:ext cx="2039854" cy="369332"/>
          </a:xfrm>
          <a:prstGeom prst="rect">
            <a:avLst/>
          </a:prstGeom>
          <a:noFill/>
        </p:spPr>
        <p:txBody>
          <a:bodyPr wrap="none" rtlCol="0">
            <a:spAutoFit/>
          </a:bodyPr>
          <a:lstStyle/>
          <a:p>
            <a:r>
              <a:rPr lang="en-US" sz="1800">
                <a:solidFill>
                  <a:srgbClr val="0000FF"/>
                </a:solidFill>
                <a:latin typeface="+mj-lt"/>
              </a:rPr>
              <a:t>Navigable waterway</a:t>
            </a:r>
          </a:p>
        </p:txBody>
      </p:sp>
    </p:spTree>
    <p:extLst>
      <p:ext uri="{BB962C8B-B14F-4D97-AF65-F5344CB8AC3E}">
        <p14:creationId xmlns:p14="http://schemas.microsoft.com/office/powerpoint/2010/main" val="3627424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C95C3-F3BC-C770-6F2B-A19BD26EC0C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BCD1C5C-8625-AF45-29A2-49E267BFC23C}"/>
              </a:ext>
            </a:extLst>
          </p:cNvPr>
          <p:cNvSpPr>
            <a:spLocks noGrp="1"/>
          </p:cNvSpPr>
          <p:nvPr>
            <p:ph type="title"/>
          </p:nvPr>
        </p:nvSpPr>
        <p:spPr/>
        <p:txBody>
          <a:bodyPr/>
          <a:lstStyle/>
          <a:p>
            <a:r>
              <a:rPr lang="en-US"/>
              <a:t>E. Riparian Ownership</a:t>
            </a:r>
          </a:p>
        </p:txBody>
      </p:sp>
      <p:sp>
        <p:nvSpPr>
          <p:cNvPr id="5" name="Content Placeholder 4">
            <a:extLst>
              <a:ext uri="{FF2B5EF4-FFF2-40B4-BE49-F238E27FC236}">
                <a16:creationId xmlns:a16="http://schemas.microsoft.com/office/drawing/2014/main" id="{B2384074-E97C-64FC-3BCC-0FB55C7E90B2}"/>
              </a:ext>
            </a:extLst>
          </p:cNvPr>
          <p:cNvSpPr>
            <a:spLocks noGrp="1"/>
          </p:cNvSpPr>
          <p:nvPr>
            <p:ph sz="half" idx="1"/>
          </p:nvPr>
        </p:nvSpPr>
        <p:spPr/>
        <p:txBody>
          <a:bodyPr>
            <a:normAutofit/>
          </a:bodyPr>
          <a:lstStyle/>
          <a:p>
            <a:r>
              <a:rPr lang="en-US" dirty="0"/>
              <a:t>What about artificially created navigable waterbodies? Who owns the bed?</a:t>
            </a:r>
          </a:p>
          <a:p>
            <a:pPr lvl="1"/>
            <a:endParaRPr lang="en-US" dirty="0"/>
          </a:p>
          <a:p>
            <a:pPr lvl="1"/>
            <a:r>
              <a:rPr lang="en-US" dirty="0"/>
              <a:t>Waterbodies created on private land are not subject to public bed ownership.</a:t>
            </a:r>
          </a:p>
          <a:p>
            <a:pPr lvl="1"/>
            <a:endParaRPr lang="en-US" dirty="0"/>
          </a:p>
          <a:p>
            <a:pPr lvl="1"/>
            <a:r>
              <a:rPr lang="en-US" dirty="0"/>
              <a:t>Nor are the waters subject to public use.</a:t>
            </a:r>
          </a:p>
          <a:p>
            <a:pPr lvl="1"/>
            <a:endParaRPr lang="en-US" dirty="0"/>
          </a:p>
          <a:p>
            <a:r>
              <a:rPr lang="en-US" dirty="0"/>
              <a:t>However, if the artificial waterbody is connected to a navigable waterway, it can be subject to public use.</a:t>
            </a:r>
          </a:p>
          <a:p>
            <a:endParaRPr lang="en-US" dirty="0"/>
          </a:p>
          <a:p>
            <a:endParaRPr lang="en-US" dirty="0"/>
          </a:p>
          <a:p>
            <a:endParaRPr lang="en-US" dirty="0"/>
          </a:p>
        </p:txBody>
      </p:sp>
      <p:sp>
        <p:nvSpPr>
          <p:cNvPr id="2" name="Freeform 12">
            <a:extLst>
              <a:ext uri="{FF2B5EF4-FFF2-40B4-BE49-F238E27FC236}">
                <a16:creationId xmlns:a16="http://schemas.microsoft.com/office/drawing/2014/main" id="{73C74543-F3D6-BE02-B8A9-4E5DC3B0EF07}"/>
              </a:ext>
            </a:extLst>
          </p:cNvPr>
          <p:cNvSpPr>
            <a:spLocks/>
          </p:cNvSpPr>
          <p:nvPr/>
        </p:nvSpPr>
        <p:spPr bwMode="auto">
          <a:xfrm>
            <a:off x="7117271" y="1860256"/>
            <a:ext cx="1598613" cy="3443288"/>
          </a:xfrm>
          <a:custGeom>
            <a:avLst/>
            <a:gdLst>
              <a:gd name="T0" fmla="*/ 710 w 1007"/>
              <a:gd name="T1" fmla="*/ 855 h 2169"/>
              <a:gd name="T2" fmla="*/ 692 w 1007"/>
              <a:gd name="T3" fmla="*/ 711 h 2169"/>
              <a:gd name="T4" fmla="*/ 681 w 1007"/>
              <a:gd name="T5" fmla="*/ 640 h 2169"/>
              <a:gd name="T6" fmla="*/ 665 w 1007"/>
              <a:gd name="T7" fmla="*/ 571 h 2169"/>
              <a:gd name="T8" fmla="*/ 642 w 1007"/>
              <a:gd name="T9" fmla="*/ 505 h 2169"/>
              <a:gd name="T10" fmla="*/ 610 w 1007"/>
              <a:gd name="T11" fmla="*/ 444 h 2169"/>
              <a:gd name="T12" fmla="*/ 560 w 1007"/>
              <a:gd name="T13" fmla="*/ 374 h 2169"/>
              <a:gd name="T14" fmla="*/ 504 w 1007"/>
              <a:gd name="T15" fmla="*/ 309 h 2169"/>
              <a:gd name="T16" fmla="*/ 379 w 1007"/>
              <a:gd name="T17" fmla="*/ 191 h 2169"/>
              <a:gd name="T18" fmla="*/ 331 w 1007"/>
              <a:gd name="T19" fmla="*/ 156 h 2169"/>
              <a:gd name="T20" fmla="*/ 239 w 1007"/>
              <a:gd name="T21" fmla="*/ 88 h 2169"/>
              <a:gd name="T22" fmla="*/ 93 w 1007"/>
              <a:gd name="T23" fmla="*/ 0 h 2169"/>
              <a:gd name="T24" fmla="*/ 79 w 1007"/>
              <a:gd name="T25" fmla="*/ 12 h 2169"/>
              <a:gd name="T26" fmla="*/ 67 w 1007"/>
              <a:gd name="T27" fmla="*/ 25 h 2169"/>
              <a:gd name="T28" fmla="*/ 45 w 1007"/>
              <a:gd name="T29" fmla="*/ 55 h 2169"/>
              <a:gd name="T30" fmla="*/ 25 w 1007"/>
              <a:gd name="T31" fmla="*/ 86 h 2169"/>
              <a:gd name="T32" fmla="*/ 0 w 1007"/>
              <a:gd name="T33" fmla="*/ 113 h 2169"/>
              <a:gd name="T34" fmla="*/ 95 w 1007"/>
              <a:gd name="T35" fmla="*/ 212 h 2169"/>
              <a:gd name="T36" fmla="*/ 182 w 1007"/>
              <a:gd name="T37" fmla="*/ 318 h 2169"/>
              <a:gd name="T38" fmla="*/ 260 w 1007"/>
              <a:gd name="T39" fmla="*/ 432 h 2169"/>
              <a:gd name="T40" fmla="*/ 295 w 1007"/>
              <a:gd name="T41" fmla="*/ 491 h 2169"/>
              <a:gd name="T42" fmla="*/ 328 w 1007"/>
              <a:gd name="T43" fmla="*/ 552 h 2169"/>
              <a:gd name="T44" fmla="*/ 359 w 1007"/>
              <a:gd name="T45" fmla="*/ 617 h 2169"/>
              <a:gd name="T46" fmla="*/ 385 w 1007"/>
              <a:gd name="T47" fmla="*/ 684 h 2169"/>
              <a:gd name="T48" fmla="*/ 407 w 1007"/>
              <a:gd name="T49" fmla="*/ 753 h 2169"/>
              <a:gd name="T50" fmla="*/ 427 w 1007"/>
              <a:gd name="T51" fmla="*/ 823 h 2169"/>
              <a:gd name="T52" fmla="*/ 467 w 1007"/>
              <a:gd name="T53" fmla="*/ 963 h 2169"/>
              <a:gd name="T54" fmla="*/ 512 w 1007"/>
              <a:gd name="T55" fmla="*/ 1101 h 2169"/>
              <a:gd name="T56" fmla="*/ 552 w 1007"/>
              <a:gd name="T57" fmla="*/ 1197 h 2169"/>
              <a:gd name="T58" fmla="*/ 596 w 1007"/>
              <a:gd name="T59" fmla="*/ 1291 h 2169"/>
              <a:gd name="T60" fmla="*/ 641 w 1007"/>
              <a:gd name="T61" fmla="*/ 1386 h 2169"/>
              <a:gd name="T62" fmla="*/ 682 w 1007"/>
              <a:gd name="T63" fmla="*/ 1482 h 2169"/>
              <a:gd name="T64" fmla="*/ 726 w 1007"/>
              <a:gd name="T65" fmla="*/ 1598 h 2169"/>
              <a:gd name="T66" fmla="*/ 744 w 1007"/>
              <a:gd name="T67" fmla="*/ 1658 h 2169"/>
              <a:gd name="T68" fmla="*/ 756 w 1007"/>
              <a:gd name="T69" fmla="*/ 1719 h 2169"/>
              <a:gd name="T70" fmla="*/ 767 w 1007"/>
              <a:gd name="T71" fmla="*/ 1831 h 2169"/>
              <a:gd name="T72" fmla="*/ 773 w 1007"/>
              <a:gd name="T73" fmla="*/ 1943 h 2169"/>
              <a:gd name="T74" fmla="*/ 774 w 1007"/>
              <a:gd name="T75" fmla="*/ 2056 h 2169"/>
              <a:gd name="T76" fmla="*/ 772 w 1007"/>
              <a:gd name="T77" fmla="*/ 2169 h 2169"/>
              <a:gd name="T78" fmla="*/ 804 w 1007"/>
              <a:gd name="T79" fmla="*/ 2148 h 2169"/>
              <a:gd name="T80" fmla="*/ 834 w 1007"/>
              <a:gd name="T81" fmla="*/ 2123 h 2169"/>
              <a:gd name="T82" fmla="*/ 865 w 1007"/>
              <a:gd name="T83" fmla="*/ 2101 h 2169"/>
              <a:gd name="T84" fmla="*/ 881 w 1007"/>
              <a:gd name="T85" fmla="*/ 2092 h 2169"/>
              <a:gd name="T86" fmla="*/ 899 w 1007"/>
              <a:gd name="T87" fmla="*/ 2086 h 2169"/>
              <a:gd name="T88" fmla="*/ 909 w 1007"/>
              <a:gd name="T89" fmla="*/ 2085 h 2169"/>
              <a:gd name="T90" fmla="*/ 919 w 1007"/>
              <a:gd name="T91" fmla="*/ 2087 h 2169"/>
              <a:gd name="T92" fmla="*/ 938 w 1007"/>
              <a:gd name="T93" fmla="*/ 2098 h 2169"/>
              <a:gd name="T94" fmla="*/ 957 w 1007"/>
              <a:gd name="T95" fmla="*/ 2109 h 2169"/>
              <a:gd name="T96" fmla="*/ 967 w 1007"/>
              <a:gd name="T97" fmla="*/ 2112 h 2169"/>
              <a:gd name="T98" fmla="*/ 978 w 1007"/>
              <a:gd name="T99" fmla="*/ 2113 h 2169"/>
              <a:gd name="T100" fmla="*/ 999 w 1007"/>
              <a:gd name="T101" fmla="*/ 1970 h 2169"/>
              <a:gd name="T102" fmla="*/ 1007 w 1007"/>
              <a:gd name="T103" fmla="*/ 1825 h 2169"/>
              <a:gd name="T104" fmla="*/ 1000 w 1007"/>
              <a:gd name="T105" fmla="*/ 1680 h 2169"/>
              <a:gd name="T106" fmla="*/ 978 w 1007"/>
              <a:gd name="T107" fmla="*/ 1538 h 2169"/>
              <a:gd name="T108" fmla="*/ 958 w 1007"/>
              <a:gd name="T109" fmla="*/ 1466 h 2169"/>
              <a:gd name="T110" fmla="*/ 932 w 1007"/>
              <a:gd name="T111" fmla="*/ 1398 h 2169"/>
              <a:gd name="T112" fmla="*/ 868 w 1007"/>
              <a:gd name="T113" fmla="*/ 1264 h 2169"/>
              <a:gd name="T114" fmla="*/ 799 w 1007"/>
              <a:gd name="T115" fmla="*/ 1131 h 2169"/>
              <a:gd name="T116" fmla="*/ 768 w 1007"/>
              <a:gd name="T117" fmla="*/ 1064 h 2169"/>
              <a:gd name="T118" fmla="*/ 741 w 1007"/>
              <a:gd name="T119" fmla="*/ 995 h 2169"/>
              <a:gd name="T120" fmla="*/ 710 w 1007"/>
              <a:gd name="T121" fmla="*/ 855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7" h="2169">
                <a:moveTo>
                  <a:pt x="710" y="855"/>
                </a:moveTo>
                <a:lnTo>
                  <a:pt x="692" y="711"/>
                </a:lnTo>
                <a:lnTo>
                  <a:pt x="681" y="640"/>
                </a:lnTo>
                <a:lnTo>
                  <a:pt x="665" y="571"/>
                </a:lnTo>
                <a:lnTo>
                  <a:pt x="642" y="505"/>
                </a:lnTo>
                <a:lnTo>
                  <a:pt x="610" y="444"/>
                </a:lnTo>
                <a:lnTo>
                  <a:pt x="560" y="374"/>
                </a:lnTo>
                <a:lnTo>
                  <a:pt x="504" y="309"/>
                </a:lnTo>
                <a:lnTo>
                  <a:pt x="379" y="191"/>
                </a:lnTo>
                <a:lnTo>
                  <a:pt x="331" y="156"/>
                </a:lnTo>
                <a:lnTo>
                  <a:pt x="239" y="88"/>
                </a:lnTo>
                <a:lnTo>
                  <a:pt x="93" y="0"/>
                </a:lnTo>
                <a:lnTo>
                  <a:pt x="79" y="12"/>
                </a:lnTo>
                <a:lnTo>
                  <a:pt x="67" y="25"/>
                </a:lnTo>
                <a:lnTo>
                  <a:pt x="45" y="55"/>
                </a:lnTo>
                <a:lnTo>
                  <a:pt x="25" y="86"/>
                </a:lnTo>
                <a:lnTo>
                  <a:pt x="0" y="113"/>
                </a:lnTo>
                <a:lnTo>
                  <a:pt x="95" y="212"/>
                </a:lnTo>
                <a:lnTo>
                  <a:pt x="182" y="318"/>
                </a:lnTo>
                <a:lnTo>
                  <a:pt x="260" y="432"/>
                </a:lnTo>
                <a:lnTo>
                  <a:pt x="295" y="491"/>
                </a:lnTo>
                <a:lnTo>
                  <a:pt x="328" y="552"/>
                </a:lnTo>
                <a:lnTo>
                  <a:pt x="359" y="617"/>
                </a:lnTo>
                <a:lnTo>
                  <a:pt x="385" y="684"/>
                </a:lnTo>
                <a:lnTo>
                  <a:pt x="407" y="753"/>
                </a:lnTo>
                <a:lnTo>
                  <a:pt x="427" y="823"/>
                </a:lnTo>
                <a:lnTo>
                  <a:pt x="467" y="963"/>
                </a:lnTo>
                <a:lnTo>
                  <a:pt x="512" y="1101"/>
                </a:lnTo>
                <a:lnTo>
                  <a:pt x="552" y="1197"/>
                </a:lnTo>
                <a:lnTo>
                  <a:pt x="596" y="1291"/>
                </a:lnTo>
                <a:lnTo>
                  <a:pt x="641" y="1386"/>
                </a:lnTo>
                <a:lnTo>
                  <a:pt x="682" y="1482"/>
                </a:lnTo>
                <a:lnTo>
                  <a:pt x="726" y="1598"/>
                </a:lnTo>
                <a:lnTo>
                  <a:pt x="744" y="1658"/>
                </a:lnTo>
                <a:lnTo>
                  <a:pt x="756" y="1719"/>
                </a:lnTo>
                <a:lnTo>
                  <a:pt x="767" y="1831"/>
                </a:lnTo>
                <a:lnTo>
                  <a:pt x="773" y="1943"/>
                </a:lnTo>
                <a:lnTo>
                  <a:pt x="774" y="2056"/>
                </a:lnTo>
                <a:lnTo>
                  <a:pt x="772" y="2169"/>
                </a:lnTo>
                <a:lnTo>
                  <a:pt x="804" y="2148"/>
                </a:lnTo>
                <a:lnTo>
                  <a:pt x="834" y="2123"/>
                </a:lnTo>
                <a:lnTo>
                  <a:pt x="865" y="2101"/>
                </a:lnTo>
                <a:lnTo>
                  <a:pt x="881" y="2092"/>
                </a:lnTo>
                <a:lnTo>
                  <a:pt x="899" y="2086"/>
                </a:lnTo>
                <a:lnTo>
                  <a:pt x="909" y="2085"/>
                </a:lnTo>
                <a:lnTo>
                  <a:pt x="919" y="2087"/>
                </a:lnTo>
                <a:lnTo>
                  <a:pt x="938" y="2098"/>
                </a:lnTo>
                <a:lnTo>
                  <a:pt x="957" y="2109"/>
                </a:lnTo>
                <a:lnTo>
                  <a:pt x="967" y="2112"/>
                </a:lnTo>
                <a:lnTo>
                  <a:pt x="978" y="2113"/>
                </a:lnTo>
                <a:lnTo>
                  <a:pt x="999" y="1970"/>
                </a:lnTo>
                <a:lnTo>
                  <a:pt x="1007" y="1825"/>
                </a:lnTo>
                <a:lnTo>
                  <a:pt x="1000" y="1680"/>
                </a:lnTo>
                <a:lnTo>
                  <a:pt x="978" y="1538"/>
                </a:lnTo>
                <a:lnTo>
                  <a:pt x="958" y="1466"/>
                </a:lnTo>
                <a:lnTo>
                  <a:pt x="932" y="1398"/>
                </a:lnTo>
                <a:lnTo>
                  <a:pt x="868" y="1264"/>
                </a:lnTo>
                <a:lnTo>
                  <a:pt x="799" y="1131"/>
                </a:lnTo>
                <a:lnTo>
                  <a:pt x="768" y="1064"/>
                </a:lnTo>
                <a:lnTo>
                  <a:pt x="741" y="995"/>
                </a:lnTo>
                <a:lnTo>
                  <a:pt x="710" y="855"/>
                </a:lnTo>
                <a:close/>
              </a:path>
            </a:pathLst>
          </a:custGeom>
          <a:solidFill>
            <a:schemeClr val="accent5">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Freeform 5">
            <a:extLst>
              <a:ext uri="{FF2B5EF4-FFF2-40B4-BE49-F238E27FC236}">
                <a16:creationId xmlns:a16="http://schemas.microsoft.com/office/drawing/2014/main" id="{B0C430B4-C6F7-E743-9A31-CD999005C3EF}"/>
              </a:ext>
            </a:extLst>
          </p:cNvPr>
          <p:cNvSpPr>
            <a:spLocks/>
          </p:cNvSpPr>
          <p:nvPr/>
        </p:nvSpPr>
        <p:spPr bwMode="auto">
          <a:xfrm>
            <a:off x="7264908" y="1860256"/>
            <a:ext cx="1450975" cy="3354388"/>
          </a:xfrm>
          <a:custGeom>
            <a:avLst/>
            <a:gdLst>
              <a:gd name="T0" fmla="*/ 0 w 4828"/>
              <a:gd name="T1" fmla="*/ 0 h 10918"/>
              <a:gd name="T2" fmla="*/ 391 w 4828"/>
              <a:gd name="T3" fmla="*/ 219 h 10918"/>
              <a:gd name="T4" fmla="*/ 776 w 4828"/>
              <a:gd name="T5" fmla="*/ 456 h 10918"/>
              <a:gd name="T6" fmla="*/ 1151 w 4828"/>
              <a:gd name="T7" fmla="*/ 711 h 10918"/>
              <a:gd name="T8" fmla="*/ 1512 w 4828"/>
              <a:gd name="T9" fmla="*/ 986 h 10918"/>
              <a:gd name="T10" fmla="*/ 1854 w 4828"/>
              <a:gd name="T11" fmla="*/ 1280 h 10918"/>
              <a:gd name="T12" fmla="*/ 2175 w 4828"/>
              <a:gd name="T13" fmla="*/ 1596 h 10918"/>
              <a:gd name="T14" fmla="*/ 2469 w 4828"/>
              <a:gd name="T15" fmla="*/ 1933 h 10918"/>
              <a:gd name="T16" fmla="*/ 2733 w 4828"/>
              <a:gd name="T17" fmla="*/ 2292 h 10918"/>
              <a:gd name="T18" fmla="*/ 2827 w 4828"/>
              <a:gd name="T19" fmla="*/ 2448 h 10918"/>
              <a:gd name="T20" fmla="*/ 2905 w 4828"/>
              <a:gd name="T21" fmla="*/ 2610 h 10918"/>
              <a:gd name="T22" fmla="*/ 3025 w 4828"/>
              <a:gd name="T23" fmla="*/ 2950 h 10918"/>
              <a:gd name="T24" fmla="*/ 3107 w 4828"/>
              <a:gd name="T25" fmla="*/ 3306 h 10918"/>
              <a:gd name="T26" fmla="*/ 3164 w 4828"/>
              <a:gd name="T27" fmla="*/ 3674 h 10918"/>
              <a:gd name="T28" fmla="*/ 3260 w 4828"/>
              <a:gd name="T29" fmla="*/ 4419 h 10918"/>
              <a:gd name="T30" fmla="*/ 3328 w 4828"/>
              <a:gd name="T31" fmla="*/ 4785 h 10918"/>
              <a:gd name="T32" fmla="*/ 3427 w 4828"/>
              <a:gd name="T33" fmla="*/ 5139 h 10918"/>
              <a:gd name="T34" fmla="*/ 3567 w 4828"/>
              <a:gd name="T35" fmla="*/ 5497 h 10918"/>
              <a:gd name="T36" fmla="*/ 3732 w 4828"/>
              <a:gd name="T37" fmla="*/ 5845 h 10918"/>
              <a:gd name="T38" fmla="*/ 3911 w 4828"/>
              <a:gd name="T39" fmla="*/ 6189 h 10918"/>
              <a:gd name="T40" fmla="*/ 4095 w 4828"/>
              <a:gd name="T41" fmla="*/ 6530 h 10918"/>
              <a:gd name="T42" fmla="*/ 4436 w 4828"/>
              <a:gd name="T43" fmla="*/ 7221 h 10918"/>
              <a:gd name="T44" fmla="*/ 4574 w 4828"/>
              <a:gd name="T45" fmla="*/ 7577 h 10918"/>
              <a:gd name="T46" fmla="*/ 4676 w 4828"/>
              <a:gd name="T47" fmla="*/ 7945 h 10918"/>
              <a:gd name="T48" fmla="*/ 4744 w 4828"/>
              <a:gd name="T49" fmla="*/ 8311 h 10918"/>
              <a:gd name="T50" fmla="*/ 4792 w 4828"/>
              <a:gd name="T51" fmla="*/ 8682 h 10918"/>
              <a:gd name="T52" fmla="*/ 4820 w 4828"/>
              <a:gd name="T53" fmla="*/ 9056 h 10918"/>
              <a:gd name="T54" fmla="*/ 4828 w 4828"/>
              <a:gd name="T55" fmla="*/ 9431 h 10918"/>
              <a:gd name="T56" fmla="*/ 4818 w 4828"/>
              <a:gd name="T57" fmla="*/ 9806 h 10918"/>
              <a:gd name="T58" fmla="*/ 4788 w 4828"/>
              <a:gd name="T59" fmla="*/ 10180 h 10918"/>
              <a:gd name="T60" fmla="*/ 4740 w 4828"/>
              <a:gd name="T61" fmla="*/ 10552 h 10918"/>
              <a:gd name="T62" fmla="*/ 4675 w 4828"/>
              <a:gd name="T63" fmla="*/ 10918 h 10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28" h="10918">
                <a:moveTo>
                  <a:pt x="0" y="0"/>
                </a:moveTo>
                <a:lnTo>
                  <a:pt x="391" y="219"/>
                </a:lnTo>
                <a:lnTo>
                  <a:pt x="776" y="456"/>
                </a:lnTo>
                <a:lnTo>
                  <a:pt x="1151" y="711"/>
                </a:lnTo>
                <a:lnTo>
                  <a:pt x="1512" y="986"/>
                </a:lnTo>
                <a:lnTo>
                  <a:pt x="1854" y="1280"/>
                </a:lnTo>
                <a:lnTo>
                  <a:pt x="2175" y="1596"/>
                </a:lnTo>
                <a:lnTo>
                  <a:pt x="2469" y="1933"/>
                </a:lnTo>
                <a:lnTo>
                  <a:pt x="2733" y="2292"/>
                </a:lnTo>
                <a:lnTo>
                  <a:pt x="2827" y="2448"/>
                </a:lnTo>
                <a:lnTo>
                  <a:pt x="2905" y="2610"/>
                </a:lnTo>
                <a:lnTo>
                  <a:pt x="3025" y="2950"/>
                </a:lnTo>
                <a:lnTo>
                  <a:pt x="3107" y="3306"/>
                </a:lnTo>
                <a:lnTo>
                  <a:pt x="3164" y="3674"/>
                </a:lnTo>
                <a:lnTo>
                  <a:pt x="3260" y="4419"/>
                </a:lnTo>
                <a:lnTo>
                  <a:pt x="3328" y="4785"/>
                </a:lnTo>
                <a:lnTo>
                  <a:pt x="3427" y="5139"/>
                </a:lnTo>
                <a:lnTo>
                  <a:pt x="3567" y="5497"/>
                </a:lnTo>
                <a:lnTo>
                  <a:pt x="3732" y="5845"/>
                </a:lnTo>
                <a:lnTo>
                  <a:pt x="3911" y="6189"/>
                </a:lnTo>
                <a:lnTo>
                  <a:pt x="4095" y="6530"/>
                </a:lnTo>
                <a:lnTo>
                  <a:pt x="4436" y="7221"/>
                </a:lnTo>
                <a:lnTo>
                  <a:pt x="4574" y="7577"/>
                </a:lnTo>
                <a:lnTo>
                  <a:pt x="4676" y="7945"/>
                </a:lnTo>
                <a:lnTo>
                  <a:pt x="4744" y="8311"/>
                </a:lnTo>
                <a:lnTo>
                  <a:pt x="4792" y="8682"/>
                </a:lnTo>
                <a:lnTo>
                  <a:pt x="4820" y="9056"/>
                </a:lnTo>
                <a:lnTo>
                  <a:pt x="4828" y="9431"/>
                </a:lnTo>
                <a:lnTo>
                  <a:pt x="4818" y="9806"/>
                </a:lnTo>
                <a:lnTo>
                  <a:pt x="4788" y="10180"/>
                </a:lnTo>
                <a:lnTo>
                  <a:pt x="4740" y="10552"/>
                </a:lnTo>
                <a:lnTo>
                  <a:pt x="4675" y="10918"/>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6">
            <a:extLst>
              <a:ext uri="{FF2B5EF4-FFF2-40B4-BE49-F238E27FC236}">
                <a16:creationId xmlns:a16="http://schemas.microsoft.com/office/drawing/2014/main" id="{E1653A20-5C3E-FF23-94F2-0225D0F41060}"/>
              </a:ext>
            </a:extLst>
          </p:cNvPr>
          <p:cNvSpPr>
            <a:spLocks/>
          </p:cNvSpPr>
          <p:nvPr/>
        </p:nvSpPr>
        <p:spPr bwMode="auto">
          <a:xfrm>
            <a:off x="7117271" y="2039643"/>
            <a:ext cx="1228725" cy="3263900"/>
          </a:xfrm>
          <a:custGeom>
            <a:avLst/>
            <a:gdLst>
              <a:gd name="T0" fmla="*/ 0 w 4089"/>
              <a:gd name="T1" fmla="*/ 0 h 10623"/>
              <a:gd name="T2" fmla="*/ 502 w 4089"/>
              <a:gd name="T3" fmla="*/ 510 h 10623"/>
              <a:gd name="T4" fmla="*/ 961 w 4089"/>
              <a:gd name="T5" fmla="*/ 1061 h 10623"/>
              <a:gd name="T6" fmla="*/ 1374 w 4089"/>
              <a:gd name="T7" fmla="*/ 1649 h 10623"/>
              <a:gd name="T8" fmla="*/ 1736 w 4089"/>
              <a:gd name="T9" fmla="*/ 2266 h 10623"/>
              <a:gd name="T10" fmla="*/ 1897 w 4089"/>
              <a:gd name="T11" fmla="*/ 2604 h 10623"/>
              <a:gd name="T12" fmla="*/ 2033 w 4089"/>
              <a:gd name="T13" fmla="*/ 2951 h 10623"/>
              <a:gd name="T14" fmla="*/ 2152 w 4089"/>
              <a:gd name="T15" fmla="*/ 3306 h 10623"/>
              <a:gd name="T16" fmla="*/ 2259 w 4089"/>
              <a:gd name="T17" fmla="*/ 3667 h 10623"/>
              <a:gd name="T18" fmla="*/ 2466 w 4089"/>
              <a:gd name="T19" fmla="*/ 4391 h 10623"/>
              <a:gd name="T20" fmla="*/ 2704 w 4089"/>
              <a:gd name="T21" fmla="*/ 5103 h 10623"/>
              <a:gd name="T22" fmla="*/ 2917 w 4089"/>
              <a:gd name="T23" fmla="*/ 5601 h 10623"/>
              <a:gd name="T24" fmla="*/ 3151 w 4089"/>
              <a:gd name="T25" fmla="*/ 6089 h 10623"/>
              <a:gd name="T26" fmla="*/ 3386 w 4089"/>
              <a:gd name="T27" fmla="*/ 6578 h 10623"/>
              <a:gd name="T28" fmla="*/ 3604 w 4089"/>
              <a:gd name="T29" fmla="*/ 7073 h 10623"/>
              <a:gd name="T30" fmla="*/ 3838 w 4089"/>
              <a:gd name="T31" fmla="*/ 7674 h 10623"/>
              <a:gd name="T32" fmla="*/ 3932 w 4089"/>
              <a:gd name="T33" fmla="*/ 7982 h 10623"/>
              <a:gd name="T34" fmla="*/ 3995 w 4089"/>
              <a:gd name="T35" fmla="*/ 8296 h 10623"/>
              <a:gd name="T36" fmla="*/ 4054 w 4089"/>
              <a:gd name="T37" fmla="*/ 8875 h 10623"/>
              <a:gd name="T38" fmla="*/ 4083 w 4089"/>
              <a:gd name="T39" fmla="*/ 9457 h 10623"/>
              <a:gd name="T40" fmla="*/ 4089 w 4089"/>
              <a:gd name="T41" fmla="*/ 10040 h 10623"/>
              <a:gd name="T42" fmla="*/ 4080 w 4089"/>
              <a:gd name="T43" fmla="*/ 10623 h 10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89" h="10623">
                <a:moveTo>
                  <a:pt x="0" y="0"/>
                </a:moveTo>
                <a:lnTo>
                  <a:pt x="502" y="510"/>
                </a:lnTo>
                <a:lnTo>
                  <a:pt x="961" y="1061"/>
                </a:lnTo>
                <a:lnTo>
                  <a:pt x="1374" y="1649"/>
                </a:lnTo>
                <a:lnTo>
                  <a:pt x="1736" y="2266"/>
                </a:lnTo>
                <a:lnTo>
                  <a:pt x="1897" y="2604"/>
                </a:lnTo>
                <a:lnTo>
                  <a:pt x="2033" y="2951"/>
                </a:lnTo>
                <a:lnTo>
                  <a:pt x="2152" y="3306"/>
                </a:lnTo>
                <a:lnTo>
                  <a:pt x="2259" y="3667"/>
                </a:lnTo>
                <a:lnTo>
                  <a:pt x="2466" y="4391"/>
                </a:lnTo>
                <a:lnTo>
                  <a:pt x="2704" y="5103"/>
                </a:lnTo>
                <a:lnTo>
                  <a:pt x="2917" y="5601"/>
                </a:lnTo>
                <a:lnTo>
                  <a:pt x="3151" y="6089"/>
                </a:lnTo>
                <a:lnTo>
                  <a:pt x="3386" y="6578"/>
                </a:lnTo>
                <a:lnTo>
                  <a:pt x="3604" y="7073"/>
                </a:lnTo>
                <a:lnTo>
                  <a:pt x="3838" y="7674"/>
                </a:lnTo>
                <a:lnTo>
                  <a:pt x="3932" y="7982"/>
                </a:lnTo>
                <a:lnTo>
                  <a:pt x="3995" y="8296"/>
                </a:lnTo>
                <a:lnTo>
                  <a:pt x="4054" y="8875"/>
                </a:lnTo>
                <a:lnTo>
                  <a:pt x="4083" y="9457"/>
                </a:lnTo>
                <a:lnTo>
                  <a:pt x="4089" y="10040"/>
                </a:lnTo>
                <a:lnTo>
                  <a:pt x="4080" y="10623"/>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7">
            <a:extLst>
              <a:ext uri="{FF2B5EF4-FFF2-40B4-BE49-F238E27FC236}">
                <a16:creationId xmlns:a16="http://schemas.microsoft.com/office/drawing/2014/main" id="{2EEA4C1C-2021-A810-6D23-D8B3BA90ED59}"/>
              </a:ext>
            </a:extLst>
          </p:cNvPr>
          <p:cNvSpPr>
            <a:spLocks noChangeShapeType="1"/>
          </p:cNvSpPr>
          <p:nvPr/>
        </p:nvSpPr>
        <p:spPr bwMode="auto">
          <a:xfrm>
            <a:off x="7641146" y="2107906"/>
            <a:ext cx="2776538"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8">
            <a:extLst>
              <a:ext uri="{FF2B5EF4-FFF2-40B4-BE49-F238E27FC236}">
                <a16:creationId xmlns:a16="http://schemas.microsoft.com/office/drawing/2014/main" id="{B1807969-01C6-705F-2E66-0FCBF6191041}"/>
              </a:ext>
            </a:extLst>
          </p:cNvPr>
          <p:cNvSpPr>
            <a:spLocks noChangeShapeType="1"/>
          </p:cNvSpPr>
          <p:nvPr/>
        </p:nvSpPr>
        <p:spPr bwMode="auto">
          <a:xfrm>
            <a:off x="8712708" y="4866981"/>
            <a:ext cx="278606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9">
            <a:extLst>
              <a:ext uri="{FF2B5EF4-FFF2-40B4-BE49-F238E27FC236}">
                <a16:creationId xmlns:a16="http://schemas.microsoft.com/office/drawing/2014/main" id="{A21F9969-F8C0-D4ED-2E98-13116DAD9516}"/>
              </a:ext>
            </a:extLst>
          </p:cNvPr>
          <p:cNvSpPr>
            <a:spLocks noChangeShapeType="1"/>
          </p:cNvSpPr>
          <p:nvPr/>
        </p:nvSpPr>
        <p:spPr bwMode="auto">
          <a:xfrm>
            <a:off x="10417683" y="2107906"/>
            <a:ext cx="1081088" cy="275907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a:extLst>
              <a:ext uri="{FF2B5EF4-FFF2-40B4-BE49-F238E27FC236}">
                <a16:creationId xmlns:a16="http://schemas.microsoft.com/office/drawing/2014/main" id="{48F66F64-9AEF-77EF-4E50-BA2EE316D780}"/>
              </a:ext>
            </a:extLst>
          </p:cNvPr>
          <p:cNvSpPr>
            <a:spLocks/>
          </p:cNvSpPr>
          <p:nvPr/>
        </p:nvSpPr>
        <p:spPr bwMode="auto">
          <a:xfrm>
            <a:off x="9566783" y="3733506"/>
            <a:ext cx="1289050" cy="1063625"/>
          </a:xfrm>
          <a:custGeom>
            <a:avLst/>
            <a:gdLst>
              <a:gd name="T0" fmla="*/ 521 w 812"/>
              <a:gd name="T1" fmla="*/ 633 h 670"/>
              <a:gd name="T2" fmla="*/ 608 w 812"/>
              <a:gd name="T3" fmla="*/ 645 h 670"/>
              <a:gd name="T4" fmla="*/ 651 w 812"/>
              <a:gd name="T5" fmla="*/ 649 h 670"/>
              <a:gd name="T6" fmla="*/ 693 w 812"/>
              <a:gd name="T7" fmla="*/ 648 h 670"/>
              <a:gd name="T8" fmla="*/ 733 w 812"/>
              <a:gd name="T9" fmla="*/ 642 h 670"/>
              <a:gd name="T10" fmla="*/ 771 w 812"/>
              <a:gd name="T11" fmla="*/ 626 h 670"/>
              <a:gd name="T12" fmla="*/ 790 w 812"/>
              <a:gd name="T13" fmla="*/ 611 h 670"/>
              <a:gd name="T14" fmla="*/ 802 w 812"/>
              <a:gd name="T15" fmla="*/ 591 h 670"/>
              <a:gd name="T16" fmla="*/ 809 w 812"/>
              <a:gd name="T17" fmla="*/ 567 h 670"/>
              <a:gd name="T18" fmla="*/ 812 w 812"/>
              <a:gd name="T19" fmla="*/ 512 h 670"/>
              <a:gd name="T20" fmla="*/ 805 w 812"/>
              <a:gd name="T21" fmla="*/ 455 h 670"/>
              <a:gd name="T22" fmla="*/ 795 w 812"/>
              <a:gd name="T23" fmla="*/ 402 h 670"/>
              <a:gd name="T24" fmla="*/ 782 w 812"/>
              <a:gd name="T25" fmla="*/ 314 h 670"/>
              <a:gd name="T26" fmla="*/ 768 w 812"/>
              <a:gd name="T27" fmla="*/ 224 h 670"/>
              <a:gd name="T28" fmla="*/ 754 w 812"/>
              <a:gd name="T29" fmla="*/ 166 h 670"/>
              <a:gd name="T30" fmla="*/ 735 w 812"/>
              <a:gd name="T31" fmla="*/ 113 h 670"/>
              <a:gd name="T32" fmla="*/ 708 w 812"/>
              <a:gd name="T33" fmla="*/ 66 h 670"/>
              <a:gd name="T34" fmla="*/ 673 w 812"/>
              <a:gd name="T35" fmla="*/ 27 h 670"/>
              <a:gd name="T36" fmla="*/ 642 w 812"/>
              <a:gd name="T37" fmla="*/ 7 h 670"/>
              <a:gd name="T38" fmla="*/ 624 w 812"/>
              <a:gd name="T39" fmla="*/ 1 h 670"/>
              <a:gd name="T40" fmla="*/ 607 w 812"/>
              <a:gd name="T41" fmla="*/ 0 h 670"/>
              <a:gd name="T42" fmla="*/ 589 w 812"/>
              <a:gd name="T43" fmla="*/ 3 h 670"/>
              <a:gd name="T44" fmla="*/ 562 w 812"/>
              <a:gd name="T45" fmla="*/ 13 h 670"/>
              <a:gd name="T46" fmla="*/ 525 w 812"/>
              <a:gd name="T47" fmla="*/ 36 h 670"/>
              <a:gd name="T48" fmla="*/ 488 w 812"/>
              <a:gd name="T49" fmla="*/ 65 h 670"/>
              <a:gd name="T50" fmla="*/ 450 w 812"/>
              <a:gd name="T51" fmla="*/ 96 h 670"/>
              <a:gd name="T52" fmla="*/ 412 w 812"/>
              <a:gd name="T53" fmla="*/ 125 h 670"/>
              <a:gd name="T54" fmla="*/ 373 w 812"/>
              <a:gd name="T55" fmla="*/ 147 h 670"/>
              <a:gd name="T56" fmla="*/ 334 w 812"/>
              <a:gd name="T57" fmla="*/ 159 h 670"/>
              <a:gd name="T58" fmla="*/ 296 w 812"/>
              <a:gd name="T59" fmla="*/ 163 h 670"/>
              <a:gd name="T60" fmla="*/ 235 w 812"/>
              <a:gd name="T61" fmla="*/ 161 h 670"/>
              <a:gd name="T62" fmla="*/ 175 w 812"/>
              <a:gd name="T63" fmla="*/ 157 h 670"/>
              <a:gd name="T64" fmla="*/ 136 w 812"/>
              <a:gd name="T65" fmla="*/ 158 h 670"/>
              <a:gd name="T66" fmla="*/ 99 w 812"/>
              <a:gd name="T67" fmla="*/ 164 h 670"/>
              <a:gd name="T68" fmla="*/ 65 w 812"/>
              <a:gd name="T69" fmla="*/ 178 h 670"/>
              <a:gd name="T70" fmla="*/ 39 w 812"/>
              <a:gd name="T71" fmla="*/ 199 h 670"/>
              <a:gd name="T72" fmla="*/ 21 w 812"/>
              <a:gd name="T73" fmla="*/ 224 h 670"/>
              <a:gd name="T74" fmla="*/ 10 w 812"/>
              <a:gd name="T75" fmla="*/ 252 h 670"/>
              <a:gd name="T76" fmla="*/ 3 w 812"/>
              <a:gd name="T77" fmla="*/ 284 h 670"/>
              <a:gd name="T78" fmla="*/ 0 w 812"/>
              <a:gd name="T79" fmla="*/ 335 h 670"/>
              <a:gd name="T80" fmla="*/ 6 w 812"/>
              <a:gd name="T81" fmla="*/ 403 h 670"/>
              <a:gd name="T82" fmla="*/ 19 w 812"/>
              <a:gd name="T83" fmla="*/ 462 h 670"/>
              <a:gd name="T84" fmla="*/ 44 w 812"/>
              <a:gd name="T85" fmla="*/ 513 h 670"/>
              <a:gd name="T86" fmla="*/ 78 w 812"/>
              <a:gd name="T87" fmla="*/ 559 h 670"/>
              <a:gd name="T88" fmla="*/ 119 w 812"/>
              <a:gd name="T89" fmla="*/ 599 h 670"/>
              <a:gd name="T90" fmla="*/ 155 w 812"/>
              <a:gd name="T91" fmla="*/ 628 h 670"/>
              <a:gd name="T92" fmla="*/ 186 w 812"/>
              <a:gd name="T93" fmla="*/ 647 h 670"/>
              <a:gd name="T94" fmla="*/ 219 w 812"/>
              <a:gd name="T95" fmla="*/ 661 h 670"/>
              <a:gd name="T96" fmla="*/ 254 w 812"/>
              <a:gd name="T97" fmla="*/ 669 h 670"/>
              <a:gd name="T98" fmla="*/ 282 w 812"/>
              <a:gd name="T99" fmla="*/ 670 h 670"/>
              <a:gd name="T100" fmla="*/ 312 w 812"/>
              <a:gd name="T101" fmla="*/ 666 h 670"/>
              <a:gd name="T102" fmla="*/ 353 w 812"/>
              <a:gd name="T103" fmla="*/ 653 h 670"/>
              <a:gd name="T104" fmla="*/ 393 w 812"/>
              <a:gd name="T105" fmla="*/ 639 h 670"/>
              <a:gd name="T106" fmla="*/ 435 w 812"/>
              <a:gd name="T107" fmla="*/ 631 h 670"/>
              <a:gd name="T108" fmla="*/ 477 w 812"/>
              <a:gd name="T109" fmla="*/ 63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12" h="670">
                <a:moveTo>
                  <a:pt x="499" y="631"/>
                </a:moveTo>
                <a:lnTo>
                  <a:pt x="521" y="633"/>
                </a:lnTo>
                <a:lnTo>
                  <a:pt x="564" y="639"/>
                </a:lnTo>
                <a:lnTo>
                  <a:pt x="608" y="645"/>
                </a:lnTo>
                <a:lnTo>
                  <a:pt x="629" y="647"/>
                </a:lnTo>
                <a:lnTo>
                  <a:pt x="651" y="649"/>
                </a:lnTo>
                <a:lnTo>
                  <a:pt x="672" y="649"/>
                </a:lnTo>
                <a:lnTo>
                  <a:pt x="693" y="648"/>
                </a:lnTo>
                <a:lnTo>
                  <a:pt x="713" y="646"/>
                </a:lnTo>
                <a:lnTo>
                  <a:pt x="733" y="642"/>
                </a:lnTo>
                <a:lnTo>
                  <a:pt x="752" y="635"/>
                </a:lnTo>
                <a:lnTo>
                  <a:pt x="771" y="626"/>
                </a:lnTo>
                <a:lnTo>
                  <a:pt x="781" y="619"/>
                </a:lnTo>
                <a:lnTo>
                  <a:pt x="790" y="611"/>
                </a:lnTo>
                <a:lnTo>
                  <a:pt x="796" y="602"/>
                </a:lnTo>
                <a:lnTo>
                  <a:pt x="802" y="591"/>
                </a:lnTo>
                <a:lnTo>
                  <a:pt x="806" y="580"/>
                </a:lnTo>
                <a:lnTo>
                  <a:pt x="809" y="567"/>
                </a:lnTo>
                <a:lnTo>
                  <a:pt x="812" y="540"/>
                </a:lnTo>
                <a:lnTo>
                  <a:pt x="812" y="512"/>
                </a:lnTo>
                <a:lnTo>
                  <a:pt x="809" y="483"/>
                </a:lnTo>
                <a:lnTo>
                  <a:pt x="805" y="455"/>
                </a:lnTo>
                <a:lnTo>
                  <a:pt x="800" y="429"/>
                </a:lnTo>
                <a:lnTo>
                  <a:pt x="795" y="402"/>
                </a:lnTo>
                <a:lnTo>
                  <a:pt x="791" y="373"/>
                </a:lnTo>
                <a:lnTo>
                  <a:pt x="782" y="314"/>
                </a:lnTo>
                <a:lnTo>
                  <a:pt x="773" y="254"/>
                </a:lnTo>
                <a:lnTo>
                  <a:pt x="768" y="224"/>
                </a:lnTo>
                <a:lnTo>
                  <a:pt x="762" y="195"/>
                </a:lnTo>
                <a:lnTo>
                  <a:pt x="754" y="166"/>
                </a:lnTo>
                <a:lnTo>
                  <a:pt x="745" y="139"/>
                </a:lnTo>
                <a:lnTo>
                  <a:pt x="735" y="113"/>
                </a:lnTo>
                <a:lnTo>
                  <a:pt x="723" y="89"/>
                </a:lnTo>
                <a:lnTo>
                  <a:pt x="708" y="66"/>
                </a:lnTo>
                <a:lnTo>
                  <a:pt x="692" y="46"/>
                </a:lnTo>
                <a:lnTo>
                  <a:pt x="673" y="27"/>
                </a:lnTo>
                <a:lnTo>
                  <a:pt x="651" y="12"/>
                </a:lnTo>
                <a:lnTo>
                  <a:pt x="642" y="7"/>
                </a:lnTo>
                <a:lnTo>
                  <a:pt x="633" y="3"/>
                </a:lnTo>
                <a:lnTo>
                  <a:pt x="624" y="1"/>
                </a:lnTo>
                <a:lnTo>
                  <a:pt x="616" y="0"/>
                </a:lnTo>
                <a:lnTo>
                  <a:pt x="607" y="0"/>
                </a:lnTo>
                <a:lnTo>
                  <a:pt x="598" y="1"/>
                </a:lnTo>
                <a:lnTo>
                  <a:pt x="589" y="3"/>
                </a:lnTo>
                <a:lnTo>
                  <a:pt x="580" y="5"/>
                </a:lnTo>
                <a:lnTo>
                  <a:pt x="562" y="13"/>
                </a:lnTo>
                <a:lnTo>
                  <a:pt x="543" y="23"/>
                </a:lnTo>
                <a:lnTo>
                  <a:pt x="525" y="36"/>
                </a:lnTo>
                <a:lnTo>
                  <a:pt x="506" y="50"/>
                </a:lnTo>
                <a:lnTo>
                  <a:pt x="488" y="65"/>
                </a:lnTo>
                <a:lnTo>
                  <a:pt x="469" y="80"/>
                </a:lnTo>
                <a:lnTo>
                  <a:pt x="450" y="96"/>
                </a:lnTo>
                <a:lnTo>
                  <a:pt x="431" y="111"/>
                </a:lnTo>
                <a:lnTo>
                  <a:pt x="412" y="125"/>
                </a:lnTo>
                <a:lnTo>
                  <a:pt x="392" y="137"/>
                </a:lnTo>
                <a:lnTo>
                  <a:pt x="373" y="147"/>
                </a:lnTo>
                <a:lnTo>
                  <a:pt x="353" y="154"/>
                </a:lnTo>
                <a:lnTo>
                  <a:pt x="334" y="159"/>
                </a:lnTo>
                <a:lnTo>
                  <a:pt x="315" y="161"/>
                </a:lnTo>
                <a:lnTo>
                  <a:pt x="296" y="163"/>
                </a:lnTo>
                <a:lnTo>
                  <a:pt x="276" y="163"/>
                </a:lnTo>
                <a:lnTo>
                  <a:pt x="235" y="161"/>
                </a:lnTo>
                <a:lnTo>
                  <a:pt x="195" y="158"/>
                </a:lnTo>
                <a:lnTo>
                  <a:pt x="175" y="157"/>
                </a:lnTo>
                <a:lnTo>
                  <a:pt x="155" y="157"/>
                </a:lnTo>
                <a:lnTo>
                  <a:pt x="136" y="158"/>
                </a:lnTo>
                <a:lnTo>
                  <a:pt x="117" y="160"/>
                </a:lnTo>
                <a:lnTo>
                  <a:pt x="99" y="164"/>
                </a:lnTo>
                <a:lnTo>
                  <a:pt x="82" y="170"/>
                </a:lnTo>
                <a:lnTo>
                  <a:pt x="65" y="178"/>
                </a:lnTo>
                <a:lnTo>
                  <a:pt x="50" y="189"/>
                </a:lnTo>
                <a:lnTo>
                  <a:pt x="39" y="199"/>
                </a:lnTo>
                <a:lnTo>
                  <a:pt x="29" y="211"/>
                </a:lnTo>
                <a:lnTo>
                  <a:pt x="21" y="224"/>
                </a:lnTo>
                <a:lnTo>
                  <a:pt x="15" y="238"/>
                </a:lnTo>
                <a:lnTo>
                  <a:pt x="10" y="252"/>
                </a:lnTo>
                <a:lnTo>
                  <a:pt x="6" y="268"/>
                </a:lnTo>
                <a:lnTo>
                  <a:pt x="3" y="284"/>
                </a:lnTo>
                <a:lnTo>
                  <a:pt x="1" y="301"/>
                </a:lnTo>
                <a:lnTo>
                  <a:pt x="0" y="335"/>
                </a:lnTo>
                <a:lnTo>
                  <a:pt x="1" y="369"/>
                </a:lnTo>
                <a:lnTo>
                  <a:pt x="6" y="403"/>
                </a:lnTo>
                <a:lnTo>
                  <a:pt x="12" y="434"/>
                </a:lnTo>
                <a:lnTo>
                  <a:pt x="19" y="462"/>
                </a:lnTo>
                <a:lnTo>
                  <a:pt x="30" y="488"/>
                </a:lnTo>
                <a:lnTo>
                  <a:pt x="44" y="513"/>
                </a:lnTo>
                <a:lnTo>
                  <a:pt x="60" y="537"/>
                </a:lnTo>
                <a:lnTo>
                  <a:pt x="78" y="559"/>
                </a:lnTo>
                <a:lnTo>
                  <a:pt x="98" y="580"/>
                </a:lnTo>
                <a:lnTo>
                  <a:pt x="119" y="599"/>
                </a:lnTo>
                <a:lnTo>
                  <a:pt x="141" y="616"/>
                </a:lnTo>
                <a:lnTo>
                  <a:pt x="155" y="628"/>
                </a:lnTo>
                <a:lnTo>
                  <a:pt x="170" y="638"/>
                </a:lnTo>
                <a:lnTo>
                  <a:pt x="186" y="647"/>
                </a:lnTo>
                <a:lnTo>
                  <a:pt x="202" y="654"/>
                </a:lnTo>
                <a:lnTo>
                  <a:pt x="219" y="661"/>
                </a:lnTo>
                <a:lnTo>
                  <a:pt x="236" y="665"/>
                </a:lnTo>
                <a:lnTo>
                  <a:pt x="254" y="669"/>
                </a:lnTo>
                <a:lnTo>
                  <a:pt x="271" y="670"/>
                </a:lnTo>
                <a:lnTo>
                  <a:pt x="282" y="670"/>
                </a:lnTo>
                <a:lnTo>
                  <a:pt x="292" y="670"/>
                </a:lnTo>
                <a:lnTo>
                  <a:pt x="312" y="666"/>
                </a:lnTo>
                <a:lnTo>
                  <a:pt x="333" y="660"/>
                </a:lnTo>
                <a:lnTo>
                  <a:pt x="353" y="653"/>
                </a:lnTo>
                <a:lnTo>
                  <a:pt x="373" y="646"/>
                </a:lnTo>
                <a:lnTo>
                  <a:pt x="393" y="639"/>
                </a:lnTo>
                <a:lnTo>
                  <a:pt x="414" y="634"/>
                </a:lnTo>
                <a:lnTo>
                  <a:pt x="435" y="631"/>
                </a:lnTo>
                <a:lnTo>
                  <a:pt x="456" y="630"/>
                </a:lnTo>
                <a:lnTo>
                  <a:pt x="477" y="630"/>
                </a:lnTo>
                <a:lnTo>
                  <a:pt x="499" y="631"/>
                </a:lnTo>
                <a:close/>
              </a:path>
            </a:pathLst>
          </a:custGeom>
          <a:solidFill>
            <a:schemeClr val="accent5">
              <a:lumMod val="40000"/>
              <a:lumOff val="60000"/>
            </a:schemeClr>
          </a:solidFill>
          <a:ln w="0">
            <a:solidFill>
              <a:srgbClr val="0033C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TextBox 14">
            <a:extLst>
              <a:ext uri="{FF2B5EF4-FFF2-40B4-BE49-F238E27FC236}">
                <a16:creationId xmlns:a16="http://schemas.microsoft.com/office/drawing/2014/main" id="{933BB14F-2F68-E887-AB6F-85CD234971ED}"/>
              </a:ext>
            </a:extLst>
          </p:cNvPr>
          <p:cNvSpPr txBox="1"/>
          <p:nvPr/>
        </p:nvSpPr>
        <p:spPr>
          <a:xfrm>
            <a:off x="9786201" y="4093982"/>
            <a:ext cx="950901" cy="646331"/>
          </a:xfrm>
          <a:prstGeom prst="rect">
            <a:avLst/>
          </a:prstGeom>
          <a:noFill/>
        </p:spPr>
        <p:txBody>
          <a:bodyPr wrap="none" rtlCol="0">
            <a:spAutoFit/>
          </a:bodyPr>
          <a:lstStyle/>
          <a:p>
            <a:pPr algn="ctr"/>
            <a:r>
              <a:rPr lang="en-US" sz="1800">
                <a:solidFill>
                  <a:srgbClr val="0000FF"/>
                </a:solidFill>
                <a:latin typeface="+mj-lt"/>
              </a:rPr>
              <a:t>Artificial</a:t>
            </a:r>
          </a:p>
          <a:p>
            <a:pPr algn="ctr"/>
            <a:r>
              <a:rPr lang="en-US" sz="1800">
                <a:solidFill>
                  <a:srgbClr val="0000FF"/>
                </a:solidFill>
                <a:latin typeface="+mj-lt"/>
              </a:rPr>
              <a:t>lake</a:t>
            </a:r>
          </a:p>
        </p:txBody>
      </p:sp>
      <p:sp>
        <p:nvSpPr>
          <p:cNvPr id="16" name="TextBox 15">
            <a:extLst>
              <a:ext uri="{FF2B5EF4-FFF2-40B4-BE49-F238E27FC236}">
                <a16:creationId xmlns:a16="http://schemas.microsoft.com/office/drawing/2014/main" id="{BA13B9BF-FD63-98D1-D6D0-6ACDFE221F36}"/>
              </a:ext>
            </a:extLst>
          </p:cNvPr>
          <p:cNvSpPr txBox="1"/>
          <p:nvPr/>
        </p:nvSpPr>
        <p:spPr>
          <a:xfrm rot="4107147">
            <a:off x="7090136" y="3320984"/>
            <a:ext cx="2039854" cy="369332"/>
          </a:xfrm>
          <a:prstGeom prst="rect">
            <a:avLst/>
          </a:prstGeom>
          <a:noFill/>
        </p:spPr>
        <p:txBody>
          <a:bodyPr wrap="none" rtlCol="0">
            <a:spAutoFit/>
          </a:bodyPr>
          <a:lstStyle/>
          <a:p>
            <a:r>
              <a:rPr lang="en-US" sz="1800">
                <a:solidFill>
                  <a:srgbClr val="0000FF"/>
                </a:solidFill>
                <a:latin typeface="+mj-lt"/>
              </a:rPr>
              <a:t>Navigable waterway</a:t>
            </a:r>
          </a:p>
        </p:txBody>
      </p:sp>
      <p:sp>
        <p:nvSpPr>
          <p:cNvPr id="17" name="Freeform 15">
            <a:extLst>
              <a:ext uri="{FF2B5EF4-FFF2-40B4-BE49-F238E27FC236}">
                <a16:creationId xmlns:a16="http://schemas.microsoft.com/office/drawing/2014/main" id="{D7D983EB-C259-C224-4A8F-C688A4408E1B}"/>
              </a:ext>
            </a:extLst>
          </p:cNvPr>
          <p:cNvSpPr>
            <a:spLocks/>
          </p:cNvSpPr>
          <p:nvPr/>
        </p:nvSpPr>
        <p:spPr bwMode="auto">
          <a:xfrm>
            <a:off x="8676196" y="4189118"/>
            <a:ext cx="922338" cy="336550"/>
          </a:xfrm>
          <a:custGeom>
            <a:avLst/>
            <a:gdLst>
              <a:gd name="T0" fmla="*/ 352 w 581"/>
              <a:gd name="T1" fmla="*/ 180 h 212"/>
              <a:gd name="T2" fmla="*/ 377 w 581"/>
              <a:gd name="T3" fmla="*/ 191 h 212"/>
              <a:gd name="T4" fmla="*/ 391 w 581"/>
              <a:gd name="T5" fmla="*/ 195 h 212"/>
              <a:gd name="T6" fmla="*/ 405 w 581"/>
              <a:gd name="T7" fmla="*/ 197 h 212"/>
              <a:gd name="T8" fmla="*/ 435 w 581"/>
              <a:gd name="T9" fmla="*/ 199 h 212"/>
              <a:gd name="T10" fmla="*/ 466 w 581"/>
              <a:gd name="T11" fmla="*/ 198 h 212"/>
              <a:gd name="T12" fmla="*/ 497 w 581"/>
              <a:gd name="T13" fmla="*/ 196 h 212"/>
              <a:gd name="T14" fmla="*/ 528 w 581"/>
              <a:gd name="T15" fmla="*/ 191 h 212"/>
              <a:gd name="T16" fmla="*/ 558 w 581"/>
              <a:gd name="T17" fmla="*/ 184 h 212"/>
              <a:gd name="T18" fmla="*/ 581 w 581"/>
              <a:gd name="T19" fmla="*/ 177 h 212"/>
              <a:gd name="T20" fmla="*/ 580 w 581"/>
              <a:gd name="T21" fmla="*/ 175 h 212"/>
              <a:gd name="T22" fmla="*/ 573 w 581"/>
              <a:gd name="T23" fmla="*/ 147 h 212"/>
              <a:gd name="T24" fmla="*/ 567 w 581"/>
              <a:gd name="T25" fmla="*/ 116 h 212"/>
              <a:gd name="T26" fmla="*/ 563 w 581"/>
              <a:gd name="T27" fmla="*/ 83 h 212"/>
              <a:gd name="T28" fmla="*/ 552 w 581"/>
              <a:gd name="T29" fmla="*/ 86 h 212"/>
              <a:gd name="T30" fmla="*/ 525 w 581"/>
              <a:gd name="T31" fmla="*/ 92 h 212"/>
              <a:gd name="T32" fmla="*/ 498 w 581"/>
              <a:gd name="T33" fmla="*/ 96 h 212"/>
              <a:gd name="T34" fmla="*/ 470 w 581"/>
              <a:gd name="T35" fmla="*/ 98 h 212"/>
              <a:gd name="T36" fmla="*/ 443 w 581"/>
              <a:gd name="T37" fmla="*/ 98 h 212"/>
              <a:gd name="T38" fmla="*/ 416 w 581"/>
              <a:gd name="T39" fmla="*/ 95 h 212"/>
              <a:gd name="T40" fmla="*/ 401 w 581"/>
              <a:gd name="T41" fmla="*/ 93 h 212"/>
              <a:gd name="T42" fmla="*/ 386 w 581"/>
              <a:gd name="T43" fmla="*/ 88 h 212"/>
              <a:gd name="T44" fmla="*/ 372 w 581"/>
              <a:gd name="T45" fmla="*/ 82 h 212"/>
              <a:gd name="T46" fmla="*/ 358 w 581"/>
              <a:gd name="T47" fmla="*/ 75 h 212"/>
              <a:gd name="T48" fmla="*/ 331 w 581"/>
              <a:gd name="T49" fmla="*/ 59 h 212"/>
              <a:gd name="T50" fmla="*/ 304 w 581"/>
              <a:gd name="T51" fmla="*/ 42 h 212"/>
              <a:gd name="T52" fmla="*/ 277 w 581"/>
              <a:gd name="T53" fmla="*/ 25 h 212"/>
              <a:gd name="T54" fmla="*/ 250 w 581"/>
              <a:gd name="T55" fmla="*/ 11 h 212"/>
              <a:gd name="T56" fmla="*/ 236 w 581"/>
              <a:gd name="T57" fmla="*/ 6 h 212"/>
              <a:gd name="T58" fmla="*/ 222 w 581"/>
              <a:gd name="T59" fmla="*/ 2 h 212"/>
              <a:gd name="T60" fmla="*/ 207 w 581"/>
              <a:gd name="T61" fmla="*/ 0 h 212"/>
              <a:gd name="T62" fmla="*/ 192 w 581"/>
              <a:gd name="T63" fmla="*/ 0 h 212"/>
              <a:gd name="T64" fmla="*/ 161 w 581"/>
              <a:gd name="T65" fmla="*/ 5 h 212"/>
              <a:gd name="T66" fmla="*/ 130 w 581"/>
              <a:gd name="T67" fmla="*/ 14 h 212"/>
              <a:gd name="T68" fmla="*/ 100 w 581"/>
              <a:gd name="T69" fmla="*/ 27 h 212"/>
              <a:gd name="T70" fmla="*/ 71 w 581"/>
              <a:gd name="T71" fmla="*/ 43 h 212"/>
              <a:gd name="T72" fmla="*/ 43 w 581"/>
              <a:gd name="T73" fmla="*/ 61 h 212"/>
              <a:gd name="T74" fmla="*/ 17 w 581"/>
              <a:gd name="T75" fmla="*/ 82 h 212"/>
              <a:gd name="T76" fmla="*/ 0 w 581"/>
              <a:gd name="T77" fmla="*/ 98 h 212"/>
              <a:gd name="T78" fmla="*/ 18 w 581"/>
              <a:gd name="T79" fmla="*/ 212 h 212"/>
              <a:gd name="T80" fmla="*/ 34 w 581"/>
              <a:gd name="T81" fmla="*/ 194 h 212"/>
              <a:gd name="T82" fmla="*/ 54 w 581"/>
              <a:gd name="T83" fmla="*/ 175 h 212"/>
              <a:gd name="T84" fmla="*/ 75 w 581"/>
              <a:gd name="T85" fmla="*/ 158 h 212"/>
              <a:gd name="T86" fmla="*/ 98 w 581"/>
              <a:gd name="T87" fmla="*/ 143 h 212"/>
              <a:gd name="T88" fmla="*/ 122 w 581"/>
              <a:gd name="T89" fmla="*/ 130 h 212"/>
              <a:gd name="T90" fmla="*/ 147 w 581"/>
              <a:gd name="T91" fmla="*/ 119 h 212"/>
              <a:gd name="T92" fmla="*/ 173 w 581"/>
              <a:gd name="T93" fmla="*/ 113 h 212"/>
              <a:gd name="T94" fmla="*/ 199 w 581"/>
              <a:gd name="T95" fmla="*/ 110 h 212"/>
              <a:gd name="T96" fmla="*/ 212 w 581"/>
              <a:gd name="T97" fmla="*/ 110 h 212"/>
              <a:gd name="T98" fmla="*/ 226 w 581"/>
              <a:gd name="T99" fmla="*/ 112 h 212"/>
              <a:gd name="T100" fmla="*/ 239 w 581"/>
              <a:gd name="T101" fmla="*/ 116 h 212"/>
              <a:gd name="T102" fmla="*/ 252 w 581"/>
              <a:gd name="T103" fmla="*/ 121 h 212"/>
              <a:gd name="T104" fmla="*/ 277 w 581"/>
              <a:gd name="T105" fmla="*/ 134 h 212"/>
              <a:gd name="T106" fmla="*/ 302 w 581"/>
              <a:gd name="T107" fmla="*/ 149 h 212"/>
              <a:gd name="T108" fmla="*/ 327 w 581"/>
              <a:gd name="T109" fmla="*/ 165 h 212"/>
              <a:gd name="T110" fmla="*/ 352 w 581"/>
              <a:gd name="T111" fmla="*/ 18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1" h="212">
                <a:moveTo>
                  <a:pt x="352" y="180"/>
                </a:moveTo>
                <a:lnTo>
                  <a:pt x="377" y="191"/>
                </a:lnTo>
                <a:lnTo>
                  <a:pt x="391" y="195"/>
                </a:lnTo>
                <a:lnTo>
                  <a:pt x="405" y="197"/>
                </a:lnTo>
                <a:lnTo>
                  <a:pt x="435" y="199"/>
                </a:lnTo>
                <a:lnTo>
                  <a:pt x="466" y="198"/>
                </a:lnTo>
                <a:lnTo>
                  <a:pt x="497" y="196"/>
                </a:lnTo>
                <a:lnTo>
                  <a:pt x="528" y="191"/>
                </a:lnTo>
                <a:lnTo>
                  <a:pt x="558" y="184"/>
                </a:lnTo>
                <a:lnTo>
                  <a:pt x="581" y="177"/>
                </a:lnTo>
                <a:lnTo>
                  <a:pt x="580" y="175"/>
                </a:lnTo>
                <a:lnTo>
                  <a:pt x="573" y="147"/>
                </a:lnTo>
                <a:lnTo>
                  <a:pt x="567" y="116"/>
                </a:lnTo>
                <a:lnTo>
                  <a:pt x="563" y="83"/>
                </a:lnTo>
                <a:lnTo>
                  <a:pt x="552" y="86"/>
                </a:lnTo>
                <a:lnTo>
                  <a:pt x="525" y="92"/>
                </a:lnTo>
                <a:lnTo>
                  <a:pt x="498" y="96"/>
                </a:lnTo>
                <a:lnTo>
                  <a:pt x="470" y="98"/>
                </a:lnTo>
                <a:lnTo>
                  <a:pt x="443" y="98"/>
                </a:lnTo>
                <a:lnTo>
                  <a:pt x="416" y="95"/>
                </a:lnTo>
                <a:lnTo>
                  <a:pt x="401" y="93"/>
                </a:lnTo>
                <a:lnTo>
                  <a:pt x="386" y="88"/>
                </a:lnTo>
                <a:lnTo>
                  <a:pt x="372" y="82"/>
                </a:lnTo>
                <a:lnTo>
                  <a:pt x="358" y="75"/>
                </a:lnTo>
                <a:lnTo>
                  <a:pt x="331" y="59"/>
                </a:lnTo>
                <a:lnTo>
                  <a:pt x="304" y="42"/>
                </a:lnTo>
                <a:lnTo>
                  <a:pt x="277" y="25"/>
                </a:lnTo>
                <a:lnTo>
                  <a:pt x="250" y="11"/>
                </a:lnTo>
                <a:lnTo>
                  <a:pt x="236" y="6"/>
                </a:lnTo>
                <a:lnTo>
                  <a:pt x="222" y="2"/>
                </a:lnTo>
                <a:lnTo>
                  <a:pt x="207" y="0"/>
                </a:lnTo>
                <a:lnTo>
                  <a:pt x="192" y="0"/>
                </a:lnTo>
                <a:lnTo>
                  <a:pt x="161" y="5"/>
                </a:lnTo>
                <a:lnTo>
                  <a:pt x="130" y="14"/>
                </a:lnTo>
                <a:lnTo>
                  <a:pt x="100" y="27"/>
                </a:lnTo>
                <a:lnTo>
                  <a:pt x="71" y="43"/>
                </a:lnTo>
                <a:lnTo>
                  <a:pt x="43" y="61"/>
                </a:lnTo>
                <a:lnTo>
                  <a:pt x="17" y="82"/>
                </a:lnTo>
                <a:lnTo>
                  <a:pt x="0" y="98"/>
                </a:lnTo>
                <a:lnTo>
                  <a:pt x="18" y="212"/>
                </a:lnTo>
                <a:lnTo>
                  <a:pt x="34" y="194"/>
                </a:lnTo>
                <a:lnTo>
                  <a:pt x="54" y="175"/>
                </a:lnTo>
                <a:lnTo>
                  <a:pt x="75" y="158"/>
                </a:lnTo>
                <a:lnTo>
                  <a:pt x="98" y="143"/>
                </a:lnTo>
                <a:lnTo>
                  <a:pt x="122" y="130"/>
                </a:lnTo>
                <a:lnTo>
                  <a:pt x="147" y="119"/>
                </a:lnTo>
                <a:lnTo>
                  <a:pt x="173" y="113"/>
                </a:lnTo>
                <a:lnTo>
                  <a:pt x="199" y="110"/>
                </a:lnTo>
                <a:lnTo>
                  <a:pt x="212" y="110"/>
                </a:lnTo>
                <a:lnTo>
                  <a:pt x="226" y="112"/>
                </a:lnTo>
                <a:lnTo>
                  <a:pt x="239" y="116"/>
                </a:lnTo>
                <a:lnTo>
                  <a:pt x="252" y="121"/>
                </a:lnTo>
                <a:lnTo>
                  <a:pt x="277" y="134"/>
                </a:lnTo>
                <a:lnTo>
                  <a:pt x="302" y="149"/>
                </a:lnTo>
                <a:lnTo>
                  <a:pt x="327" y="165"/>
                </a:lnTo>
                <a:lnTo>
                  <a:pt x="352" y="180"/>
                </a:lnTo>
                <a:close/>
              </a:path>
            </a:pathLst>
          </a:custGeom>
          <a:solidFill>
            <a:schemeClr val="accent5">
              <a:lumMod val="60000"/>
              <a:lumOff val="40000"/>
            </a:schemeClr>
          </a:solidFill>
          <a:ln w="0">
            <a:solidFill>
              <a:srgbClr val="0033C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79535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ED590C-9F70-A014-C643-FFE4FA0EAADE}"/>
              </a:ext>
            </a:extLst>
          </p:cNvPr>
          <p:cNvSpPr>
            <a:spLocks noGrp="1"/>
          </p:cNvSpPr>
          <p:nvPr>
            <p:ph type="title"/>
          </p:nvPr>
        </p:nvSpPr>
        <p:spPr/>
        <p:txBody>
          <a:bodyPr/>
          <a:lstStyle/>
          <a:p>
            <a:r>
              <a:rPr lang="en-US"/>
              <a:t>F. Water Action</a:t>
            </a:r>
          </a:p>
        </p:txBody>
      </p:sp>
      <p:sp>
        <p:nvSpPr>
          <p:cNvPr id="5" name="Content Placeholder 4">
            <a:extLst>
              <a:ext uri="{FF2B5EF4-FFF2-40B4-BE49-F238E27FC236}">
                <a16:creationId xmlns:a16="http://schemas.microsoft.com/office/drawing/2014/main" id="{1B80E834-67FC-D09E-A184-72E63D91F00A}"/>
              </a:ext>
            </a:extLst>
          </p:cNvPr>
          <p:cNvSpPr>
            <a:spLocks noGrp="1"/>
          </p:cNvSpPr>
          <p:nvPr>
            <p:ph idx="1"/>
          </p:nvPr>
        </p:nvSpPr>
        <p:spPr/>
        <p:txBody>
          <a:bodyPr>
            <a:normAutofit/>
          </a:bodyPr>
          <a:lstStyle/>
          <a:p>
            <a:r>
              <a:rPr lang="en-US"/>
              <a:t>1. Boundary</a:t>
            </a:r>
          </a:p>
          <a:p>
            <a:pPr lvl="1"/>
            <a:r>
              <a:rPr lang="en-US"/>
              <a:t>Water as a property boundary is a natural monument.</a:t>
            </a:r>
          </a:p>
          <a:p>
            <a:pPr lvl="1"/>
            <a:r>
              <a:rPr lang="en-US"/>
              <a:t>Under certain conditions, water is the </a:t>
            </a:r>
            <a:r>
              <a:rPr lang="en-US" i="1"/>
              <a:t>only</a:t>
            </a:r>
            <a:r>
              <a:rPr lang="en-US"/>
              <a:t> monument that can legally change position over time changing ownership extent.</a:t>
            </a:r>
          </a:p>
        </p:txBody>
      </p:sp>
      <p:grpSp>
        <p:nvGrpSpPr>
          <p:cNvPr id="25" name="Group 24">
            <a:extLst>
              <a:ext uri="{FF2B5EF4-FFF2-40B4-BE49-F238E27FC236}">
                <a16:creationId xmlns:a16="http://schemas.microsoft.com/office/drawing/2014/main" id="{98BCCDC9-117F-E133-91FA-BC2E6F4CFD71}"/>
              </a:ext>
            </a:extLst>
          </p:cNvPr>
          <p:cNvGrpSpPr/>
          <p:nvPr/>
        </p:nvGrpSpPr>
        <p:grpSpPr>
          <a:xfrm>
            <a:off x="1620982" y="3387437"/>
            <a:ext cx="3602182" cy="2819400"/>
            <a:chOff x="1620982" y="3387437"/>
            <a:chExt cx="3602182" cy="2819400"/>
          </a:xfrm>
        </p:grpSpPr>
        <p:sp>
          <p:nvSpPr>
            <p:cNvPr id="17" name="Freeform: Shape 16">
              <a:extLst>
                <a:ext uri="{FF2B5EF4-FFF2-40B4-BE49-F238E27FC236}">
                  <a16:creationId xmlns:a16="http://schemas.microsoft.com/office/drawing/2014/main" id="{B62400D3-1463-11E9-A0E7-8EDB9373D265}"/>
                </a:ext>
              </a:extLst>
            </p:cNvPr>
            <p:cNvSpPr/>
            <p:nvPr/>
          </p:nvSpPr>
          <p:spPr>
            <a:xfrm>
              <a:off x="1620982" y="3387437"/>
              <a:ext cx="3602182" cy="1281545"/>
            </a:xfrm>
            <a:custGeom>
              <a:avLst/>
              <a:gdLst>
                <a:gd name="connsiteX0" fmla="*/ 0 w 3602182"/>
                <a:gd name="connsiteY0" fmla="*/ 928255 h 1281545"/>
                <a:gd name="connsiteX1" fmla="*/ 949037 w 3602182"/>
                <a:gd name="connsiteY1" fmla="*/ 1087582 h 1281545"/>
                <a:gd name="connsiteX2" fmla="*/ 1385455 w 3602182"/>
                <a:gd name="connsiteY2" fmla="*/ 1212273 h 1281545"/>
                <a:gd name="connsiteX3" fmla="*/ 1697182 w 3602182"/>
                <a:gd name="connsiteY3" fmla="*/ 1281545 h 1281545"/>
                <a:gd name="connsiteX4" fmla="*/ 1870364 w 3602182"/>
                <a:gd name="connsiteY4" fmla="*/ 1246909 h 1281545"/>
                <a:gd name="connsiteX5" fmla="*/ 2195946 w 3602182"/>
                <a:gd name="connsiteY5" fmla="*/ 1018309 h 1281545"/>
                <a:gd name="connsiteX6" fmla="*/ 2563091 w 3602182"/>
                <a:gd name="connsiteY6" fmla="*/ 810491 h 1281545"/>
                <a:gd name="connsiteX7" fmla="*/ 2680855 w 3602182"/>
                <a:gd name="connsiteY7" fmla="*/ 741218 h 1281545"/>
                <a:gd name="connsiteX8" fmla="*/ 3013364 w 3602182"/>
                <a:gd name="connsiteY8" fmla="*/ 706582 h 1281545"/>
                <a:gd name="connsiteX9" fmla="*/ 3290455 w 3602182"/>
                <a:gd name="connsiteY9" fmla="*/ 658091 h 1281545"/>
                <a:gd name="connsiteX10" fmla="*/ 3415146 w 3602182"/>
                <a:gd name="connsiteY10" fmla="*/ 464127 h 1281545"/>
                <a:gd name="connsiteX11" fmla="*/ 3602182 w 3602182"/>
                <a:gd name="connsiteY11" fmla="*/ 0 h 1281545"/>
                <a:gd name="connsiteX12" fmla="*/ 1891146 w 3602182"/>
                <a:gd name="connsiteY12" fmla="*/ 62345 h 1281545"/>
                <a:gd name="connsiteX13" fmla="*/ 817419 w 3602182"/>
                <a:gd name="connsiteY13" fmla="*/ 304800 h 1281545"/>
                <a:gd name="connsiteX14" fmla="*/ 748146 w 3602182"/>
                <a:gd name="connsiteY14" fmla="*/ 408709 h 1281545"/>
                <a:gd name="connsiteX15" fmla="*/ 0 w 3602182"/>
                <a:gd name="connsiteY15" fmla="*/ 928255 h 128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2182" h="1281545">
                  <a:moveTo>
                    <a:pt x="0" y="928255"/>
                  </a:moveTo>
                  <a:lnTo>
                    <a:pt x="949037" y="1087582"/>
                  </a:lnTo>
                  <a:lnTo>
                    <a:pt x="1385455" y="1212273"/>
                  </a:lnTo>
                  <a:lnTo>
                    <a:pt x="1697182" y="1281545"/>
                  </a:lnTo>
                  <a:lnTo>
                    <a:pt x="1870364" y="1246909"/>
                  </a:lnTo>
                  <a:lnTo>
                    <a:pt x="2195946" y="1018309"/>
                  </a:lnTo>
                  <a:lnTo>
                    <a:pt x="2563091" y="810491"/>
                  </a:lnTo>
                  <a:lnTo>
                    <a:pt x="2680855" y="741218"/>
                  </a:lnTo>
                  <a:lnTo>
                    <a:pt x="3013364" y="706582"/>
                  </a:lnTo>
                  <a:lnTo>
                    <a:pt x="3290455" y="658091"/>
                  </a:lnTo>
                  <a:lnTo>
                    <a:pt x="3415146" y="464127"/>
                  </a:lnTo>
                  <a:lnTo>
                    <a:pt x="3602182" y="0"/>
                  </a:lnTo>
                  <a:lnTo>
                    <a:pt x="1891146" y="62345"/>
                  </a:lnTo>
                  <a:lnTo>
                    <a:pt x="817419" y="304800"/>
                  </a:lnTo>
                  <a:cubicBezTo>
                    <a:pt x="739982" y="382237"/>
                    <a:pt x="748146" y="341417"/>
                    <a:pt x="748146" y="408709"/>
                  </a:cubicBezTo>
                  <a:lnTo>
                    <a:pt x="0" y="928255"/>
                  </a:lnTo>
                  <a:close/>
                </a:path>
              </a:pathLst>
            </a:cu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B1E59093-4A07-3E2A-58A5-2C163164DF43}"/>
                </a:ext>
              </a:extLst>
            </p:cNvPr>
            <p:cNvSpPr/>
            <p:nvPr/>
          </p:nvSpPr>
          <p:spPr>
            <a:xfrm>
              <a:off x="2528455" y="4163292"/>
              <a:ext cx="1731818" cy="2043545"/>
            </a:xfrm>
            <a:custGeom>
              <a:avLst/>
              <a:gdLst>
                <a:gd name="connsiteX0" fmla="*/ 0 w 1731818"/>
                <a:gd name="connsiteY0" fmla="*/ 297872 h 2043545"/>
                <a:gd name="connsiteX1" fmla="*/ 0 w 1731818"/>
                <a:gd name="connsiteY1" fmla="*/ 2043545 h 2043545"/>
                <a:gd name="connsiteX2" fmla="*/ 1731818 w 1731818"/>
                <a:gd name="connsiteY2" fmla="*/ 2043545 h 2043545"/>
                <a:gd name="connsiteX3" fmla="*/ 1731818 w 1731818"/>
                <a:gd name="connsiteY3" fmla="*/ 0 h 2043545"/>
              </a:gdLst>
              <a:ahLst/>
              <a:cxnLst>
                <a:cxn ang="0">
                  <a:pos x="connsiteX0" y="connsiteY0"/>
                </a:cxn>
                <a:cxn ang="0">
                  <a:pos x="connsiteX1" y="connsiteY1"/>
                </a:cxn>
                <a:cxn ang="0">
                  <a:pos x="connsiteX2" y="connsiteY2"/>
                </a:cxn>
                <a:cxn ang="0">
                  <a:pos x="connsiteX3" y="connsiteY3"/>
                </a:cxn>
              </a:cxnLst>
              <a:rect l="l" t="t" r="r" b="b"/>
              <a:pathLst>
                <a:path w="1731818" h="2043545">
                  <a:moveTo>
                    <a:pt x="0" y="297872"/>
                  </a:moveTo>
                  <a:lnTo>
                    <a:pt x="0" y="2043545"/>
                  </a:lnTo>
                  <a:lnTo>
                    <a:pt x="1731818" y="2043545"/>
                  </a:lnTo>
                  <a:lnTo>
                    <a:pt x="1731818"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F6F3360-DE26-2497-1348-B71B1521E593}"/>
                </a:ext>
              </a:extLst>
            </p:cNvPr>
            <p:cNvSpPr/>
            <p:nvPr/>
          </p:nvSpPr>
          <p:spPr>
            <a:xfrm>
              <a:off x="1641764" y="3879274"/>
              <a:ext cx="3387437" cy="776681"/>
            </a:xfrm>
            <a:custGeom>
              <a:avLst/>
              <a:gdLst>
                <a:gd name="connsiteX0" fmla="*/ 0 w 3387437"/>
                <a:gd name="connsiteY0" fmla="*/ 429491 h 776681"/>
                <a:gd name="connsiteX1" fmla="*/ 893619 w 3387437"/>
                <a:gd name="connsiteY1" fmla="*/ 568036 h 776681"/>
                <a:gd name="connsiteX2" fmla="*/ 1690255 w 3387437"/>
                <a:gd name="connsiteY2" fmla="*/ 775854 h 776681"/>
                <a:gd name="connsiteX3" fmla="*/ 2279073 w 3387437"/>
                <a:gd name="connsiteY3" fmla="*/ 484909 h 776681"/>
                <a:gd name="connsiteX4" fmla="*/ 2611582 w 3387437"/>
                <a:gd name="connsiteY4" fmla="*/ 256309 h 776681"/>
                <a:gd name="connsiteX5" fmla="*/ 3214255 w 3387437"/>
                <a:gd name="connsiteY5" fmla="*/ 152400 h 776681"/>
                <a:gd name="connsiteX6" fmla="*/ 3387437 w 3387437"/>
                <a:gd name="connsiteY6" fmla="*/ 0 h 77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7437" h="776681">
                  <a:moveTo>
                    <a:pt x="0" y="429491"/>
                  </a:moveTo>
                  <a:cubicBezTo>
                    <a:pt x="305955" y="469900"/>
                    <a:pt x="611910" y="510309"/>
                    <a:pt x="893619" y="568036"/>
                  </a:cubicBezTo>
                  <a:cubicBezTo>
                    <a:pt x="1175328" y="625763"/>
                    <a:pt x="1459346" y="789709"/>
                    <a:pt x="1690255" y="775854"/>
                  </a:cubicBezTo>
                  <a:cubicBezTo>
                    <a:pt x="1921164" y="762000"/>
                    <a:pt x="2125519" y="571500"/>
                    <a:pt x="2279073" y="484909"/>
                  </a:cubicBezTo>
                  <a:cubicBezTo>
                    <a:pt x="2432628" y="398318"/>
                    <a:pt x="2455718" y="311727"/>
                    <a:pt x="2611582" y="256309"/>
                  </a:cubicBezTo>
                  <a:cubicBezTo>
                    <a:pt x="2767446" y="200891"/>
                    <a:pt x="3084946" y="195118"/>
                    <a:pt x="3214255" y="152400"/>
                  </a:cubicBezTo>
                  <a:cubicBezTo>
                    <a:pt x="3343564" y="109682"/>
                    <a:pt x="3365500" y="54841"/>
                    <a:pt x="3387437" y="0"/>
                  </a:cubicBezTo>
                </a:path>
              </a:pathLst>
            </a:cu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F59251E2-A99C-0777-C45A-78CADF57DCFC}"/>
              </a:ext>
            </a:extLst>
          </p:cNvPr>
          <p:cNvGrpSpPr/>
          <p:nvPr/>
        </p:nvGrpSpPr>
        <p:grpSpPr>
          <a:xfrm>
            <a:off x="5929745" y="3387437"/>
            <a:ext cx="3602182" cy="2819400"/>
            <a:chOff x="5929745" y="3020292"/>
            <a:chExt cx="3602182" cy="2819400"/>
          </a:xfrm>
        </p:grpSpPr>
        <p:sp>
          <p:nvSpPr>
            <p:cNvPr id="19" name="Freeform: Shape 18">
              <a:extLst>
                <a:ext uri="{FF2B5EF4-FFF2-40B4-BE49-F238E27FC236}">
                  <a16:creationId xmlns:a16="http://schemas.microsoft.com/office/drawing/2014/main" id="{069A81B9-02A4-961B-9039-FF875F9F9770}"/>
                </a:ext>
              </a:extLst>
            </p:cNvPr>
            <p:cNvSpPr/>
            <p:nvPr/>
          </p:nvSpPr>
          <p:spPr>
            <a:xfrm>
              <a:off x="6837218" y="3796147"/>
              <a:ext cx="1731818" cy="2043545"/>
            </a:xfrm>
            <a:custGeom>
              <a:avLst/>
              <a:gdLst>
                <a:gd name="connsiteX0" fmla="*/ 0 w 1731818"/>
                <a:gd name="connsiteY0" fmla="*/ 297872 h 2043545"/>
                <a:gd name="connsiteX1" fmla="*/ 0 w 1731818"/>
                <a:gd name="connsiteY1" fmla="*/ 2043545 h 2043545"/>
                <a:gd name="connsiteX2" fmla="*/ 1731818 w 1731818"/>
                <a:gd name="connsiteY2" fmla="*/ 2043545 h 2043545"/>
                <a:gd name="connsiteX3" fmla="*/ 1731818 w 1731818"/>
                <a:gd name="connsiteY3" fmla="*/ 0 h 2043545"/>
              </a:gdLst>
              <a:ahLst/>
              <a:cxnLst>
                <a:cxn ang="0">
                  <a:pos x="connsiteX0" y="connsiteY0"/>
                </a:cxn>
                <a:cxn ang="0">
                  <a:pos x="connsiteX1" y="connsiteY1"/>
                </a:cxn>
                <a:cxn ang="0">
                  <a:pos x="connsiteX2" y="connsiteY2"/>
                </a:cxn>
                <a:cxn ang="0">
                  <a:pos x="connsiteX3" y="connsiteY3"/>
                </a:cxn>
              </a:cxnLst>
              <a:rect l="l" t="t" r="r" b="b"/>
              <a:pathLst>
                <a:path w="1731818" h="2043545">
                  <a:moveTo>
                    <a:pt x="0" y="297872"/>
                  </a:moveTo>
                  <a:lnTo>
                    <a:pt x="0" y="2043545"/>
                  </a:lnTo>
                  <a:lnTo>
                    <a:pt x="1731818" y="2043545"/>
                  </a:lnTo>
                  <a:lnTo>
                    <a:pt x="1731818"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F547593-CED9-BE90-43B8-C35A69BFE48D}"/>
                </a:ext>
              </a:extLst>
            </p:cNvPr>
            <p:cNvSpPr/>
            <p:nvPr/>
          </p:nvSpPr>
          <p:spPr>
            <a:xfrm>
              <a:off x="6040582" y="3103418"/>
              <a:ext cx="3276600" cy="1454727"/>
            </a:xfrm>
            <a:custGeom>
              <a:avLst/>
              <a:gdLst>
                <a:gd name="connsiteX0" fmla="*/ 0 w 3276600"/>
                <a:gd name="connsiteY0" fmla="*/ 852055 h 1454727"/>
                <a:gd name="connsiteX1" fmla="*/ 318654 w 3276600"/>
                <a:gd name="connsiteY1" fmla="*/ 1025237 h 1454727"/>
                <a:gd name="connsiteX2" fmla="*/ 796636 w 3276600"/>
                <a:gd name="connsiteY2" fmla="*/ 1212273 h 1454727"/>
                <a:gd name="connsiteX3" fmla="*/ 1177636 w 3276600"/>
                <a:gd name="connsiteY3" fmla="*/ 1385455 h 1454727"/>
                <a:gd name="connsiteX4" fmla="*/ 1579418 w 3276600"/>
                <a:gd name="connsiteY4" fmla="*/ 1454727 h 1454727"/>
                <a:gd name="connsiteX5" fmla="*/ 1801091 w 3276600"/>
                <a:gd name="connsiteY5" fmla="*/ 1420091 h 1454727"/>
                <a:gd name="connsiteX6" fmla="*/ 2085109 w 3276600"/>
                <a:gd name="connsiteY6" fmla="*/ 1330037 h 1454727"/>
                <a:gd name="connsiteX7" fmla="*/ 2424545 w 3276600"/>
                <a:gd name="connsiteY7" fmla="*/ 1108364 h 1454727"/>
                <a:gd name="connsiteX8" fmla="*/ 2618509 w 3276600"/>
                <a:gd name="connsiteY8" fmla="*/ 921327 h 1454727"/>
                <a:gd name="connsiteX9" fmla="*/ 2757054 w 3276600"/>
                <a:gd name="connsiteY9" fmla="*/ 782782 h 1454727"/>
                <a:gd name="connsiteX10" fmla="*/ 2978727 w 3276600"/>
                <a:gd name="connsiteY10" fmla="*/ 658091 h 1454727"/>
                <a:gd name="connsiteX11" fmla="*/ 3276600 w 3276600"/>
                <a:gd name="connsiteY11" fmla="*/ 450273 h 1454727"/>
                <a:gd name="connsiteX12" fmla="*/ 3193473 w 3276600"/>
                <a:gd name="connsiteY12" fmla="*/ 0 h 1454727"/>
                <a:gd name="connsiteX13" fmla="*/ 1371600 w 3276600"/>
                <a:gd name="connsiteY13" fmla="*/ 692727 h 1454727"/>
                <a:gd name="connsiteX14" fmla="*/ 34636 w 3276600"/>
                <a:gd name="connsiteY14" fmla="*/ 900546 h 1454727"/>
                <a:gd name="connsiteX15" fmla="*/ 0 w 3276600"/>
                <a:gd name="connsiteY15" fmla="*/ 852055 h 145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6600" h="1454727">
                  <a:moveTo>
                    <a:pt x="0" y="852055"/>
                  </a:moveTo>
                  <a:lnTo>
                    <a:pt x="318654" y="1025237"/>
                  </a:lnTo>
                  <a:lnTo>
                    <a:pt x="796636" y="1212273"/>
                  </a:lnTo>
                  <a:lnTo>
                    <a:pt x="1177636" y="1385455"/>
                  </a:lnTo>
                  <a:lnTo>
                    <a:pt x="1579418" y="1454727"/>
                  </a:lnTo>
                  <a:lnTo>
                    <a:pt x="1801091" y="1420091"/>
                  </a:lnTo>
                  <a:lnTo>
                    <a:pt x="2085109" y="1330037"/>
                  </a:lnTo>
                  <a:lnTo>
                    <a:pt x="2424545" y="1108364"/>
                  </a:lnTo>
                  <a:lnTo>
                    <a:pt x="2618509" y="921327"/>
                  </a:lnTo>
                  <a:lnTo>
                    <a:pt x="2757054" y="782782"/>
                  </a:lnTo>
                  <a:lnTo>
                    <a:pt x="2978727" y="658091"/>
                  </a:lnTo>
                  <a:lnTo>
                    <a:pt x="3276600" y="450273"/>
                  </a:lnTo>
                  <a:lnTo>
                    <a:pt x="3193473" y="0"/>
                  </a:lnTo>
                  <a:lnTo>
                    <a:pt x="1371600" y="692727"/>
                  </a:lnTo>
                  <a:lnTo>
                    <a:pt x="34636" y="900546"/>
                  </a:lnTo>
                  <a:lnTo>
                    <a:pt x="0" y="852055"/>
                  </a:lnTo>
                  <a:close/>
                </a:path>
              </a:pathLst>
            </a:cu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1355EEA-A5E3-F3F2-7A21-F5B0A8A905F9}"/>
                </a:ext>
              </a:extLst>
            </p:cNvPr>
            <p:cNvSpPr/>
            <p:nvPr/>
          </p:nvSpPr>
          <p:spPr>
            <a:xfrm>
              <a:off x="5929745" y="3020292"/>
              <a:ext cx="3602182" cy="1281545"/>
            </a:xfrm>
            <a:custGeom>
              <a:avLst/>
              <a:gdLst>
                <a:gd name="connsiteX0" fmla="*/ 0 w 3602182"/>
                <a:gd name="connsiteY0" fmla="*/ 928255 h 1281545"/>
                <a:gd name="connsiteX1" fmla="*/ 949037 w 3602182"/>
                <a:gd name="connsiteY1" fmla="*/ 1087582 h 1281545"/>
                <a:gd name="connsiteX2" fmla="*/ 1385455 w 3602182"/>
                <a:gd name="connsiteY2" fmla="*/ 1212273 h 1281545"/>
                <a:gd name="connsiteX3" fmla="*/ 1697182 w 3602182"/>
                <a:gd name="connsiteY3" fmla="*/ 1281545 h 1281545"/>
                <a:gd name="connsiteX4" fmla="*/ 1870364 w 3602182"/>
                <a:gd name="connsiteY4" fmla="*/ 1246909 h 1281545"/>
                <a:gd name="connsiteX5" fmla="*/ 2195946 w 3602182"/>
                <a:gd name="connsiteY5" fmla="*/ 1018309 h 1281545"/>
                <a:gd name="connsiteX6" fmla="*/ 2563091 w 3602182"/>
                <a:gd name="connsiteY6" fmla="*/ 810491 h 1281545"/>
                <a:gd name="connsiteX7" fmla="*/ 2680855 w 3602182"/>
                <a:gd name="connsiteY7" fmla="*/ 741218 h 1281545"/>
                <a:gd name="connsiteX8" fmla="*/ 3013364 w 3602182"/>
                <a:gd name="connsiteY8" fmla="*/ 706582 h 1281545"/>
                <a:gd name="connsiteX9" fmla="*/ 3290455 w 3602182"/>
                <a:gd name="connsiteY9" fmla="*/ 658091 h 1281545"/>
                <a:gd name="connsiteX10" fmla="*/ 3415146 w 3602182"/>
                <a:gd name="connsiteY10" fmla="*/ 464127 h 1281545"/>
                <a:gd name="connsiteX11" fmla="*/ 3602182 w 3602182"/>
                <a:gd name="connsiteY11" fmla="*/ 0 h 1281545"/>
                <a:gd name="connsiteX12" fmla="*/ 1891146 w 3602182"/>
                <a:gd name="connsiteY12" fmla="*/ 62345 h 1281545"/>
                <a:gd name="connsiteX13" fmla="*/ 817419 w 3602182"/>
                <a:gd name="connsiteY13" fmla="*/ 304800 h 1281545"/>
                <a:gd name="connsiteX14" fmla="*/ 748146 w 3602182"/>
                <a:gd name="connsiteY14" fmla="*/ 408709 h 1281545"/>
                <a:gd name="connsiteX15" fmla="*/ 0 w 3602182"/>
                <a:gd name="connsiteY15" fmla="*/ 928255 h 128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2182" h="1281545">
                  <a:moveTo>
                    <a:pt x="0" y="928255"/>
                  </a:moveTo>
                  <a:lnTo>
                    <a:pt x="949037" y="1087582"/>
                  </a:lnTo>
                  <a:lnTo>
                    <a:pt x="1385455" y="1212273"/>
                  </a:lnTo>
                  <a:lnTo>
                    <a:pt x="1697182" y="1281545"/>
                  </a:lnTo>
                  <a:lnTo>
                    <a:pt x="1870364" y="1246909"/>
                  </a:lnTo>
                  <a:lnTo>
                    <a:pt x="2195946" y="1018309"/>
                  </a:lnTo>
                  <a:lnTo>
                    <a:pt x="2563091" y="810491"/>
                  </a:lnTo>
                  <a:lnTo>
                    <a:pt x="2680855" y="741218"/>
                  </a:lnTo>
                  <a:lnTo>
                    <a:pt x="3013364" y="706582"/>
                  </a:lnTo>
                  <a:lnTo>
                    <a:pt x="3290455" y="658091"/>
                  </a:lnTo>
                  <a:lnTo>
                    <a:pt x="3415146" y="464127"/>
                  </a:lnTo>
                  <a:lnTo>
                    <a:pt x="3602182" y="0"/>
                  </a:lnTo>
                  <a:lnTo>
                    <a:pt x="1891146" y="62345"/>
                  </a:lnTo>
                  <a:lnTo>
                    <a:pt x="817419" y="304800"/>
                  </a:lnTo>
                  <a:cubicBezTo>
                    <a:pt x="739982" y="382237"/>
                    <a:pt x="748146" y="341417"/>
                    <a:pt x="748146" y="408709"/>
                  </a:cubicBezTo>
                  <a:lnTo>
                    <a:pt x="0" y="928255"/>
                  </a:lnTo>
                  <a:close/>
                </a:path>
              </a:pathLst>
            </a:cu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45186A55-A8F7-78D9-F6CE-E6756B21565C}"/>
                </a:ext>
              </a:extLst>
            </p:cNvPr>
            <p:cNvSpPr/>
            <p:nvPr/>
          </p:nvSpPr>
          <p:spPr>
            <a:xfrm>
              <a:off x="6005945" y="3519055"/>
              <a:ext cx="3332019" cy="1041115"/>
            </a:xfrm>
            <a:custGeom>
              <a:avLst/>
              <a:gdLst>
                <a:gd name="connsiteX0" fmla="*/ 0 w 3332019"/>
                <a:gd name="connsiteY0" fmla="*/ 436418 h 1041115"/>
                <a:gd name="connsiteX1" fmla="*/ 886691 w 3332019"/>
                <a:gd name="connsiteY1" fmla="*/ 831272 h 1041115"/>
                <a:gd name="connsiteX2" fmla="*/ 1731819 w 3332019"/>
                <a:gd name="connsiteY2" fmla="*/ 1039090 h 1041115"/>
                <a:gd name="connsiteX3" fmla="*/ 2410691 w 3332019"/>
                <a:gd name="connsiteY3" fmla="*/ 713509 h 1041115"/>
                <a:gd name="connsiteX4" fmla="*/ 2757055 w 3332019"/>
                <a:gd name="connsiteY4" fmla="*/ 367145 h 1041115"/>
                <a:gd name="connsiteX5" fmla="*/ 3172691 w 3332019"/>
                <a:gd name="connsiteY5" fmla="*/ 173181 h 1041115"/>
                <a:gd name="connsiteX6" fmla="*/ 3332019 w 3332019"/>
                <a:gd name="connsiteY6" fmla="*/ 0 h 104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2019" h="1041115">
                  <a:moveTo>
                    <a:pt x="0" y="436418"/>
                  </a:moveTo>
                  <a:cubicBezTo>
                    <a:pt x="299027" y="583622"/>
                    <a:pt x="598055" y="730827"/>
                    <a:pt x="886691" y="831272"/>
                  </a:cubicBezTo>
                  <a:cubicBezTo>
                    <a:pt x="1175327" y="931717"/>
                    <a:pt x="1477819" y="1058717"/>
                    <a:pt x="1731819" y="1039090"/>
                  </a:cubicBezTo>
                  <a:cubicBezTo>
                    <a:pt x="1985819" y="1019463"/>
                    <a:pt x="2239818" y="825500"/>
                    <a:pt x="2410691" y="713509"/>
                  </a:cubicBezTo>
                  <a:cubicBezTo>
                    <a:pt x="2581564" y="601518"/>
                    <a:pt x="2630055" y="457200"/>
                    <a:pt x="2757055" y="367145"/>
                  </a:cubicBezTo>
                  <a:cubicBezTo>
                    <a:pt x="2884055" y="277090"/>
                    <a:pt x="3076864" y="234372"/>
                    <a:pt x="3172691" y="173181"/>
                  </a:cubicBezTo>
                  <a:cubicBezTo>
                    <a:pt x="3268518" y="111990"/>
                    <a:pt x="3300268" y="55995"/>
                    <a:pt x="3332019" y="0"/>
                  </a:cubicBezTo>
                </a:path>
              </a:pathLst>
            </a:cu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18D4C7B7-F7D5-ECB8-8D71-796765B1EAC6}"/>
                </a:ext>
              </a:extLst>
            </p:cNvPr>
            <p:cNvSpPr/>
            <p:nvPr/>
          </p:nvSpPr>
          <p:spPr>
            <a:xfrm>
              <a:off x="5950527" y="3525983"/>
              <a:ext cx="3387437" cy="776681"/>
            </a:xfrm>
            <a:custGeom>
              <a:avLst/>
              <a:gdLst>
                <a:gd name="connsiteX0" fmla="*/ 0 w 3387437"/>
                <a:gd name="connsiteY0" fmla="*/ 429491 h 776681"/>
                <a:gd name="connsiteX1" fmla="*/ 893619 w 3387437"/>
                <a:gd name="connsiteY1" fmla="*/ 568036 h 776681"/>
                <a:gd name="connsiteX2" fmla="*/ 1690255 w 3387437"/>
                <a:gd name="connsiteY2" fmla="*/ 775854 h 776681"/>
                <a:gd name="connsiteX3" fmla="*/ 2279073 w 3387437"/>
                <a:gd name="connsiteY3" fmla="*/ 484909 h 776681"/>
                <a:gd name="connsiteX4" fmla="*/ 2611582 w 3387437"/>
                <a:gd name="connsiteY4" fmla="*/ 256309 h 776681"/>
                <a:gd name="connsiteX5" fmla="*/ 3214255 w 3387437"/>
                <a:gd name="connsiteY5" fmla="*/ 152400 h 776681"/>
                <a:gd name="connsiteX6" fmla="*/ 3387437 w 3387437"/>
                <a:gd name="connsiteY6" fmla="*/ 0 h 77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7437" h="776681">
                  <a:moveTo>
                    <a:pt x="0" y="429491"/>
                  </a:moveTo>
                  <a:cubicBezTo>
                    <a:pt x="305955" y="469900"/>
                    <a:pt x="611910" y="510309"/>
                    <a:pt x="893619" y="568036"/>
                  </a:cubicBezTo>
                  <a:cubicBezTo>
                    <a:pt x="1175328" y="625763"/>
                    <a:pt x="1459346" y="789709"/>
                    <a:pt x="1690255" y="775854"/>
                  </a:cubicBezTo>
                  <a:cubicBezTo>
                    <a:pt x="1921164" y="762000"/>
                    <a:pt x="2125519" y="571500"/>
                    <a:pt x="2279073" y="484909"/>
                  </a:cubicBezTo>
                  <a:cubicBezTo>
                    <a:pt x="2432628" y="398318"/>
                    <a:pt x="2455718" y="311727"/>
                    <a:pt x="2611582" y="256309"/>
                  </a:cubicBezTo>
                  <a:cubicBezTo>
                    <a:pt x="2767446" y="200891"/>
                    <a:pt x="3084946" y="195118"/>
                    <a:pt x="3214255" y="152400"/>
                  </a:cubicBezTo>
                  <a:cubicBezTo>
                    <a:pt x="3343564" y="109682"/>
                    <a:pt x="3365500" y="54841"/>
                    <a:pt x="3387437" y="0"/>
                  </a:cubicBezTo>
                </a:path>
              </a:pathLst>
            </a:custGeom>
            <a:noFill/>
            <a:ln>
              <a:solidFill>
                <a:srgbClr val="0000F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Straight Arrow Connector 26">
            <a:extLst>
              <a:ext uri="{FF2B5EF4-FFF2-40B4-BE49-F238E27FC236}">
                <a16:creationId xmlns:a16="http://schemas.microsoft.com/office/drawing/2014/main" id="{31258EC3-F29B-3D16-31DE-E5D0DA5338A6}"/>
              </a:ext>
            </a:extLst>
          </p:cNvPr>
          <p:cNvCxnSpPr>
            <a:cxnSpLocks/>
          </p:cNvCxnSpPr>
          <p:nvPr/>
        </p:nvCxnSpPr>
        <p:spPr>
          <a:xfrm>
            <a:off x="6885709" y="4232563"/>
            <a:ext cx="0" cy="42949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89B5690-C499-B753-7AA0-A780915B2B8B}"/>
              </a:ext>
            </a:extLst>
          </p:cNvPr>
          <p:cNvCxnSpPr>
            <a:cxnSpLocks/>
          </p:cNvCxnSpPr>
          <p:nvPr/>
        </p:nvCxnSpPr>
        <p:spPr>
          <a:xfrm>
            <a:off x="7502236" y="4371108"/>
            <a:ext cx="0" cy="42949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E1FF912-487F-AE21-F6AC-AAEB36B96028}"/>
              </a:ext>
            </a:extLst>
          </p:cNvPr>
          <p:cNvCxnSpPr>
            <a:cxnSpLocks/>
          </p:cNvCxnSpPr>
          <p:nvPr/>
        </p:nvCxnSpPr>
        <p:spPr>
          <a:xfrm>
            <a:off x="8049491" y="4329544"/>
            <a:ext cx="0" cy="42949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DAD5B75-5D50-A7E4-45F8-7F5C5B9DEEBB}"/>
              </a:ext>
            </a:extLst>
          </p:cNvPr>
          <p:cNvCxnSpPr>
            <a:cxnSpLocks/>
          </p:cNvCxnSpPr>
          <p:nvPr/>
        </p:nvCxnSpPr>
        <p:spPr>
          <a:xfrm>
            <a:off x="8478981" y="4024745"/>
            <a:ext cx="0" cy="42949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3473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ED590C-9F70-A014-C643-FFE4FA0EAADE}"/>
              </a:ext>
            </a:extLst>
          </p:cNvPr>
          <p:cNvSpPr>
            <a:spLocks noGrp="1"/>
          </p:cNvSpPr>
          <p:nvPr>
            <p:ph type="title"/>
          </p:nvPr>
        </p:nvSpPr>
        <p:spPr/>
        <p:txBody>
          <a:bodyPr/>
          <a:lstStyle/>
          <a:p>
            <a:r>
              <a:rPr lang="en-US"/>
              <a:t>F. Water Action</a:t>
            </a:r>
          </a:p>
        </p:txBody>
      </p:sp>
      <p:sp>
        <p:nvSpPr>
          <p:cNvPr id="5" name="Content Placeholder 4">
            <a:extLst>
              <a:ext uri="{FF2B5EF4-FFF2-40B4-BE49-F238E27FC236}">
                <a16:creationId xmlns:a16="http://schemas.microsoft.com/office/drawing/2014/main" id="{1B80E834-67FC-D09E-A184-72E63D91F00A}"/>
              </a:ext>
            </a:extLst>
          </p:cNvPr>
          <p:cNvSpPr>
            <a:spLocks noGrp="1"/>
          </p:cNvSpPr>
          <p:nvPr>
            <p:ph idx="1"/>
          </p:nvPr>
        </p:nvSpPr>
        <p:spPr/>
        <p:txBody>
          <a:bodyPr>
            <a:normAutofit lnSpcReduction="10000"/>
          </a:bodyPr>
          <a:lstStyle/>
          <a:p>
            <a:r>
              <a:rPr lang="en-US"/>
              <a:t>2. Movement</a:t>
            </a:r>
          </a:p>
          <a:p>
            <a:pPr lvl="1"/>
            <a:r>
              <a:rPr lang="en-US"/>
              <a:t>a. Reliction: The </a:t>
            </a:r>
            <a:r>
              <a:rPr lang="en-US" i="1"/>
              <a:t>gradual</a:t>
            </a:r>
            <a:r>
              <a:rPr lang="en-US"/>
              <a:t> and </a:t>
            </a:r>
            <a:r>
              <a:rPr lang="en-US" i="1"/>
              <a:t>imperceptible</a:t>
            </a:r>
            <a:r>
              <a:rPr lang="en-US"/>
              <a:t> movement of water uncovering previously submerged land.</a:t>
            </a:r>
          </a:p>
          <a:p>
            <a:pPr lvl="2"/>
            <a:r>
              <a:rPr lang="en-US"/>
              <a:t>Also known as </a:t>
            </a:r>
            <a:r>
              <a:rPr lang="en-US" i="1"/>
              <a:t>dereliction</a:t>
            </a:r>
            <a:r>
              <a:rPr lang="en-US"/>
              <a:t>.</a:t>
            </a:r>
          </a:p>
          <a:p>
            <a:pPr lvl="1"/>
            <a:endParaRPr lang="en-US"/>
          </a:p>
          <a:p>
            <a:pPr lvl="1"/>
            <a:r>
              <a:rPr lang="en-US"/>
              <a:t>b. Avulsion: The </a:t>
            </a:r>
            <a:r>
              <a:rPr lang="en-US" i="1"/>
              <a:t>sudden</a:t>
            </a:r>
            <a:r>
              <a:rPr lang="en-US"/>
              <a:t> relocation of a waterbody either by a catastrophic event or rapid erosion. </a:t>
            </a:r>
          </a:p>
          <a:p>
            <a:pPr lvl="1"/>
            <a:endParaRPr lang="en-US"/>
          </a:p>
          <a:p>
            <a:r>
              <a:rPr lang="en-US"/>
              <a:t>3. Land</a:t>
            </a:r>
          </a:p>
          <a:p>
            <a:pPr lvl="1"/>
            <a:r>
              <a:rPr lang="en-US"/>
              <a:t>a. Erosion: Land area removal caused by water action.</a:t>
            </a:r>
          </a:p>
          <a:p>
            <a:pPr lvl="1"/>
            <a:endParaRPr lang="en-US"/>
          </a:p>
          <a:p>
            <a:pPr lvl="1"/>
            <a:r>
              <a:rPr lang="en-US"/>
              <a:t>b. Accretion: Gradual land area increase due either to reliction or soil deposits</a:t>
            </a:r>
          </a:p>
          <a:p>
            <a:pPr lvl="1"/>
            <a:endParaRPr lang="en-US"/>
          </a:p>
          <a:p>
            <a:pPr lvl="1"/>
            <a:r>
              <a:rPr lang="en-US"/>
              <a:t>c. Alluvium: Deposited material.</a:t>
            </a:r>
          </a:p>
        </p:txBody>
      </p:sp>
    </p:spTree>
    <p:extLst>
      <p:ext uri="{BB962C8B-B14F-4D97-AF65-F5344CB8AC3E}">
        <p14:creationId xmlns:p14="http://schemas.microsoft.com/office/powerpoint/2010/main" val="3791507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61C86-AD2F-2FC0-116B-49248376FBF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DCE79C0-A9C5-975A-13FF-4A9B73E4E2C5}"/>
              </a:ext>
            </a:extLst>
          </p:cNvPr>
          <p:cNvSpPr>
            <a:spLocks noGrp="1"/>
          </p:cNvSpPr>
          <p:nvPr>
            <p:ph type="ctrTitle"/>
          </p:nvPr>
        </p:nvSpPr>
        <p:spPr/>
        <p:txBody>
          <a:bodyPr/>
          <a:lstStyle/>
          <a:p>
            <a:r>
              <a:rPr lang="en-US"/>
              <a:t>Riparian Concepts</a:t>
            </a:r>
          </a:p>
        </p:txBody>
      </p:sp>
      <p:sp>
        <p:nvSpPr>
          <p:cNvPr id="8" name="Subtitle 7">
            <a:extLst>
              <a:ext uri="{FF2B5EF4-FFF2-40B4-BE49-F238E27FC236}">
                <a16:creationId xmlns:a16="http://schemas.microsoft.com/office/drawing/2014/main" id="{75BD35E0-36A4-AAD1-0980-6F547A21133A}"/>
              </a:ext>
            </a:extLst>
          </p:cNvPr>
          <p:cNvSpPr>
            <a:spLocks noGrp="1"/>
          </p:cNvSpPr>
          <p:nvPr>
            <p:ph type="subTitle" idx="1"/>
          </p:nvPr>
        </p:nvSpPr>
        <p:spPr/>
        <p:txBody>
          <a:bodyPr>
            <a:normAutofit/>
          </a:bodyPr>
          <a:lstStyle/>
          <a:p>
            <a:r>
              <a:rPr lang="en-US" dirty="0"/>
              <a:t>A. Introduction</a:t>
            </a:r>
          </a:p>
          <a:p>
            <a:r>
              <a:rPr lang="en-US" dirty="0"/>
              <a:t>B. Public Trust Doctrine</a:t>
            </a:r>
          </a:p>
          <a:p>
            <a:r>
              <a:rPr lang="en-US" dirty="0"/>
              <a:t>C. Navigability</a:t>
            </a:r>
          </a:p>
          <a:p>
            <a:r>
              <a:rPr lang="en-US" dirty="0"/>
              <a:t>D. Terms</a:t>
            </a:r>
          </a:p>
          <a:p>
            <a:r>
              <a:rPr lang="en-US" dirty="0"/>
              <a:t>E. Riparian Ownership</a:t>
            </a:r>
          </a:p>
          <a:p>
            <a:r>
              <a:rPr lang="en-US" dirty="0"/>
              <a:t>F. Water Actions</a:t>
            </a:r>
          </a:p>
          <a:p>
            <a:r>
              <a:rPr lang="en-US" dirty="0"/>
              <a:t>G. Apportionment</a:t>
            </a:r>
          </a:p>
          <a:p>
            <a:r>
              <a:rPr lang="en-US" dirty="0"/>
              <a:t>H. Meander Corners</a:t>
            </a:r>
          </a:p>
          <a:p>
            <a:r>
              <a:rPr lang="en-US" dirty="0"/>
              <a:t>I. Reliction and Erosion</a:t>
            </a:r>
          </a:p>
        </p:txBody>
      </p:sp>
    </p:spTree>
    <p:extLst>
      <p:ext uri="{BB962C8B-B14F-4D97-AF65-F5344CB8AC3E}">
        <p14:creationId xmlns:p14="http://schemas.microsoft.com/office/powerpoint/2010/main" val="370590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ED590C-9F70-A014-C643-FFE4FA0EAADE}"/>
              </a:ext>
            </a:extLst>
          </p:cNvPr>
          <p:cNvSpPr>
            <a:spLocks noGrp="1"/>
          </p:cNvSpPr>
          <p:nvPr>
            <p:ph type="title"/>
          </p:nvPr>
        </p:nvSpPr>
        <p:spPr/>
        <p:txBody>
          <a:bodyPr/>
          <a:lstStyle/>
          <a:p>
            <a:r>
              <a:rPr lang="en-US"/>
              <a:t>F. Water Action</a:t>
            </a:r>
          </a:p>
        </p:txBody>
      </p:sp>
      <p:sp>
        <p:nvSpPr>
          <p:cNvPr id="5" name="Content Placeholder 4">
            <a:extLst>
              <a:ext uri="{FF2B5EF4-FFF2-40B4-BE49-F238E27FC236}">
                <a16:creationId xmlns:a16="http://schemas.microsoft.com/office/drawing/2014/main" id="{1B80E834-67FC-D09E-A184-72E63D91F00A}"/>
              </a:ext>
            </a:extLst>
          </p:cNvPr>
          <p:cNvSpPr>
            <a:spLocks noGrp="1"/>
          </p:cNvSpPr>
          <p:nvPr>
            <p:ph idx="1"/>
          </p:nvPr>
        </p:nvSpPr>
        <p:spPr/>
        <p:txBody>
          <a:bodyPr>
            <a:normAutofit/>
          </a:bodyPr>
          <a:lstStyle/>
          <a:p>
            <a:r>
              <a:rPr lang="en-US"/>
              <a:t>4. Effect on Ownership</a:t>
            </a:r>
          </a:p>
          <a:p>
            <a:pPr lvl="1"/>
            <a:r>
              <a:rPr lang="en-US"/>
              <a:t>a. A sudden change</a:t>
            </a:r>
            <a:r>
              <a:rPr lang="en-US" i="1"/>
              <a:t> does not</a:t>
            </a:r>
            <a:r>
              <a:rPr lang="en-US"/>
              <a:t> affect ownership: Avulsion.</a:t>
            </a:r>
          </a:p>
          <a:p>
            <a:pPr lvl="2"/>
            <a:r>
              <a:rPr lang="en-US"/>
              <a:t>Example: non-navigable stream. </a:t>
            </a:r>
          </a:p>
          <a:p>
            <a:pPr lvl="3"/>
            <a:r>
              <a:rPr lang="en-US"/>
              <a:t>[A] Ownership extends to thread/thalweg.</a:t>
            </a:r>
          </a:p>
          <a:p>
            <a:pPr lvl="3"/>
            <a:r>
              <a:rPr lang="en-US"/>
              <a:t>[B] Heavy storms, bank collapses causing stream location to shift.</a:t>
            </a:r>
          </a:p>
          <a:p>
            <a:pPr lvl="3"/>
            <a:r>
              <a:rPr lang="en-US"/>
              <a:t>[C] Ownership does not change: extends to original thread/thalweg location</a:t>
            </a:r>
          </a:p>
        </p:txBody>
      </p:sp>
      <p:grpSp>
        <p:nvGrpSpPr>
          <p:cNvPr id="396" name="Group 395">
            <a:extLst>
              <a:ext uri="{FF2B5EF4-FFF2-40B4-BE49-F238E27FC236}">
                <a16:creationId xmlns:a16="http://schemas.microsoft.com/office/drawing/2014/main" id="{442F4381-A39A-609E-BEC9-149F34035E45}"/>
              </a:ext>
            </a:extLst>
          </p:cNvPr>
          <p:cNvGrpSpPr/>
          <p:nvPr/>
        </p:nvGrpSpPr>
        <p:grpSpPr>
          <a:xfrm>
            <a:off x="2288887" y="3769282"/>
            <a:ext cx="1676349" cy="2626777"/>
            <a:chOff x="2046432" y="3540682"/>
            <a:chExt cx="1676349" cy="2626777"/>
          </a:xfrm>
        </p:grpSpPr>
        <p:grpSp>
          <p:nvGrpSpPr>
            <p:cNvPr id="26" name="Group 25">
              <a:extLst>
                <a:ext uri="{FF2B5EF4-FFF2-40B4-BE49-F238E27FC236}">
                  <a16:creationId xmlns:a16="http://schemas.microsoft.com/office/drawing/2014/main" id="{CEEA94CC-2311-4A76-4CF1-62417928839F}"/>
                </a:ext>
              </a:extLst>
            </p:cNvPr>
            <p:cNvGrpSpPr/>
            <p:nvPr/>
          </p:nvGrpSpPr>
          <p:grpSpPr>
            <a:xfrm>
              <a:off x="2046432" y="3540682"/>
              <a:ext cx="1676349" cy="2249449"/>
              <a:chOff x="3244850" y="633413"/>
              <a:chExt cx="2168526" cy="2909888"/>
            </a:xfrm>
          </p:grpSpPr>
          <p:sp>
            <p:nvSpPr>
              <p:cNvPr id="343" name="Freeform 51">
                <a:extLst>
                  <a:ext uri="{FF2B5EF4-FFF2-40B4-BE49-F238E27FC236}">
                    <a16:creationId xmlns:a16="http://schemas.microsoft.com/office/drawing/2014/main" id="{E8C54072-7F3F-DB29-39B2-67327A2FF271}"/>
                  </a:ext>
                </a:extLst>
              </p:cNvPr>
              <p:cNvSpPr>
                <a:spLocks/>
              </p:cNvSpPr>
              <p:nvPr/>
            </p:nvSpPr>
            <p:spPr bwMode="auto">
              <a:xfrm>
                <a:off x="3244850" y="1192213"/>
                <a:ext cx="1138238" cy="2044700"/>
              </a:xfrm>
              <a:custGeom>
                <a:avLst/>
                <a:gdLst>
                  <a:gd name="T0" fmla="*/ 656 w 717"/>
                  <a:gd name="T1" fmla="*/ 469 h 1288"/>
                  <a:gd name="T2" fmla="*/ 687 w 717"/>
                  <a:gd name="T3" fmla="*/ 377 h 1288"/>
                  <a:gd name="T4" fmla="*/ 700 w 717"/>
                  <a:gd name="T5" fmla="*/ 331 h 1288"/>
                  <a:gd name="T6" fmla="*/ 711 w 717"/>
                  <a:gd name="T7" fmla="*/ 284 h 1288"/>
                  <a:gd name="T8" fmla="*/ 717 w 717"/>
                  <a:gd name="T9" fmla="*/ 237 h 1288"/>
                  <a:gd name="T10" fmla="*/ 716 w 717"/>
                  <a:gd name="T11" fmla="*/ 190 h 1288"/>
                  <a:gd name="T12" fmla="*/ 709 w 717"/>
                  <a:gd name="T13" fmla="*/ 122 h 1288"/>
                  <a:gd name="T14" fmla="*/ 697 w 717"/>
                  <a:gd name="T15" fmla="*/ 54 h 1288"/>
                  <a:gd name="T16" fmla="*/ 685 w 717"/>
                  <a:gd name="T17" fmla="*/ 0 h 1288"/>
                  <a:gd name="T18" fmla="*/ 0 w 717"/>
                  <a:gd name="T19" fmla="*/ 0 h 1288"/>
                  <a:gd name="T20" fmla="*/ 0 w 717"/>
                  <a:gd name="T21" fmla="*/ 1288 h 1288"/>
                  <a:gd name="T22" fmla="*/ 654 w 717"/>
                  <a:gd name="T23" fmla="*/ 1288 h 1288"/>
                  <a:gd name="T24" fmla="*/ 623 w 717"/>
                  <a:gd name="T25" fmla="*/ 1190 h 1288"/>
                  <a:gd name="T26" fmla="*/ 605 w 717"/>
                  <a:gd name="T27" fmla="*/ 1120 h 1288"/>
                  <a:gd name="T28" fmla="*/ 590 w 717"/>
                  <a:gd name="T29" fmla="*/ 1049 h 1288"/>
                  <a:gd name="T30" fmla="*/ 577 w 717"/>
                  <a:gd name="T31" fmla="*/ 978 h 1288"/>
                  <a:gd name="T32" fmla="*/ 568 w 717"/>
                  <a:gd name="T33" fmla="*/ 906 h 1288"/>
                  <a:gd name="T34" fmla="*/ 567 w 717"/>
                  <a:gd name="T35" fmla="*/ 863 h 1288"/>
                  <a:gd name="T36" fmla="*/ 570 w 717"/>
                  <a:gd name="T37" fmla="*/ 820 h 1288"/>
                  <a:gd name="T38" fmla="*/ 587 w 717"/>
                  <a:gd name="T39" fmla="*/ 734 h 1288"/>
                  <a:gd name="T40" fmla="*/ 610 w 717"/>
                  <a:gd name="T41" fmla="*/ 648 h 1288"/>
                  <a:gd name="T42" fmla="*/ 631 w 717"/>
                  <a:gd name="T43" fmla="*/ 562 h 1288"/>
                  <a:gd name="T44" fmla="*/ 656 w 717"/>
                  <a:gd name="T45" fmla="*/ 469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7" h="1288">
                    <a:moveTo>
                      <a:pt x="656" y="469"/>
                    </a:moveTo>
                    <a:lnTo>
                      <a:pt x="687" y="377"/>
                    </a:lnTo>
                    <a:lnTo>
                      <a:pt x="700" y="331"/>
                    </a:lnTo>
                    <a:lnTo>
                      <a:pt x="711" y="284"/>
                    </a:lnTo>
                    <a:lnTo>
                      <a:pt x="717" y="237"/>
                    </a:lnTo>
                    <a:lnTo>
                      <a:pt x="716" y="190"/>
                    </a:lnTo>
                    <a:lnTo>
                      <a:pt x="709" y="122"/>
                    </a:lnTo>
                    <a:lnTo>
                      <a:pt x="697" y="54"/>
                    </a:lnTo>
                    <a:lnTo>
                      <a:pt x="685" y="0"/>
                    </a:lnTo>
                    <a:lnTo>
                      <a:pt x="0" y="0"/>
                    </a:lnTo>
                    <a:lnTo>
                      <a:pt x="0" y="1288"/>
                    </a:lnTo>
                    <a:lnTo>
                      <a:pt x="654" y="1288"/>
                    </a:lnTo>
                    <a:lnTo>
                      <a:pt x="623" y="1190"/>
                    </a:lnTo>
                    <a:lnTo>
                      <a:pt x="605" y="1120"/>
                    </a:lnTo>
                    <a:lnTo>
                      <a:pt x="590" y="1049"/>
                    </a:lnTo>
                    <a:lnTo>
                      <a:pt x="577" y="978"/>
                    </a:lnTo>
                    <a:lnTo>
                      <a:pt x="568" y="906"/>
                    </a:lnTo>
                    <a:lnTo>
                      <a:pt x="567" y="863"/>
                    </a:lnTo>
                    <a:lnTo>
                      <a:pt x="570" y="820"/>
                    </a:lnTo>
                    <a:lnTo>
                      <a:pt x="587" y="734"/>
                    </a:lnTo>
                    <a:lnTo>
                      <a:pt x="610" y="648"/>
                    </a:lnTo>
                    <a:lnTo>
                      <a:pt x="631" y="562"/>
                    </a:lnTo>
                    <a:lnTo>
                      <a:pt x="656" y="469"/>
                    </a:lnTo>
                    <a:close/>
                  </a:path>
                </a:pathLst>
              </a:custGeom>
              <a:solidFill>
                <a:schemeClr val="accent6">
                  <a:lumMod val="20000"/>
                  <a:lumOff val="80000"/>
                </a:schemeClr>
              </a:solidFill>
              <a:ln w="635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50">
                <a:extLst>
                  <a:ext uri="{FF2B5EF4-FFF2-40B4-BE49-F238E27FC236}">
                    <a16:creationId xmlns:a16="http://schemas.microsoft.com/office/drawing/2014/main" id="{1D938741-1E29-AC3F-15CE-F26B6018711D}"/>
                  </a:ext>
                </a:extLst>
              </p:cNvPr>
              <p:cNvSpPr>
                <a:spLocks/>
              </p:cNvSpPr>
              <p:nvPr/>
            </p:nvSpPr>
            <p:spPr bwMode="auto">
              <a:xfrm>
                <a:off x="4144963" y="1192213"/>
                <a:ext cx="1268413" cy="2044700"/>
              </a:xfrm>
              <a:custGeom>
                <a:avLst/>
                <a:gdLst>
                  <a:gd name="T0" fmla="*/ 799 w 799"/>
                  <a:gd name="T1" fmla="*/ 1288 h 1288"/>
                  <a:gd name="T2" fmla="*/ 799 w 799"/>
                  <a:gd name="T3" fmla="*/ 0 h 1288"/>
                  <a:gd name="T4" fmla="*/ 118 w 799"/>
                  <a:gd name="T5" fmla="*/ 0 h 1288"/>
                  <a:gd name="T6" fmla="*/ 130 w 799"/>
                  <a:gd name="T7" fmla="*/ 54 h 1288"/>
                  <a:gd name="T8" fmla="*/ 142 w 799"/>
                  <a:gd name="T9" fmla="*/ 122 h 1288"/>
                  <a:gd name="T10" fmla="*/ 149 w 799"/>
                  <a:gd name="T11" fmla="*/ 190 h 1288"/>
                  <a:gd name="T12" fmla="*/ 150 w 799"/>
                  <a:gd name="T13" fmla="*/ 237 h 1288"/>
                  <a:gd name="T14" fmla="*/ 144 w 799"/>
                  <a:gd name="T15" fmla="*/ 284 h 1288"/>
                  <a:gd name="T16" fmla="*/ 133 w 799"/>
                  <a:gd name="T17" fmla="*/ 331 h 1288"/>
                  <a:gd name="T18" fmla="*/ 120 w 799"/>
                  <a:gd name="T19" fmla="*/ 377 h 1288"/>
                  <a:gd name="T20" fmla="*/ 89 w 799"/>
                  <a:gd name="T21" fmla="*/ 469 h 1288"/>
                  <a:gd name="T22" fmla="*/ 64 w 799"/>
                  <a:gd name="T23" fmla="*/ 562 h 1288"/>
                  <a:gd name="T24" fmla="*/ 43 w 799"/>
                  <a:gd name="T25" fmla="*/ 648 h 1288"/>
                  <a:gd name="T26" fmla="*/ 20 w 799"/>
                  <a:gd name="T27" fmla="*/ 734 h 1288"/>
                  <a:gd name="T28" fmla="*/ 3 w 799"/>
                  <a:gd name="T29" fmla="*/ 820 h 1288"/>
                  <a:gd name="T30" fmla="*/ 0 w 799"/>
                  <a:gd name="T31" fmla="*/ 863 h 1288"/>
                  <a:gd name="T32" fmla="*/ 1 w 799"/>
                  <a:gd name="T33" fmla="*/ 906 h 1288"/>
                  <a:gd name="T34" fmla="*/ 10 w 799"/>
                  <a:gd name="T35" fmla="*/ 978 h 1288"/>
                  <a:gd name="T36" fmla="*/ 23 w 799"/>
                  <a:gd name="T37" fmla="*/ 1049 h 1288"/>
                  <a:gd name="T38" fmla="*/ 38 w 799"/>
                  <a:gd name="T39" fmla="*/ 1120 h 1288"/>
                  <a:gd name="T40" fmla="*/ 56 w 799"/>
                  <a:gd name="T41" fmla="*/ 1190 h 1288"/>
                  <a:gd name="T42" fmla="*/ 87 w 799"/>
                  <a:gd name="T43" fmla="*/ 1288 h 1288"/>
                  <a:gd name="T44" fmla="*/ 799 w 799"/>
                  <a:gd name="T45" fmla="*/ 1288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9" h="1288">
                    <a:moveTo>
                      <a:pt x="799" y="1288"/>
                    </a:moveTo>
                    <a:lnTo>
                      <a:pt x="799" y="0"/>
                    </a:lnTo>
                    <a:lnTo>
                      <a:pt x="118" y="0"/>
                    </a:lnTo>
                    <a:lnTo>
                      <a:pt x="130" y="54"/>
                    </a:lnTo>
                    <a:lnTo>
                      <a:pt x="142" y="122"/>
                    </a:lnTo>
                    <a:lnTo>
                      <a:pt x="149" y="190"/>
                    </a:lnTo>
                    <a:lnTo>
                      <a:pt x="150" y="237"/>
                    </a:lnTo>
                    <a:lnTo>
                      <a:pt x="144" y="284"/>
                    </a:lnTo>
                    <a:lnTo>
                      <a:pt x="133" y="331"/>
                    </a:lnTo>
                    <a:lnTo>
                      <a:pt x="120" y="377"/>
                    </a:lnTo>
                    <a:lnTo>
                      <a:pt x="89" y="469"/>
                    </a:lnTo>
                    <a:lnTo>
                      <a:pt x="64" y="562"/>
                    </a:lnTo>
                    <a:lnTo>
                      <a:pt x="43" y="648"/>
                    </a:lnTo>
                    <a:lnTo>
                      <a:pt x="20" y="734"/>
                    </a:lnTo>
                    <a:lnTo>
                      <a:pt x="3" y="820"/>
                    </a:lnTo>
                    <a:lnTo>
                      <a:pt x="0" y="863"/>
                    </a:lnTo>
                    <a:lnTo>
                      <a:pt x="1" y="906"/>
                    </a:lnTo>
                    <a:lnTo>
                      <a:pt x="10" y="978"/>
                    </a:lnTo>
                    <a:lnTo>
                      <a:pt x="23" y="1049"/>
                    </a:lnTo>
                    <a:lnTo>
                      <a:pt x="38" y="1120"/>
                    </a:lnTo>
                    <a:lnTo>
                      <a:pt x="56" y="1190"/>
                    </a:lnTo>
                    <a:lnTo>
                      <a:pt x="87" y="1288"/>
                    </a:lnTo>
                    <a:lnTo>
                      <a:pt x="799" y="1288"/>
                    </a:lnTo>
                    <a:close/>
                  </a:path>
                </a:pathLst>
              </a:custGeom>
              <a:solidFill>
                <a:schemeClr val="accent4">
                  <a:lumMod val="20000"/>
                  <a:lumOff val="80000"/>
                </a:schemeClr>
              </a:solidFill>
              <a:ln w="635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 name="Rectangle 5">
                <a:extLst>
                  <a:ext uri="{FF2B5EF4-FFF2-40B4-BE49-F238E27FC236}">
                    <a16:creationId xmlns:a16="http://schemas.microsoft.com/office/drawing/2014/main" id="{87BD63B6-34A3-81C0-8616-CD21F0CB65CA}"/>
                  </a:ext>
                </a:extLst>
              </p:cNvPr>
              <p:cNvSpPr>
                <a:spLocks noChangeArrowheads="1"/>
              </p:cNvSpPr>
              <p:nvPr/>
            </p:nvSpPr>
            <p:spPr bwMode="auto">
              <a:xfrm>
                <a:off x="3244850" y="1192213"/>
                <a:ext cx="2168525" cy="2044700"/>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46" name="Group 345">
                <a:extLst>
                  <a:ext uri="{FF2B5EF4-FFF2-40B4-BE49-F238E27FC236}">
                    <a16:creationId xmlns:a16="http://schemas.microsoft.com/office/drawing/2014/main" id="{109655B4-29A0-CDE8-6A10-07DD95E54323}"/>
                  </a:ext>
                </a:extLst>
              </p:cNvPr>
              <p:cNvGrpSpPr/>
              <p:nvPr/>
            </p:nvGrpSpPr>
            <p:grpSpPr>
              <a:xfrm>
                <a:off x="4051300" y="633413"/>
                <a:ext cx="423863" cy="2909888"/>
                <a:chOff x="4051300" y="633413"/>
                <a:chExt cx="423863" cy="2909888"/>
              </a:xfrm>
            </p:grpSpPr>
            <p:sp>
              <p:nvSpPr>
                <p:cNvPr id="347" name="Line 6">
                  <a:extLst>
                    <a:ext uri="{FF2B5EF4-FFF2-40B4-BE49-F238E27FC236}">
                      <a16:creationId xmlns:a16="http://schemas.microsoft.com/office/drawing/2014/main" id="{22596434-5BC5-990C-5F7C-720C515E3ECA}"/>
                    </a:ext>
                  </a:extLst>
                </p:cNvPr>
                <p:cNvSpPr>
                  <a:spLocks noChangeShapeType="1"/>
                </p:cNvSpPr>
                <p:nvPr/>
              </p:nvSpPr>
              <p:spPr bwMode="auto">
                <a:xfrm>
                  <a:off x="4138613" y="660401"/>
                  <a:ext cx="41275" cy="10795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 name="Line 7">
                  <a:extLst>
                    <a:ext uri="{FF2B5EF4-FFF2-40B4-BE49-F238E27FC236}">
                      <a16:creationId xmlns:a16="http://schemas.microsoft.com/office/drawing/2014/main" id="{4A2481C9-66BC-DDF5-4BFD-A91DB2DE0D3B}"/>
                    </a:ext>
                  </a:extLst>
                </p:cNvPr>
                <p:cNvSpPr>
                  <a:spLocks noChangeShapeType="1"/>
                </p:cNvSpPr>
                <p:nvPr/>
              </p:nvSpPr>
              <p:spPr bwMode="auto">
                <a:xfrm>
                  <a:off x="4186238" y="785813"/>
                  <a:ext cx="7938" cy="1746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 name="Line 8">
                  <a:extLst>
                    <a:ext uri="{FF2B5EF4-FFF2-40B4-BE49-F238E27FC236}">
                      <a16:creationId xmlns:a16="http://schemas.microsoft.com/office/drawing/2014/main" id="{0898E564-52FF-0AFB-5EF1-CB7B62104A4E}"/>
                    </a:ext>
                  </a:extLst>
                </p:cNvPr>
                <p:cNvSpPr>
                  <a:spLocks noChangeShapeType="1"/>
                </p:cNvSpPr>
                <p:nvPr/>
              </p:nvSpPr>
              <p:spPr bwMode="auto">
                <a:xfrm>
                  <a:off x="4200525" y="822326"/>
                  <a:ext cx="42863" cy="10636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 name="Line 9">
                  <a:extLst>
                    <a:ext uri="{FF2B5EF4-FFF2-40B4-BE49-F238E27FC236}">
                      <a16:creationId xmlns:a16="http://schemas.microsoft.com/office/drawing/2014/main" id="{B4658001-7F04-58EF-B6A1-CBCA26D09DDB}"/>
                    </a:ext>
                  </a:extLst>
                </p:cNvPr>
                <p:cNvSpPr>
                  <a:spLocks noChangeShapeType="1"/>
                </p:cNvSpPr>
                <p:nvPr/>
              </p:nvSpPr>
              <p:spPr bwMode="auto">
                <a:xfrm>
                  <a:off x="4249738" y="947738"/>
                  <a:ext cx="7938" cy="1746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 name="Line 10">
                  <a:extLst>
                    <a:ext uri="{FF2B5EF4-FFF2-40B4-BE49-F238E27FC236}">
                      <a16:creationId xmlns:a16="http://schemas.microsoft.com/office/drawing/2014/main" id="{1FF5EBE1-E30C-9FC2-96DA-1D33AE64C483}"/>
                    </a:ext>
                  </a:extLst>
                </p:cNvPr>
                <p:cNvSpPr>
                  <a:spLocks noChangeShapeType="1"/>
                </p:cNvSpPr>
                <p:nvPr/>
              </p:nvSpPr>
              <p:spPr bwMode="auto">
                <a:xfrm>
                  <a:off x="4264025" y="982663"/>
                  <a:ext cx="33338" cy="84138"/>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 name="Line 11">
                  <a:extLst>
                    <a:ext uri="{FF2B5EF4-FFF2-40B4-BE49-F238E27FC236}">
                      <a16:creationId xmlns:a16="http://schemas.microsoft.com/office/drawing/2014/main" id="{3629B636-DD8B-4A2E-0CD5-D2E125162F8A}"/>
                    </a:ext>
                  </a:extLst>
                </p:cNvPr>
                <p:cNvSpPr>
                  <a:spLocks noChangeShapeType="1"/>
                </p:cNvSpPr>
                <p:nvPr/>
              </p:nvSpPr>
              <p:spPr bwMode="auto">
                <a:xfrm>
                  <a:off x="4297363" y="1066801"/>
                  <a:ext cx="4763" cy="2381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 name="Line 12">
                  <a:extLst>
                    <a:ext uri="{FF2B5EF4-FFF2-40B4-BE49-F238E27FC236}">
                      <a16:creationId xmlns:a16="http://schemas.microsoft.com/office/drawing/2014/main" id="{0FDDEF0B-062A-6D94-D80C-CF211EADB575}"/>
                    </a:ext>
                  </a:extLst>
                </p:cNvPr>
                <p:cNvSpPr>
                  <a:spLocks noChangeShapeType="1"/>
                </p:cNvSpPr>
                <p:nvPr/>
              </p:nvSpPr>
              <p:spPr bwMode="auto">
                <a:xfrm>
                  <a:off x="4308475" y="1109663"/>
                  <a:ext cx="4763" cy="1905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 name="Line 13">
                  <a:extLst>
                    <a:ext uri="{FF2B5EF4-FFF2-40B4-BE49-F238E27FC236}">
                      <a16:creationId xmlns:a16="http://schemas.microsoft.com/office/drawing/2014/main" id="{FF9EB276-D002-7DCE-A23B-853D0584B8ED}"/>
                    </a:ext>
                  </a:extLst>
                </p:cNvPr>
                <p:cNvSpPr>
                  <a:spLocks noChangeShapeType="1"/>
                </p:cNvSpPr>
                <p:nvPr/>
              </p:nvSpPr>
              <p:spPr bwMode="auto">
                <a:xfrm>
                  <a:off x="4318000" y="1146176"/>
                  <a:ext cx="28575" cy="11271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 name="Line 14">
                  <a:extLst>
                    <a:ext uri="{FF2B5EF4-FFF2-40B4-BE49-F238E27FC236}">
                      <a16:creationId xmlns:a16="http://schemas.microsoft.com/office/drawing/2014/main" id="{A0E47FFA-5EA6-217F-C4D1-D401D5764115}"/>
                    </a:ext>
                  </a:extLst>
                </p:cNvPr>
                <p:cNvSpPr>
                  <a:spLocks noChangeShapeType="1"/>
                </p:cNvSpPr>
                <p:nvPr/>
              </p:nvSpPr>
              <p:spPr bwMode="auto">
                <a:xfrm>
                  <a:off x="4351338" y="1277938"/>
                  <a:ext cx="0" cy="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 name="Line 15">
                  <a:extLst>
                    <a:ext uri="{FF2B5EF4-FFF2-40B4-BE49-F238E27FC236}">
                      <a16:creationId xmlns:a16="http://schemas.microsoft.com/office/drawing/2014/main" id="{CEDB6E76-55AF-1358-9E64-EC9B30A14345}"/>
                    </a:ext>
                  </a:extLst>
                </p:cNvPr>
                <p:cNvSpPr>
                  <a:spLocks noChangeShapeType="1"/>
                </p:cNvSpPr>
                <p:nvPr/>
              </p:nvSpPr>
              <p:spPr bwMode="auto">
                <a:xfrm>
                  <a:off x="4351338" y="1277938"/>
                  <a:ext cx="3175" cy="1905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 name="Line 16">
                  <a:extLst>
                    <a:ext uri="{FF2B5EF4-FFF2-40B4-BE49-F238E27FC236}">
                      <a16:creationId xmlns:a16="http://schemas.microsoft.com/office/drawing/2014/main" id="{B4FF0EE8-9E99-7059-3FF3-183E4D02DF92}"/>
                    </a:ext>
                  </a:extLst>
                </p:cNvPr>
                <p:cNvSpPr>
                  <a:spLocks noChangeShapeType="1"/>
                </p:cNvSpPr>
                <p:nvPr/>
              </p:nvSpPr>
              <p:spPr bwMode="auto">
                <a:xfrm>
                  <a:off x="4356100" y="1316038"/>
                  <a:ext cx="17463" cy="11430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 name="Line 17">
                  <a:extLst>
                    <a:ext uri="{FF2B5EF4-FFF2-40B4-BE49-F238E27FC236}">
                      <a16:creationId xmlns:a16="http://schemas.microsoft.com/office/drawing/2014/main" id="{B5594CF5-1B82-38B4-D3BC-763821431773}"/>
                    </a:ext>
                  </a:extLst>
                </p:cNvPr>
                <p:cNvSpPr>
                  <a:spLocks noChangeShapeType="1"/>
                </p:cNvSpPr>
                <p:nvPr/>
              </p:nvSpPr>
              <p:spPr bwMode="auto">
                <a:xfrm>
                  <a:off x="4375150" y="1449388"/>
                  <a:ext cx="3175" cy="1905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 name="Line 18">
                  <a:extLst>
                    <a:ext uri="{FF2B5EF4-FFF2-40B4-BE49-F238E27FC236}">
                      <a16:creationId xmlns:a16="http://schemas.microsoft.com/office/drawing/2014/main" id="{8C2C149A-09DF-F492-FACF-7D2FC5C03371}"/>
                    </a:ext>
                  </a:extLst>
                </p:cNvPr>
                <p:cNvSpPr>
                  <a:spLocks noChangeShapeType="1"/>
                </p:cNvSpPr>
                <p:nvPr/>
              </p:nvSpPr>
              <p:spPr bwMode="auto">
                <a:xfrm>
                  <a:off x="4381500" y="1487488"/>
                  <a:ext cx="0" cy="635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 name="Line 19">
                  <a:extLst>
                    <a:ext uri="{FF2B5EF4-FFF2-40B4-BE49-F238E27FC236}">
                      <a16:creationId xmlns:a16="http://schemas.microsoft.com/office/drawing/2014/main" id="{96130A4C-93CC-D8E6-BE63-C756BBA08A1C}"/>
                    </a:ext>
                  </a:extLst>
                </p:cNvPr>
                <p:cNvSpPr>
                  <a:spLocks noChangeShapeType="1"/>
                </p:cNvSpPr>
                <p:nvPr/>
              </p:nvSpPr>
              <p:spPr bwMode="auto">
                <a:xfrm flipH="1">
                  <a:off x="4375150" y="1493838"/>
                  <a:ext cx="6350" cy="10795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 name="Line 20">
                  <a:extLst>
                    <a:ext uri="{FF2B5EF4-FFF2-40B4-BE49-F238E27FC236}">
                      <a16:creationId xmlns:a16="http://schemas.microsoft.com/office/drawing/2014/main" id="{2173E1A2-3732-E775-8407-D035B7ADEDBD}"/>
                    </a:ext>
                  </a:extLst>
                </p:cNvPr>
                <p:cNvSpPr>
                  <a:spLocks noChangeShapeType="1"/>
                </p:cNvSpPr>
                <p:nvPr/>
              </p:nvSpPr>
              <p:spPr bwMode="auto">
                <a:xfrm flipH="1">
                  <a:off x="4373563" y="1622426"/>
                  <a:ext cx="0" cy="1905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 name="Line 21">
                  <a:extLst>
                    <a:ext uri="{FF2B5EF4-FFF2-40B4-BE49-F238E27FC236}">
                      <a16:creationId xmlns:a16="http://schemas.microsoft.com/office/drawing/2014/main" id="{3B1C0C32-D916-09BC-695E-B850F4C03F15}"/>
                    </a:ext>
                  </a:extLst>
                </p:cNvPr>
                <p:cNvSpPr>
                  <a:spLocks noChangeShapeType="1"/>
                </p:cNvSpPr>
                <p:nvPr/>
              </p:nvSpPr>
              <p:spPr bwMode="auto">
                <a:xfrm flipH="1">
                  <a:off x="4340225" y="1658938"/>
                  <a:ext cx="28575" cy="11271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 name="Line 22">
                  <a:extLst>
                    <a:ext uri="{FF2B5EF4-FFF2-40B4-BE49-F238E27FC236}">
                      <a16:creationId xmlns:a16="http://schemas.microsoft.com/office/drawing/2014/main" id="{15DC9DA9-A9E7-9C78-3B39-F96BE9A8E399}"/>
                    </a:ext>
                  </a:extLst>
                </p:cNvPr>
                <p:cNvSpPr>
                  <a:spLocks noChangeShapeType="1"/>
                </p:cNvSpPr>
                <p:nvPr/>
              </p:nvSpPr>
              <p:spPr bwMode="auto">
                <a:xfrm>
                  <a:off x="4335463" y="1789113"/>
                  <a:ext cx="0" cy="1588"/>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 name="Line 23">
                  <a:extLst>
                    <a:ext uri="{FF2B5EF4-FFF2-40B4-BE49-F238E27FC236}">
                      <a16:creationId xmlns:a16="http://schemas.microsoft.com/office/drawing/2014/main" id="{F6CA2240-2023-1C05-9283-0E2DEDE43F95}"/>
                    </a:ext>
                  </a:extLst>
                </p:cNvPr>
                <p:cNvSpPr>
                  <a:spLocks noChangeShapeType="1"/>
                </p:cNvSpPr>
                <p:nvPr/>
              </p:nvSpPr>
              <p:spPr bwMode="auto">
                <a:xfrm flipH="1">
                  <a:off x="4330700" y="1790701"/>
                  <a:ext cx="4763" cy="1746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 name="Line 24">
                  <a:extLst>
                    <a:ext uri="{FF2B5EF4-FFF2-40B4-BE49-F238E27FC236}">
                      <a16:creationId xmlns:a16="http://schemas.microsoft.com/office/drawing/2014/main" id="{7C80B4DE-6F0D-0B55-A4B7-501A01A0DFB3}"/>
                    </a:ext>
                  </a:extLst>
                </p:cNvPr>
                <p:cNvSpPr>
                  <a:spLocks noChangeShapeType="1"/>
                </p:cNvSpPr>
                <p:nvPr/>
              </p:nvSpPr>
              <p:spPr bwMode="auto">
                <a:xfrm flipH="1">
                  <a:off x="4291013" y="1827213"/>
                  <a:ext cx="33338" cy="109538"/>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 name="Line 25">
                  <a:extLst>
                    <a:ext uri="{FF2B5EF4-FFF2-40B4-BE49-F238E27FC236}">
                      <a16:creationId xmlns:a16="http://schemas.microsoft.com/office/drawing/2014/main" id="{28365A8E-D6F1-4CEF-0589-6427182F9FBE}"/>
                    </a:ext>
                  </a:extLst>
                </p:cNvPr>
                <p:cNvSpPr>
                  <a:spLocks noChangeShapeType="1"/>
                </p:cNvSpPr>
                <p:nvPr/>
              </p:nvSpPr>
              <p:spPr bwMode="auto">
                <a:xfrm flipH="1">
                  <a:off x="4279900" y="1955801"/>
                  <a:ext cx="4763" cy="1905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 name="Line 26">
                  <a:extLst>
                    <a:ext uri="{FF2B5EF4-FFF2-40B4-BE49-F238E27FC236}">
                      <a16:creationId xmlns:a16="http://schemas.microsoft.com/office/drawing/2014/main" id="{66668BED-504C-8B02-B82F-892A85CDCB29}"/>
                    </a:ext>
                  </a:extLst>
                </p:cNvPr>
                <p:cNvSpPr>
                  <a:spLocks noChangeShapeType="1"/>
                </p:cNvSpPr>
                <p:nvPr/>
              </p:nvSpPr>
              <p:spPr bwMode="auto">
                <a:xfrm flipH="1">
                  <a:off x="4246563" y="1992313"/>
                  <a:ext cx="28575" cy="92075"/>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 name="Line 27">
                  <a:extLst>
                    <a:ext uri="{FF2B5EF4-FFF2-40B4-BE49-F238E27FC236}">
                      <a16:creationId xmlns:a16="http://schemas.microsoft.com/office/drawing/2014/main" id="{17AAADF2-D124-AFC2-58E6-0FA9F5A56E36}"/>
                    </a:ext>
                  </a:extLst>
                </p:cNvPr>
                <p:cNvSpPr>
                  <a:spLocks noChangeShapeType="1"/>
                </p:cNvSpPr>
                <p:nvPr/>
              </p:nvSpPr>
              <p:spPr bwMode="auto">
                <a:xfrm flipH="1">
                  <a:off x="4241800" y="2084388"/>
                  <a:ext cx="4763" cy="1905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 name="Line 28">
                  <a:extLst>
                    <a:ext uri="{FF2B5EF4-FFF2-40B4-BE49-F238E27FC236}">
                      <a16:creationId xmlns:a16="http://schemas.microsoft.com/office/drawing/2014/main" id="{3C31AAA9-9BDA-7DA2-5BF7-1D16AFCA61EC}"/>
                    </a:ext>
                  </a:extLst>
                </p:cNvPr>
                <p:cNvSpPr>
                  <a:spLocks noChangeShapeType="1"/>
                </p:cNvSpPr>
                <p:nvPr/>
              </p:nvSpPr>
              <p:spPr bwMode="auto">
                <a:xfrm flipH="1">
                  <a:off x="4232275" y="2122488"/>
                  <a:ext cx="4763" cy="1746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 name="Line 29">
                  <a:extLst>
                    <a:ext uri="{FF2B5EF4-FFF2-40B4-BE49-F238E27FC236}">
                      <a16:creationId xmlns:a16="http://schemas.microsoft.com/office/drawing/2014/main" id="{A82EE6B9-E0B6-8A86-731F-66F9F1BE402F}"/>
                    </a:ext>
                  </a:extLst>
                </p:cNvPr>
                <p:cNvSpPr>
                  <a:spLocks noChangeShapeType="1"/>
                </p:cNvSpPr>
                <p:nvPr/>
              </p:nvSpPr>
              <p:spPr bwMode="auto">
                <a:xfrm flipH="1">
                  <a:off x="4213225" y="2159001"/>
                  <a:ext cx="14288" cy="6191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 name="Line 30">
                  <a:extLst>
                    <a:ext uri="{FF2B5EF4-FFF2-40B4-BE49-F238E27FC236}">
                      <a16:creationId xmlns:a16="http://schemas.microsoft.com/office/drawing/2014/main" id="{F2A76FA1-AD57-ABA9-C069-88D696A0176F}"/>
                    </a:ext>
                  </a:extLst>
                </p:cNvPr>
                <p:cNvSpPr>
                  <a:spLocks noChangeShapeType="1"/>
                </p:cNvSpPr>
                <p:nvPr/>
              </p:nvSpPr>
              <p:spPr bwMode="auto">
                <a:xfrm flipH="1">
                  <a:off x="4198938" y="2220913"/>
                  <a:ext cx="14288" cy="5080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 name="Line 31">
                  <a:extLst>
                    <a:ext uri="{FF2B5EF4-FFF2-40B4-BE49-F238E27FC236}">
                      <a16:creationId xmlns:a16="http://schemas.microsoft.com/office/drawing/2014/main" id="{0917AF1C-3B97-307D-D9FD-62FB09C19DF0}"/>
                    </a:ext>
                  </a:extLst>
                </p:cNvPr>
                <p:cNvSpPr>
                  <a:spLocks noChangeShapeType="1"/>
                </p:cNvSpPr>
                <p:nvPr/>
              </p:nvSpPr>
              <p:spPr bwMode="auto">
                <a:xfrm flipH="1">
                  <a:off x="4189413" y="2289176"/>
                  <a:ext cx="4763" cy="1905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 name="Line 32">
                  <a:extLst>
                    <a:ext uri="{FF2B5EF4-FFF2-40B4-BE49-F238E27FC236}">
                      <a16:creationId xmlns:a16="http://schemas.microsoft.com/office/drawing/2014/main" id="{7BDAB429-6734-14BD-2CDC-4F1386089ACD}"/>
                    </a:ext>
                  </a:extLst>
                </p:cNvPr>
                <p:cNvSpPr>
                  <a:spLocks noChangeShapeType="1"/>
                </p:cNvSpPr>
                <p:nvPr/>
              </p:nvSpPr>
              <p:spPr bwMode="auto">
                <a:xfrm flipH="1">
                  <a:off x="4176713" y="2327276"/>
                  <a:ext cx="7938" cy="3016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 name="Line 33">
                  <a:extLst>
                    <a:ext uri="{FF2B5EF4-FFF2-40B4-BE49-F238E27FC236}">
                      <a16:creationId xmlns:a16="http://schemas.microsoft.com/office/drawing/2014/main" id="{4B209AF7-4577-4028-6D1E-58C64DBE9217}"/>
                    </a:ext>
                  </a:extLst>
                </p:cNvPr>
                <p:cNvSpPr>
                  <a:spLocks noChangeShapeType="1"/>
                </p:cNvSpPr>
                <p:nvPr/>
              </p:nvSpPr>
              <p:spPr bwMode="auto">
                <a:xfrm flipH="1">
                  <a:off x="4167188" y="2357438"/>
                  <a:ext cx="9525" cy="8255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 name="Line 34">
                  <a:extLst>
                    <a:ext uri="{FF2B5EF4-FFF2-40B4-BE49-F238E27FC236}">
                      <a16:creationId xmlns:a16="http://schemas.microsoft.com/office/drawing/2014/main" id="{F126197A-0238-A734-20D7-51B9D28B011F}"/>
                    </a:ext>
                  </a:extLst>
                </p:cNvPr>
                <p:cNvSpPr>
                  <a:spLocks noChangeShapeType="1"/>
                </p:cNvSpPr>
                <p:nvPr/>
              </p:nvSpPr>
              <p:spPr bwMode="auto">
                <a:xfrm flipH="1">
                  <a:off x="4164013" y="2460626"/>
                  <a:ext cx="1588" cy="1905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 name="Line 35">
                  <a:extLst>
                    <a:ext uri="{FF2B5EF4-FFF2-40B4-BE49-F238E27FC236}">
                      <a16:creationId xmlns:a16="http://schemas.microsoft.com/office/drawing/2014/main" id="{BB029BDB-0D98-EB42-68E6-7C60F1643D76}"/>
                    </a:ext>
                  </a:extLst>
                </p:cNvPr>
                <p:cNvSpPr>
                  <a:spLocks noChangeShapeType="1"/>
                </p:cNvSpPr>
                <p:nvPr/>
              </p:nvSpPr>
              <p:spPr bwMode="auto">
                <a:xfrm flipH="1">
                  <a:off x="4148138" y="2498726"/>
                  <a:ext cx="12700" cy="11430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7" name="Line 36">
                  <a:extLst>
                    <a:ext uri="{FF2B5EF4-FFF2-40B4-BE49-F238E27FC236}">
                      <a16:creationId xmlns:a16="http://schemas.microsoft.com/office/drawing/2014/main" id="{92AE6765-C4BF-8785-F740-7C798379E638}"/>
                    </a:ext>
                  </a:extLst>
                </p:cNvPr>
                <p:cNvSpPr>
                  <a:spLocks noChangeShapeType="1"/>
                </p:cNvSpPr>
                <p:nvPr/>
              </p:nvSpPr>
              <p:spPr bwMode="auto">
                <a:xfrm>
                  <a:off x="4146550" y="2632076"/>
                  <a:ext cx="3175" cy="1905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 name="Line 37">
                  <a:extLst>
                    <a:ext uri="{FF2B5EF4-FFF2-40B4-BE49-F238E27FC236}">
                      <a16:creationId xmlns:a16="http://schemas.microsoft.com/office/drawing/2014/main" id="{9E81979B-C298-867B-BD6B-5E5CE07FD602}"/>
                    </a:ext>
                  </a:extLst>
                </p:cNvPr>
                <p:cNvSpPr>
                  <a:spLocks noChangeShapeType="1"/>
                </p:cNvSpPr>
                <p:nvPr/>
              </p:nvSpPr>
              <p:spPr bwMode="auto">
                <a:xfrm>
                  <a:off x="4152900" y="2670176"/>
                  <a:ext cx="17463" cy="11430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 name="Line 38">
                  <a:extLst>
                    <a:ext uri="{FF2B5EF4-FFF2-40B4-BE49-F238E27FC236}">
                      <a16:creationId xmlns:a16="http://schemas.microsoft.com/office/drawing/2014/main" id="{4AF135F6-9366-D632-C8C3-0A697BF275B2}"/>
                    </a:ext>
                  </a:extLst>
                </p:cNvPr>
                <p:cNvSpPr>
                  <a:spLocks noChangeShapeType="1"/>
                </p:cNvSpPr>
                <p:nvPr/>
              </p:nvSpPr>
              <p:spPr bwMode="auto">
                <a:xfrm>
                  <a:off x="4173538" y="2803526"/>
                  <a:ext cx="1588" cy="1905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0" name="Line 39">
                  <a:extLst>
                    <a:ext uri="{FF2B5EF4-FFF2-40B4-BE49-F238E27FC236}">
                      <a16:creationId xmlns:a16="http://schemas.microsoft.com/office/drawing/2014/main" id="{7E9C2E49-24EA-9059-6309-C6C29A35391A}"/>
                    </a:ext>
                  </a:extLst>
                </p:cNvPr>
                <p:cNvSpPr>
                  <a:spLocks noChangeShapeType="1"/>
                </p:cNvSpPr>
                <p:nvPr/>
              </p:nvSpPr>
              <p:spPr bwMode="auto">
                <a:xfrm>
                  <a:off x="4178300" y="2841626"/>
                  <a:ext cx="3175" cy="15875"/>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1" name="Line 40">
                  <a:extLst>
                    <a:ext uri="{FF2B5EF4-FFF2-40B4-BE49-F238E27FC236}">
                      <a16:creationId xmlns:a16="http://schemas.microsoft.com/office/drawing/2014/main" id="{257DD70E-A276-8C73-C0CB-0919ADD5A0BE}"/>
                    </a:ext>
                  </a:extLst>
                </p:cNvPr>
                <p:cNvSpPr>
                  <a:spLocks noChangeShapeType="1"/>
                </p:cNvSpPr>
                <p:nvPr/>
              </p:nvSpPr>
              <p:spPr bwMode="auto">
                <a:xfrm>
                  <a:off x="4181475" y="2857501"/>
                  <a:ext cx="22225" cy="96838"/>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2" name="Line 41">
                  <a:extLst>
                    <a:ext uri="{FF2B5EF4-FFF2-40B4-BE49-F238E27FC236}">
                      <a16:creationId xmlns:a16="http://schemas.microsoft.com/office/drawing/2014/main" id="{5EC833A6-5A31-6CF0-3222-57BCB0132686}"/>
                    </a:ext>
                  </a:extLst>
                </p:cNvPr>
                <p:cNvSpPr>
                  <a:spLocks noChangeShapeType="1"/>
                </p:cNvSpPr>
                <p:nvPr/>
              </p:nvSpPr>
              <p:spPr bwMode="auto">
                <a:xfrm>
                  <a:off x="4208463" y="2973388"/>
                  <a:ext cx="4763" cy="1905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3" name="Line 42">
                  <a:extLst>
                    <a:ext uri="{FF2B5EF4-FFF2-40B4-BE49-F238E27FC236}">
                      <a16:creationId xmlns:a16="http://schemas.microsoft.com/office/drawing/2014/main" id="{862AA75F-BCA1-7F76-C847-0058F81A9083}"/>
                    </a:ext>
                  </a:extLst>
                </p:cNvPr>
                <p:cNvSpPr>
                  <a:spLocks noChangeShapeType="1"/>
                </p:cNvSpPr>
                <p:nvPr/>
              </p:nvSpPr>
              <p:spPr bwMode="auto">
                <a:xfrm>
                  <a:off x="4217988" y="3009901"/>
                  <a:ext cx="15875" cy="71438"/>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4" name="Line 43">
                  <a:extLst>
                    <a:ext uri="{FF2B5EF4-FFF2-40B4-BE49-F238E27FC236}">
                      <a16:creationId xmlns:a16="http://schemas.microsoft.com/office/drawing/2014/main" id="{5E48848B-04A0-D5BB-21DA-0D8AE45424B2}"/>
                    </a:ext>
                  </a:extLst>
                </p:cNvPr>
                <p:cNvSpPr>
                  <a:spLocks noChangeShapeType="1"/>
                </p:cNvSpPr>
                <p:nvPr/>
              </p:nvSpPr>
              <p:spPr bwMode="auto">
                <a:xfrm>
                  <a:off x="4233863" y="3081338"/>
                  <a:ext cx="12700" cy="41275"/>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5" name="Line 44">
                  <a:extLst>
                    <a:ext uri="{FF2B5EF4-FFF2-40B4-BE49-F238E27FC236}">
                      <a16:creationId xmlns:a16="http://schemas.microsoft.com/office/drawing/2014/main" id="{04FFCF11-4859-F413-021A-7D084E843542}"/>
                    </a:ext>
                  </a:extLst>
                </p:cNvPr>
                <p:cNvSpPr>
                  <a:spLocks noChangeShapeType="1"/>
                </p:cNvSpPr>
                <p:nvPr/>
              </p:nvSpPr>
              <p:spPr bwMode="auto">
                <a:xfrm>
                  <a:off x="4252913" y="3140076"/>
                  <a:ext cx="6350" cy="1905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6" name="Line 45">
                  <a:extLst>
                    <a:ext uri="{FF2B5EF4-FFF2-40B4-BE49-F238E27FC236}">
                      <a16:creationId xmlns:a16="http://schemas.microsoft.com/office/drawing/2014/main" id="{25CA453E-A109-7D08-4015-FE7D4A2B29B9}"/>
                    </a:ext>
                  </a:extLst>
                </p:cNvPr>
                <p:cNvSpPr>
                  <a:spLocks noChangeShapeType="1"/>
                </p:cNvSpPr>
                <p:nvPr/>
              </p:nvSpPr>
              <p:spPr bwMode="auto">
                <a:xfrm>
                  <a:off x="4264025" y="3176588"/>
                  <a:ext cx="34925" cy="111125"/>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7" name="Line 46">
                  <a:extLst>
                    <a:ext uri="{FF2B5EF4-FFF2-40B4-BE49-F238E27FC236}">
                      <a16:creationId xmlns:a16="http://schemas.microsoft.com/office/drawing/2014/main" id="{C0C92FAD-FA87-1C83-65EB-9DE7651DDD46}"/>
                    </a:ext>
                  </a:extLst>
                </p:cNvPr>
                <p:cNvSpPr>
                  <a:spLocks noChangeShapeType="1"/>
                </p:cNvSpPr>
                <p:nvPr/>
              </p:nvSpPr>
              <p:spPr bwMode="auto">
                <a:xfrm>
                  <a:off x="4305300" y="3305176"/>
                  <a:ext cx="6350" cy="1746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8" name="Line 47">
                  <a:extLst>
                    <a:ext uri="{FF2B5EF4-FFF2-40B4-BE49-F238E27FC236}">
                      <a16:creationId xmlns:a16="http://schemas.microsoft.com/office/drawing/2014/main" id="{BAF89DCC-E513-B684-A0FD-4B90D81A3731}"/>
                    </a:ext>
                  </a:extLst>
                </p:cNvPr>
                <p:cNvSpPr>
                  <a:spLocks noChangeShapeType="1"/>
                </p:cNvSpPr>
                <p:nvPr/>
              </p:nvSpPr>
              <p:spPr bwMode="auto">
                <a:xfrm>
                  <a:off x="4318000" y="3341688"/>
                  <a:ext cx="39688" cy="10795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 name="Line 48">
                  <a:extLst>
                    <a:ext uri="{FF2B5EF4-FFF2-40B4-BE49-F238E27FC236}">
                      <a16:creationId xmlns:a16="http://schemas.microsoft.com/office/drawing/2014/main" id="{647C3A90-766A-ACB8-76FD-CA15872FB304}"/>
                    </a:ext>
                  </a:extLst>
                </p:cNvPr>
                <p:cNvSpPr>
                  <a:spLocks noChangeShapeType="1"/>
                </p:cNvSpPr>
                <p:nvPr/>
              </p:nvSpPr>
              <p:spPr bwMode="auto">
                <a:xfrm>
                  <a:off x="4364038" y="3468688"/>
                  <a:ext cx="6350" cy="1746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 name="Line 49">
                  <a:extLst>
                    <a:ext uri="{FF2B5EF4-FFF2-40B4-BE49-F238E27FC236}">
                      <a16:creationId xmlns:a16="http://schemas.microsoft.com/office/drawing/2014/main" id="{0218AB92-3413-8CE7-2C7E-A00B6EBE48FB}"/>
                    </a:ext>
                  </a:extLst>
                </p:cNvPr>
                <p:cNvSpPr>
                  <a:spLocks noChangeShapeType="1"/>
                </p:cNvSpPr>
                <p:nvPr/>
              </p:nvSpPr>
              <p:spPr bwMode="auto">
                <a:xfrm>
                  <a:off x="4376738" y="3503613"/>
                  <a:ext cx="4763" cy="14288"/>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1" name="Freeform 52">
                  <a:extLst>
                    <a:ext uri="{FF2B5EF4-FFF2-40B4-BE49-F238E27FC236}">
                      <a16:creationId xmlns:a16="http://schemas.microsoft.com/office/drawing/2014/main" id="{83C99A50-EB62-5024-CB77-4411FDB61A77}"/>
                    </a:ext>
                  </a:extLst>
                </p:cNvPr>
                <p:cNvSpPr>
                  <a:spLocks/>
                </p:cNvSpPr>
                <p:nvPr/>
              </p:nvSpPr>
              <p:spPr bwMode="auto">
                <a:xfrm>
                  <a:off x="4224338" y="633413"/>
                  <a:ext cx="250825" cy="2860675"/>
                </a:xfrm>
                <a:custGeom>
                  <a:avLst/>
                  <a:gdLst>
                    <a:gd name="T0" fmla="*/ 0 w 617"/>
                    <a:gd name="T1" fmla="*/ 0 h 6877"/>
                    <a:gd name="T2" fmla="*/ 402 w 617"/>
                    <a:gd name="T3" fmla="*/ 1005 h 6877"/>
                    <a:gd name="T4" fmla="*/ 540 w 617"/>
                    <a:gd name="T5" fmla="*/ 1527 h 6877"/>
                    <a:gd name="T6" fmla="*/ 617 w 617"/>
                    <a:gd name="T7" fmla="*/ 2059 h 6877"/>
                    <a:gd name="T8" fmla="*/ 594 w 617"/>
                    <a:gd name="T9" fmla="*/ 2432 h 6877"/>
                    <a:gd name="T10" fmla="*/ 498 w 617"/>
                    <a:gd name="T11" fmla="*/ 2800 h 6877"/>
                    <a:gd name="T12" fmla="*/ 271 w 617"/>
                    <a:gd name="T13" fmla="*/ 3534 h 6877"/>
                    <a:gd name="T14" fmla="*/ 191 w 617"/>
                    <a:gd name="T15" fmla="*/ 3847 h 6877"/>
                    <a:gd name="T16" fmla="*/ 105 w 617"/>
                    <a:gd name="T17" fmla="*/ 4160 h 6877"/>
                    <a:gd name="T18" fmla="*/ 37 w 617"/>
                    <a:gd name="T19" fmla="*/ 4791 h 6877"/>
                    <a:gd name="T20" fmla="*/ 118 w 617"/>
                    <a:gd name="T21" fmla="*/ 5325 h 6877"/>
                    <a:gd name="T22" fmla="*/ 249 w 617"/>
                    <a:gd name="T23" fmla="*/ 5851 h 6877"/>
                    <a:gd name="T24" fmla="*/ 414 w 617"/>
                    <a:gd name="T25" fmla="*/ 6369 h 6877"/>
                    <a:gd name="T26" fmla="*/ 602 w 617"/>
                    <a:gd name="T27" fmla="*/ 6877 h 6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7" h="6877">
                      <a:moveTo>
                        <a:pt x="0" y="0"/>
                      </a:moveTo>
                      <a:lnTo>
                        <a:pt x="402" y="1005"/>
                      </a:lnTo>
                      <a:lnTo>
                        <a:pt x="540" y="1527"/>
                      </a:lnTo>
                      <a:lnTo>
                        <a:pt x="617" y="2059"/>
                      </a:lnTo>
                      <a:lnTo>
                        <a:pt x="594" y="2432"/>
                      </a:lnTo>
                      <a:lnTo>
                        <a:pt x="498" y="2800"/>
                      </a:lnTo>
                      <a:lnTo>
                        <a:pt x="271" y="3534"/>
                      </a:lnTo>
                      <a:lnTo>
                        <a:pt x="191" y="3847"/>
                      </a:lnTo>
                      <a:lnTo>
                        <a:pt x="105" y="4160"/>
                      </a:lnTo>
                      <a:lnTo>
                        <a:pt x="37" y="4791"/>
                      </a:lnTo>
                      <a:lnTo>
                        <a:pt x="118" y="5325"/>
                      </a:lnTo>
                      <a:lnTo>
                        <a:pt x="249" y="5851"/>
                      </a:lnTo>
                      <a:lnTo>
                        <a:pt x="414" y="6369"/>
                      </a:lnTo>
                      <a:lnTo>
                        <a:pt x="602" y="6877"/>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2" name="Freeform 53">
                  <a:extLst>
                    <a:ext uri="{FF2B5EF4-FFF2-40B4-BE49-F238E27FC236}">
                      <a16:creationId xmlns:a16="http://schemas.microsoft.com/office/drawing/2014/main" id="{AF02BF5C-9FDC-D298-A07C-74731ABA18D5}"/>
                    </a:ext>
                  </a:extLst>
                </p:cNvPr>
                <p:cNvSpPr>
                  <a:spLocks/>
                </p:cNvSpPr>
                <p:nvPr/>
              </p:nvSpPr>
              <p:spPr bwMode="auto">
                <a:xfrm>
                  <a:off x="4051300" y="687388"/>
                  <a:ext cx="242888" cy="2855913"/>
                </a:xfrm>
                <a:custGeom>
                  <a:avLst/>
                  <a:gdLst>
                    <a:gd name="T0" fmla="*/ 0 w 598"/>
                    <a:gd name="T1" fmla="*/ 0 h 6865"/>
                    <a:gd name="T2" fmla="*/ 378 w 598"/>
                    <a:gd name="T3" fmla="*/ 950 h 6865"/>
                    <a:gd name="T4" fmla="*/ 509 w 598"/>
                    <a:gd name="T5" fmla="*/ 1443 h 6865"/>
                    <a:gd name="T6" fmla="*/ 583 w 598"/>
                    <a:gd name="T7" fmla="*/ 1945 h 6865"/>
                    <a:gd name="T8" fmla="*/ 562 w 598"/>
                    <a:gd name="T9" fmla="*/ 2291 h 6865"/>
                    <a:gd name="T10" fmla="*/ 472 w 598"/>
                    <a:gd name="T11" fmla="*/ 2633 h 6865"/>
                    <a:gd name="T12" fmla="*/ 262 w 598"/>
                    <a:gd name="T13" fmla="*/ 3315 h 6865"/>
                    <a:gd name="T14" fmla="*/ 176 w 598"/>
                    <a:gd name="T15" fmla="*/ 3655 h 6865"/>
                    <a:gd name="T16" fmla="*/ 82 w 598"/>
                    <a:gd name="T17" fmla="*/ 3995 h 6865"/>
                    <a:gd name="T18" fmla="*/ 7 w 598"/>
                    <a:gd name="T19" fmla="*/ 4682 h 6865"/>
                    <a:gd name="T20" fmla="*/ 91 w 598"/>
                    <a:gd name="T21" fmla="*/ 5241 h 6865"/>
                    <a:gd name="T22" fmla="*/ 226 w 598"/>
                    <a:gd name="T23" fmla="*/ 5792 h 6865"/>
                    <a:gd name="T24" fmla="*/ 400 w 598"/>
                    <a:gd name="T25" fmla="*/ 6334 h 6865"/>
                    <a:gd name="T26" fmla="*/ 598 w 598"/>
                    <a:gd name="T27" fmla="*/ 6865 h 6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8" h="6865">
                      <a:moveTo>
                        <a:pt x="0" y="0"/>
                      </a:moveTo>
                      <a:lnTo>
                        <a:pt x="378" y="950"/>
                      </a:lnTo>
                      <a:lnTo>
                        <a:pt x="509" y="1443"/>
                      </a:lnTo>
                      <a:lnTo>
                        <a:pt x="583" y="1945"/>
                      </a:lnTo>
                      <a:lnTo>
                        <a:pt x="562" y="2291"/>
                      </a:lnTo>
                      <a:lnTo>
                        <a:pt x="472" y="2633"/>
                      </a:lnTo>
                      <a:lnTo>
                        <a:pt x="262" y="3315"/>
                      </a:lnTo>
                      <a:lnTo>
                        <a:pt x="176" y="3655"/>
                      </a:lnTo>
                      <a:lnTo>
                        <a:pt x="82" y="3995"/>
                      </a:lnTo>
                      <a:lnTo>
                        <a:pt x="7" y="4682"/>
                      </a:lnTo>
                      <a:lnTo>
                        <a:pt x="91" y="5241"/>
                      </a:lnTo>
                      <a:lnTo>
                        <a:pt x="226" y="5792"/>
                      </a:lnTo>
                      <a:lnTo>
                        <a:pt x="400" y="6334"/>
                      </a:lnTo>
                      <a:lnTo>
                        <a:pt x="598" y="6865"/>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393" name="TextBox 392">
              <a:extLst>
                <a:ext uri="{FF2B5EF4-FFF2-40B4-BE49-F238E27FC236}">
                  <a16:creationId xmlns:a16="http://schemas.microsoft.com/office/drawing/2014/main" id="{82E395FF-5DC5-6315-E556-108CB7653E97}"/>
                </a:ext>
              </a:extLst>
            </p:cNvPr>
            <p:cNvSpPr txBox="1"/>
            <p:nvPr/>
          </p:nvSpPr>
          <p:spPr>
            <a:xfrm>
              <a:off x="2658422" y="5798127"/>
              <a:ext cx="452368" cy="369332"/>
            </a:xfrm>
            <a:prstGeom prst="rect">
              <a:avLst/>
            </a:prstGeom>
            <a:noFill/>
          </p:spPr>
          <p:txBody>
            <a:bodyPr wrap="none" rtlCol="0">
              <a:spAutoFit/>
            </a:bodyPr>
            <a:lstStyle/>
            <a:p>
              <a:r>
                <a:rPr lang="en-US" sz="1800">
                  <a:solidFill>
                    <a:srgbClr val="0000FF"/>
                  </a:solidFill>
                  <a:latin typeface="+mj-lt"/>
                </a:rPr>
                <a:t>[A]</a:t>
              </a:r>
            </a:p>
          </p:txBody>
        </p:sp>
      </p:grpSp>
      <p:grpSp>
        <p:nvGrpSpPr>
          <p:cNvPr id="397" name="Group 396">
            <a:extLst>
              <a:ext uri="{FF2B5EF4-FFF2-40B4-BE49-F238E27FC236}">
                <a16:creationId xmlns:a16="http://schemas.microsoft.com/office/drawing/2014/main" id="{BE788E96-ADCA-AEE1-43C4-31A93AD99745}"/>
              </a:ext>
            </a:extLst>
          </p:cNvPr>
          <p:cNvGrpSpPr/>
          <p:nvPr/>
        </p:nvGrpSpPr>
        <p:grpSpPr>
          <a:xfrm>
            <a:off x="5104185" y="3761835"/>
            <a:ext cx="1676349" cy="2634224"/>
            <a:chOff x="4787094" y="3533235"/>
            <a:chExt cx="1676349" cy="2634224"/>
          </a:xfrm>
        </p:grpSpPr>
        <p:grpSp>
          <p:nvGrpSpPr>
            <p:cNvPr id="28" name="Group 27">
              <a:extLst>
                <a:ext uri="{FF2B5EF4-FFF2-40B4-BE49-F238E27FC236}">
                  <a16:creationId xmlns:a16="http://schemas.microsoft.com/office/drawing/2014/main" id="{5BA12704-CA75-BF29-A998-63E010A435D4}"/>
                </a:ext>
              </a:extLst>
            </p:cNvPr>
            <p:cNvGrpSpPr/>
            <p:nvPr/>
          </p:nvGrpSpPr>
          <p:grpSpPr>
            <a:xfrm>
              <a:off x="4787094" y="3533235"/>
              <a:ext cx="1676349" cy="2256896"/>
              <a:chOff x="6270625" y="633413"/>
              <a:chExt cx="2168525" cy="2919521"/>
            </a:xfrm>
          </p:grpSpPr>
          <p:sp>
            <p:nvSpPr>
              <p:cNvPr id="29" name="Rectangle 54">
                <a:extLst>
                  <a:ext uri="{FF2B5EF4-FFF2-40B4-BE49-F238E27FC236}">
                    <a16:creationId xmlns:a16="http://schemas.microsoft.com/office/drawing/2014/main" id="{D639E84C-0C45-1BC2-1126-150B492097C9}"/>
                  </a:ext>
                </a:extLst>
              </p:cNvPr>
              <p:cNvSpPr>
                <a:spLocks noChangeArrowheads="1"/>
              </p:cNvSpPr>
              <p:nvPr/>
            </p:nvSpPr>
            <p:spPr bwMode="auto">
              <a:xfrm>
                <a:off x="6270625" y="1192213"/>
                <a:ext cx="2168525" cy="2044700"/>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0" name="Group 29">
                <a:extLst>
                  <a:ext uri="{FF2B5EF4-FFF2-40B4-BE49-F238E27FC236}">
                    <a16:creationId xmlns:a16="http://schemas.microsoft.com/office/drawing/2014/main" id="{1581E9C1-0C74-01F7-2428-6743BC509097}"/>
                  </a:ext>
                </a:extLst>
              </p:cNvPr>
              <p:cNvGrpSpPr/>
              <p:nvPr/>
            </p:nvGrpSpPr>
            <p:grpSpPr>
              <a:xfrm>
                <a:off x="7078663" y="633413"/>
                <a:ext cx="420687" cy="2909888"/>
                <a:chOff x="7078663" y="633413"/>
                <a:chExt cx="420687" cy="2909888"/>
              </a:xfrm>
            </p:grpSpPr>
            <p:sp>
              <p:nvSpPr>
                <p:cNvPr id="83" name="Line 55">
                  <a:extLst>
                    <a:ext uri="{FF2B5EF4-FFF2-40B4-BE49-F238E27FC236}">
                      <a16:creationId xmlns:a16="http://schemas.microsoft.com/office/drawing/2014/main" id="{D8E282CA-A9DC-9767-E880-15EBAD3DBBB8}"/>
                    </a:ext>
                  </a:extLst>
                </p:cNvPr>
                <p:cNvSpPr>
                  <a:spLocks noChangeShapeType="1"/>
                </p:cNvSpPr>
                <p:nvPr/>
              </p:nvSpPr>
              <p:spPr bwMode="auto">
                <a:xfrm>
                  <a:off x="7164388" y="660401"/>
                  <a:ext cx="26988" cy="7143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56">
                  <a:extLst>
                    <a:ext uri="{FF2B5EF4-FFF2-40B4-BE49-F238E27FC236}">
                      <a16:creationId xmlns:a16="http://schemas.microsoft.com/office/drawing/2014/main" id="{9BB344E4-BC71-C698-F9A9-56CF850F690B}"/>
                    </a:ext>
                  </a:extLst>
                </p:cNvPr>
                <p:cNvSpPr>
                  <a:spLocks noChangeShapeType="1"/>
                </p:cNvSpPr>
                <p:nvPr/>
              </p:nvSpPr>
              <p:spPr bwMode="auto">
                <a:xfrm>
                  <a:off x="7205663" y="768351"/>
                  <a:ext cx="28575" cy="7143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57">
                  <a:extLst>
                    <a:ext uri="{FF2B5EF4-FFF2-40B4-BE49-F238E27FC236}">
                      <a16:creationId xmlns:a16="http://schemas.microsoft.com/office/drawing/2014/main" id="{5B8EFECB-FC56-84B5-E88B-A187123DE5B2}"/>
                    </a:ext>
                  </a:extLst>
                </p:cNvPr>
                <p:cNvSpPr>
                  <a:spLocks noChangeShapeType="1"/>
                </p:cNvSpPr>
                <p:nvPr/>
              </p:nvSpPr>
              <p:spPr bwMode="auto">
                <a:xfrm>
                  <a:off x="7248525" y="876301"/>
                  <a:ext cx="26988" cy="7143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58">
                  <a:extLst>
                    <a:ext uri="{FF2B5EF4-FFF2-40B4-BE49-F238E27FC236}">
                      <a16:creationId xmlns:a16="http://schemas.microsoft.com/office/drawing/2014/main" id="{25E3A7B2-BE85-63A6-12B9-CF8F1DDADC13}"/>
                    </a:ext>
                  </a:extLst>
                </p:cNvPr>
                <p:cNvSpPr>
                  <a:spLocks noChangeShapeType="1"/>
                </p:cNvSpPr>
                <p:nvPr/>
              </p:nvSpPr>
              <p:spPr bwMode="auto">
                <a:xfrm>
                  <a:off x="7289800" y="982663"/>
                  <a:ext cx="28575" cy="7143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59">
                  <a:extLst>
                    <a:ext uri="{FF2B5EF4-FFF2-40B4-BE49-F238E27FC236}">
                      <a16:creationId xmlns:a16="http://schemas.microsoft.com/office/drawing/2014/main" id="{1295E7C3-B8E8-FD0B-1FDB-8CCEA0787F2D}"/>
                    </a:ext>
                  </a:extLst>
                </p:cNvPr>
                <p:cNvSpPr>
                  <a:spLocks noChangeShapeType="1"/>
                </p:cNvSpPr>
                <p:nvPr/>
              </p:nvSpPr>
              <p:spPr bwMode="auto">
                <a:xfrm>
                  <a:off x="7329488" y="1090613"/>
                  <a:ext cx="19050" cy="746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60">
                  <a:extLst>
                    <a:ext uri="{FF2B5EF4-FFF2-40B4-BE49-F238E27FC236}">
                      <a16:creationId xmlns:a16="http://schemas.microsoft.com/office/drawing/2014/main" id="{4EA8763E-E661-3E2C-BA84-2D1E94E42017}"/>
                    </a:ext>
                  </a:extLst>
                </p:cNvPr>
                <p:cNvSpPr>
                  <a:spLocks noChangeShapeType="1"/>
                </p:cNvSpPr>
                <p:nvPr/>
              </p:nvSpPr>
              <p:spPr bwMode="auto">
                <a:xfrm>
                  <a:off x="7358063" y="1203326"/>
                  <a:ext cx="19050" cy="746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61">
                  <a:extLst>
                    <a:ext uri="{FF2B5EF4-FFF2-40B4-BE49-F238E27FC236}">
                      <a16:creationId xmlns:a16="http://schemas.microsoft.com/office/drawing/2014/main" id="{BA69007C-534C-E5F6-9C36-98C5F2FD23B6}"/>
                    </a:ext>
                  </a:extLst>
                </p:cNvPr>
                <p:cNvSpPr>
                  <a:spLocks noChangeShapeType="1"/>
                </p:cNvSpPr>
                <p:nvPr/>
              </p:nvSpPr>
              <p:spPr bwMode="auto">
                <a:xfrm>
                  <a:off x="7383463" y="1316038"/>
                  <a:ext cx="11113" cy="762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62">
                  <a:extLst>
                    <a:ext uri="{FF2B5EF4-FFF2-40B4-BE49-F238E27FC236}">
                      <a16:creationId xmlns:a16="http://schemas.microsoft.com/office/drawing/2014/main" id="{5E7CF64D-D00F-A908-17B5-8C7051444194}"/>
                    </a:ext>
                  </a:extLst>
                </p:cNvPr>
                <p:cNvSpPr>
                  <a:spLocks noChangeShapeType="1"/>
                </p:cNvSpPr>
                <p:nvPr/>
              </p:nvSpPr>
              <p:spPr bwMode="auto">
                <a:xfrm>
                  <a:off x="7399338" y="1430338"/>
                  <a:ext cx="9525" cy="635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63">
                  <a:extLst>
                    <a:ext uri="{FF2B5EF4-FFF2-40B4-BE49-F238E27FC236}">
                      <a16:creationId xmlns:a16="http://schemas.microsoft.com/office/drawing/2014/main" id="{A8267F1F-5CE7-2615-9A4F-CE8BE0A008BC}"/>
                    </a:ext>
                  </a:extLst>
                </p:cNvPr>
                <p:cNvSpPr>
                  <a:spLocks noChangeShapeType="1"/>
                </p:cNvSpPr>
                <p:nvPr/>
              </p:nvSpPr>
              <p:spPr bwMode="auto">
                <a:xfrm flipH="1">
                  <a:off x="7407275" y="1493838"/>
                  <a:ext cx="1588" cy="127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64">
                  <a:extLst>
                    <a:ext uri="{FF2B5EF4-FFF2-40B4-BE49-F238E27FC236}">
                      <a16:creationId xmlns:a16="http://schemas.microsoft.com/office/drawing/2014/main" id="{1D66736A-D817-36ED-4C74-A42D6BCA7504}"/>
                    </a:ext>
                  </a:extLst>
                </p:cNvPr>
                <p:cNvSpPr>
                  <a:spLocks noChangeShapeType="1"/>
                </p:cNvSpPr>
                <p:nvPr/>
              </p:nvSpPr>
              <p:spPr bwMode="auto">
                <a:xfrm flipH="1">
                  <a:off x="7400925" y="1544638"/>
                  <a:ext cx="4763" cy="7778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65">
                  <a:extLst>
                    <a:ext uri="{FF2B5EF4-FFF2-40B4-BE49-F238E27FC236}">
                      <a16:creationId xmlns:a16="http://schemas.microsoft.com/office/drawing/2014/main" id="{7BDAEA64-6EB0-A37D-C8B2-50702D0CC060}"/>
                    </a:ext>
                  </a:extLst>
                </p:cNvPr>
                <p:cNvSpPr>
                  <a:spLocks noChangeShapeType="1"/>
                </p:cNvSpPr>
                <p:nvPr/>
              </p:nvSpPr>
              <p:spPr bwMode="auto">
                <a:xfrm flipH="1">
                  <a:off x="7375525" y="1658938"/>
                  <a:ext cx="19050" cy="746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66">
                  <a:extLst>
                    <a:ext uri="{FF2B5EF4-FFF2-40B4-BE49-F238E27FC236}">
                      <a16:creationId xmlns:a16="http://schemas.microsoft.com/office/drawing/2014/main" id="{AC85FC46-B8F3-3C02-2395-5F87D8F0A5B8}"/>
                    </a:ext>
                  </a:extLst>
                </p:cNvPr>
                <p:cNvSpPr>
                  <a:spLocks noChangeShapeType="1"/>
                </p:cNvSpPr>
                <p:nvPr/>
              </p:nvSpPr>
              <p:spPr bwMode="auto">
                <a:xfrm flipH="1">
                  <a:off x="7361238" y="1771651"/>
                  <a:ext cx="4763" cy="1905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67">
                  <a:extLst>
                    <a:ext uri="{FF2B5EF4-FFF2-40B4-BE49-F238E27FC236}">
                      <a16:creationId xmlns:a16="http://schemas.microsoft.com/office/drawing/2014/main" id="{490AFD16-A4A1-6146-8354-C63E39F286E6}"/>
                    </a:ext>
                  </a:extLst>
                </p:cNvPr>
                <p:cNvSpPr>
                  <a:spLocks noChangeShapeType="1"/>
                </p:cNvSpPr>
                <p:nvPr/>
              </p:nvSpPr>
              <p:spPr bwMode="auto">
                <a:xfrm flipH="1">
                  <a:off x="7345363" y="1790701"/>
                  <a:ext cx="15875" cy="5397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68">
                  <a:extLst>
                    <a:ext uri="{FF2B5EF4-FFF2-40B4-BE49-F238E27FC236}">
                      <a16:creationId xmlns:a16="http://schemas.microsoft.com/office/drawing/2014/main" id="{BCA71F96-444D-653F-F378-C08CA4FA1666}"/>
                    </a:ext>
                  </a:extLst>
                </p:cNvPr>
                <p:cNvSpPr>
                  <a:spLocks noChangeShapeType="1"/>
                </p:cNvSpPr>
                <p:nvPr/>
              </p:nvSpPr>
              <p:spPr bwMode="auto">
                <a:xfrm flipH="1">
                  <a:off x="7312025" y="1882776"/>
                  <a:ext cx="22225" cy="7302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69">
                  <a:extLst>
                    <a:ext uri="{FF2B5EF4-FFF2-40B4-BE49-F238E27FC236}">
                      <a16:creationId xmlns:a16="http://schemas.microsoft.com/office/drawing/2014/main" id="{DF505B4A-A66F-AC8C-C013-1EE47283D69B}"/>
                    </a:ext>
                  </a:extLst>
                </p:cNvPr>
                <p:cNvSpPr>
                  <a:spLocks noChangeShapeType="1"/>
                </p:cNvSpPr>
                <p:nvPr/>
              </p:nvSpPr>
              <p:spPr bwMode="auto">
                <a:xfrm flipH="1">
                  <a:off x="7278688" y="1992313"/>
                  <a:ext cx="22225" cy="7302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70">
                  <a:extLst>
                    <a:ext uri="{FF2B5EF4-FFF2-40B4-BE49-F238E27FC236}">
                      <a16:creationId xmlns:a16="http://schemas.microsoft.com/office/drawing/2014/main" id="{EEE4557A-550F-4AB0-1197-B7F78EBDC9D8}"/>
                    </a:ext>
                  </a:extLst>
                </p:cNvPr>
                <p:cNvSpPr>
                  <a:spLocks noChangeShapeType="1"/>
                </p:cNvSpPr>
                <p:nvPr/>
              </p:nvSpPr>
              <p:spPr bwMode="auto">
                <a:xfrm flipH="1">
                  <a:off x="7250113" y="2103438"/>
                  <a:ext cx="17463" cy="746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71">
                  <a:extLst>
                    <a:ext uri="{FF2B5EF4-FFF2-40B4-BE49-F238E27FC236}">
                      <a16:creationId xmlns:a16="http://schemas.microsoft.com/office/drawing/2014/main" id="{614E2279-E7AA-1870-6E70-CD503739B382}"/>
                    </a:ext>
                  </a:extLst>
                </p:cNvPr>
                <p:cNvSpPr>
                  <a:spLocks noChangeShapeType="1"/>
                </p:cNvSpPr>
                <p:nvPr/>
              </p:nvSpPr>
              <p:spPr bwMode="auto">
                <a:xfrm flipH="1">
                  <a:off x="7239000" y="2214563"/>
                  <a:ext cx="1588" cy="635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72">
                  <a:extLst>
                    <a:ext uri="{FF2B5EF4-FFF2-40B4-BE49-F238E27FC236}">
                      <a16:creationId xmlns:a16="http://schemas.microsoft.com/office/drawing/2014/main" id="{75F51B95-0E18-B65A-9E92-5E2652C96F5E}"/>
                    </a:ext>
                  </a:extLst>
                </p:cNvPr>
                <p:cNvSpPr>
                  <a:spLocks noChangeShapeType="1"/>
                </p:cNvSpPr>
                <p:nvPr/>
              </p:nvSpPr>
              <p:spPr bwMode="auto">
                <a:xfrm flipH="1">
                  <a:off x="7219950" y="2220913"/>
                  <a:ext cx="19050" cy="6826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73">
                  <a:extLst>
                    <a:ext uri="{FF2B5EF4-FFF2-40B4-BE49-F238E27FC236}">
                      <a16:creationId xmlns:a16="http://schemas.microsoft.com/office/drawing/2014/main" id="{D81FDDA4-818B-ACF4-8D7E-F3337704CEF7}"/>
                    </a:ext>
                  </a:extLst>
                </p:cNvPr>
                <p:cNvSpPr>
                  <a:spLocks noChangeShapeType="1"/>
                </p:cNvSpPr>
                <p:nvPr/>
              </p:nvSpPr>
              <p:spPr bwMode="auto">
                <a:xfrm flipH="1">
                  <a:off x="7202488" y="2327276"/>
                  <a:ext cx="7938" cy="3016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74">
                  <a:extLst>
                    <a:ext uri="{FF2B5EF4-FFF2-40B4-BE49-F238E27FC236}">
                      <a16:creationId xmlns:a16="http://schemas.microsoft.com/office/drawing/2014/main" id="{37024353-AF09-1783-A746-E850358C769F}"/>
                    </a:ext>
                  </a:extLst>
                </p:cNvPr>
                <p:cNvSpPr>
                  <a:spLocks noChangeShapeType="1"/>
                </p:cNvSpPr>
                <p:nvPr/>
              </p:nvSpPr>
              <p:spPr bwMode="auto">
                <a:xfrm flipH="1">
                  <a:off x="7197725" y="2357438"/>
                  <a:ext cx="4763" cy="4445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75">
                  <a:extLst>
                    <a:ext uri="{FF2B5EF4-FFF2-40B4-BE49-F238E27FC236}">
                      <a16:creationId xmlns:a16="http://schemas.microsoft.com/office/drawing/2014/main" id="{7529864E-A7DA-63DA-ABC2-347D34AB24BB}"/>
                    </a:ext>
                  </a:extLst>
                </p:cNvPr>
                <p:cNvSpPr>
                  <a:spLocks noChangeShapeType="1"/>
                </p:cNvSpPr>
                <p:nvPr/>
              </p:nvSpPr>
              <p:spPr bwMode="auto">
                <a:xfrm flipH="1">
                  <a:off x="7185025" y="2439988"/>
                  <a:ext cx="7938" cy="7778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76">
                  <a:extLst>
                    <a:ext uri="{FF2B5EF4-FFF2-40B4-BE49-F238E27FC236}">
                      <a16:creationId xmlns:a16="http://schemas.microsoft.com/office/drawing/2014/main" id="{0689B859-14DB-AF4E-B517-4F12882D250C}"/>
                    </a:ext>
                  </a:extLst>
                </p:cNvPr>
                <p:cNvSpPr>
                  <a:spLocks noChangeShapeType="1"/>
                </p:cNvSpPr>
                <p:nvPr/>
              </p:nvSpPr>
              <p:spPr bwMode="auto">
                <a:xfrm flipH="1">
                  <a:off x="7173913" y="2555876"/>
                  <a:ext cx="7938" cy="746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77">
                  <a:extLst>
                    <a:ext uri="{FF2B5EF4-FFF2-40B4-BE49-F238E27FC236}">
                      <a16:creationId xmlns:a16="http://schemas.microsoft.com/office/drawing/2014/main" id="{9A38ACF6-018E-9599-D770-E5D2BFB72E40}"/>
                    </a:ext>
                  </a:extLst>
                </p:cNvPr>
                <p:cNvSpPr>
                  <a:spLocks noChangeShapeType="1"/>
                </p:cNvSpPr>
                <p:nvPr/>
              </p:nvSpPr>
              <p:spPr bwMode="auto">
                <a:xfrm>
                  <a:off x="7173913" y="2630488"/>
                  <a:ext cx="0" cy="158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78">
                  <a:extLst>
                    <a:ext uri="{FF2B5EF4-FFF2-40B4-BE49-F238E27FC236}">
                      <a16:creationId xmlns:a16="http://schemas.microsoft.com/office/drawing/2014/main" id="{551F04C5-078D-28F0-18C9-8830E3FB1D40}"/>
                    </a:ext>
                  </a:extLst>
                </p:cNvPr>
                <p:cNvSpPr>
                  <a:spLocks noChangeShapeType="1"/>
                </p:cNvSpPr>
                <p:nvPr/>
              </p:nvSpPr>
              <p:spPr bwMode="auto">
                <a:xfrm>
                  <a:off x="7178675" y="2670176"/>
                  <a:ext cx="11113" cy="762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Line 79">
                  <a:extLst>
                    <a:ext uri="{FF2B5EF4-FFF2-40B4-BE49-F238E27FC236}">
                      <a16:creationId xmlns:a16="http://schemas.microsoft.com/office/drawing/2014/main" id="{F5C9EDC3-88D8-49BC-FD5C-DA26AEE1387F}"/>
                    </a:ext>
                  </a:extLst>
                </p:cNvPr>
                <p:cNvSpPr>
                  <a:spLocks noChangeShapeType="1"/>
                </p:cNvSpPr>
                <p:nvPr/>
              </p:nvSpPr>
              <p:spPr bwMode="auto">
                <a:xfrm>
                  <a:off x="7196138" y="2784476"/>
                  <a:ext cx="11113" cy="7302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80">
                  <a:extLst>
                    <a:ext uri="{FF2B5EF4-FFF2-40B4-BE49-F238E27FC236}">
                      <a16:creationId xmlns:a16="http://schemas.microsoft.com/office/drawing/2014/main" id="{7B4AD7D5-8F13-E403-C769-E0775F860872}"/>
                    </a:ext>
                  </a:extLst>
                </p:cNvPr>
                <p:cNvSpPr>
                  <a:spLocks noChangeShapeType="1"/>
                </p:cNvSpPr>
                <p:nvPr/>
              </p:nvSpPr>
              <p:spPr bwMode="auto">
                <a:xfrm>
                  <a:off x="7207250" y="2857501"/>
                  <a:ext cx="0" cy="317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81">
                  <a:extLst>
                    <a:ext uri="{FF2B5EF4-FFF2-40B4-BE49-F238E27FC236}">
                      <a16:creationId xmlns:a16="http://schemas.microsoft.com/office/drawing/2014/main" id="{C7A51D7F-020E-58E1-16F9-E99A82176EC7}"/>
                    </a:ext>
                  </a:extLst>
                </p:cNvPr>
                <p:cNvSpPr>
                  <a:spLocks noChangeShapeType="1"/>
                </p:cNvSpPr>
                <p:nvPr/>
              </p:nvSpPr>
              <p:spPr bwMode="auto">
                <a:xfrm>
                  <a:off x="7216775" y="2898776"/>
                  <a:ext cx="17463" cy="746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82">
                  <a:extLst>
                    <a:ext uri="{FF2B5EF4-FFF2-40B4-BE49-F238E27FC236}">
                      <a16:creationId xmlns:a16="http://schemas.microsoft.com/office/drawing/2014/main" id="{59ADB27C-68A0-BE0F-CC04-93271B514253}"/>
                    </a:ext>
                  </a:extLst>
                </p:cNvPr>
                <p:cNvSpPr>
                  <a:spLocks noChangeShapeType="1"/>
                </p:cNvSpPr>
                <p:nvPr/>
              </p:nvSpPr>
              <p:spPr bwMode="auto">
                <a:xfrm>
                  <a:off x="7243763" y="3009901"/>
                  <a:ext cx="17463" cy="7143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83">
                  <a:extLst>
                    <a:ext uri="{FF2B5EF4-FFF2-40B4-BE49-F238E27FC236}">
                      <a16:creationId xmlns:a16="http://schemas.microsoft.com/office/drawing/2014/main" id="{C2AD0C62-DBA9-5390-E5C6-C019BB7E7CEA}"/>
                    </a:ext>
                  </a:extLst>
                </p:cNvPr>
                <p:cNvSpPr>
                  <a:spLocks noChangeShapeType="1"/>
                </p:cNvSpPr>
                <p:nvPr/>
              </p:nvSpPr>
              <p:spPr bwMode="auto">
                <a:xfrm>
                  <a:off x="7261225" y="3081338"/>
                  <a:ext cx="0" cy="476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84">
                  <a:extLst>
                    <a:ext uri="{FF2B5EF4-FFF2-40B4-BE49-F238E27FC236}">
                      <a16:creationId xmlns:a16="http://schemas.microsoft.com/office/drawing/2014/main" id="{0A3082CB-2443-8B71-2EF2-B8F754330C4D}"/>
                    </a:ext>
                  </a:extLst>
                </p:cNvPr>
                <p:cNvSpPr>
                  <a:spLocks noChangeShapeType="1"/>
                </p:cNvSpPr>
                <p:nvPr/>
              </p:nvSpPr>
              <p:spPr bwMode="auto">
                <a:xfrm>
                  <a:off x="7273925" y="3122613"/>
                  <a:ext cx="22225" cy="7302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85">
                  <a:extLst>
                    <a:ext uri="{FF2B5EF4-FFF2-40B4-BE49-F238E27FC236}">
                      <a16:creationId xmlns:a16="http://schemas.microsoft.com/office/drawing/2014/main" id="{6A894137-B9FF-F459-9D38-765990B177C7}"/>
                    </a:ext>
                  </a:extLst>
                </p:cNvPr>
                <p:cNvSpPr>
                  <a:spLocks noChangeShapeType="1"/>
                </p:cNvSpPr>
                <p:nvPr/>
              </p:nvSpPr>
              <p:spPr bwMode="auto">
                <a:xfrm>
                  <a:off x="7307263" y="3232151"/>
                  <a:ext cx="22225" cy="6985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86">
                  <a:extLst>
                    <a:ext uri="{FF2B5EF4-FFF2-40B4-BE49-F238E27FC236}">
                      <a16:creationId xmlns:a16="http://schemas.microsoft.com/office/drawing/2014/main" id="{5FD5C7B4-2A39-57CC-882D-E312A90B87D2}"/>
                    </a:ext>
                  </a:extLst>
                </p:cNvPr>
                <p:cNvSpPr>
                  <a:spLocks noChangeShapeType="1"/>
                </p:cNvSpPr>
                <p:nvPr/>
              </p:nvSpPr>
              <p:spPr bwMode="auto">
                <a:xfrm>
                  <a:off x="7329488" y="3302001"/>
                  <a:ext cx="1588" cy="317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87">
                  <a:extLst>
                    <a:ext uri="{FF2B5EF4-FFF2-40B4-BE49-F238E27FC236}">
                      <a16:creationId xmlns:a16="http://schemas.microsoft.com/office/drawing/2014/main" id="{F471AADA-E493-9C8B-99B5-2D458B051C3D}"/>
                    </a:ext>
                  </a:extLst>
                </p:cNvPr>
                <p:cNvSpPr>
                  <a:spLocks noChangeShapeType="1"/>
                </p:cNvSpPr>
                <p:nvPr/>
              </p:nvSpPr>
              <p:spPr bwMode="auto">
                <a:xfrm>
                  <a:off x="7343775" y="3341688"/>
                  <a:ext cx="26988" cy="7302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88">
                  <a:extLst>
                    <a:ext uri="{FF2B5EF4-FFF2-40B4-BE49-F238E27FC236}">
                      <a16:creationId xmlns:a16="http://schemas.microsoft.com/office/drawing/2014/main" id="{DE0DAE44-7410-AC5A-42D9-FCF4909ECCFA}"/>
                    </a:ext>
                  </a:extLst>
                </p:cNvPr>
                <p:cNvSpPr>
                  <a:spLocks noChangeShapeType="1"/>
                </p:cNvSpPr>
                <p:nvPr/>
              </p:nvSpPr>
              <p:spPr bwMode="auto">
                <a:xfrm>
                  <a:off x="7383463" y="3449638"/>
                  <a:ext cx="25400" cy="6826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89">
                  <a:extLst>
                    <a:ext uri="{FF2B5EF4-FFF2-40B4-BE49-F238E27FC236}">
                      <a16:creationId xmlns:a16="http://schemas.microsoft.com/office/drawing/2014/main" id="{7A17A6D0-6917-8DD5-0915-07DDE8B7F2C0}"/>
                    </a:ext>
                  </a:extLst>
                </p:cNvPr>
                <p:cNvSpPr>
                  <a:spLocks noChangeShapeType="1"/>
                </p:cNvSpPr>
                <p:nvPr/>
              </p:nvSpPr>
              <p:spPr bwMode="auto">
                <a:xfrm>
                  <a:off x="7251700" y="633413"/>
                  <a:ext cx="26988" cy="7143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90">
                  <a:extLst>
                    <a:ext uri="{FF2B5EF4-FFF2-40B4-BE49-F238E27FC236}">
                      <a16:creationId xmlns:a16="http://schemas.microsoft.com/office/drawing/2014/main" id="{FE1D85CF-343F-419E-9F0A-155F2C1A7159}"/>
                    </a:ext>
                  </a:extLst>
                </p:cNvPr>
                <p:cNvSpPr>
                  <a:spLocks noChangeShapeType="1"/>
                </p:cNvSpPr>
                <p:nvPr/>
              </p:nvSpPr>
              <p:spPr bwMode="auto">
                <a:xfrm>
                  <a:off x="7292975" y="741363"/>
                  <a:ext cx="28575" cy="7143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91">
                  <a:extLst>
                    <a:ext uri="{FF2B5EF4-FFF2-40B4-BE49-F238E27FC236}">
                      <a16:creationId xmlns:a16="http://schemas.microsoft.com/office/drawing/2014/main" id="{4EA0EDBC-72A0-FEC0-8113-C06924DE18D3}"/>
                    </a:ext>
                  </a:extLst>
                </p:cNvPr>
                <p:cNvSpPr>
                  <a:spLocks noChangeShapeType="1"/>
                </p:cNvSpPr>
                <p:nvPr/>
              </p:nvSpPr>
              <p:spPr bwMode="auto">
                <a:xfrm>
                  <a:off x="7334250" y="849313"/>
                  <a:ext cx="28575" cy="7143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Line 92">
                  <a:extLst>
                    <a:ext uri="{FF2B5EF4-FFF2-40B4-BE49-F238E27FC236}">
                      <a16:creationId xmlns:a16="http://schemas.microsoft.com/office/drawing/2014/main" id="{53757F69-6FCB-26A9-4E2E-0DBBB05A0258}"/>
                    </a:ext>
                  </a:extLst>
                </p:cNvPr>
                <p:cNvSpPr>
                  <a:spLocks noChangeShapeType="1"/>
                </p:cNvSpPr>
                <p:nvPr/>
              </p:nvSpPr>
              <p:spPr bwMode="auto">
                <a:xfrm>
                  <a:off x="7377113" y="955676"/>
                  <a:ext cx="26988" cy="7143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93">
                  <a:extLst>
                    <a:ext uri="{FF2B5EF4-FFF2-40B4-BE49-F238E27FC236}">
                      <a16:creationId xmlns:a16="http://schemas.microsoft.com/office/drawing/2014/main" id="{11D1CCCD-1F61-EF07-0013-D4672A6A35C5}"/>
                    </a:ext>
                  </a:extLst>
                </p:cNvPr>
                <p:cNvSpPr>
                  <a:spLocks noChangeShapeType="1"/>
                </p:cNvSpPr>
                <p:nvPr/>
              </p:nvSpPr>
              <p:spPr bwMode="auto">
                <a:xfrm>
                  <a:off x="7416800" y="1063626"/>
                  <a:ext cx="20638" cy="746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94">
                  <a:extLst>
                    <a:ext uri="{FF2B5EF4-FFF2-40B4-BE49-F238E27FC236}">
                      <a16:creationId xmlns:a16="http://schemas.microsoft.com/office/drawing/2014/main" id="{3BC53E4E-F992-C1B9-E8B7-3B638E5BEAC5}"/>
                    </a:ext>
                  </a:extLst>
                </p:cNvPr>
                <p:cNvSpPr>
                  <a:spLocks noChangeShapeType="1"/>
                </p:cNvSpPr>
                <p:nvPr/>
              </p:nvSpPr>
              <p:spPr bwMode="auto">
                <a:xfrm>
                  <a:off x="7446963" y="1174751"/>
                  <a:ext cx="19050" cy="762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95">
                  <a:extLst>
                    <a:ext uri="{FF2B5EF4-FFF2-40B4-BE49-F238E27FC236}">
                      <a16:creationId xmlns:a16="http://schemas.microsoft.com/office/drawing/2014/main" id="{56B18172-758C-11FE-EEF7-23E0E2E771F5}"/>
                    </a:ext>
                  </a:extLst>
                </p:cNvPr>
                <p:cNvSpPr>
                  <a:spLocks noChangeShapeType="1"/>
                </p:cNvSpPr>
                <p:nvPr/>
              </p:nvSpPr>
              <p:spPr bwMode="auto">
                <a:xfrm>
                  <a:off x="7473950" y="1287463"/>
                  <a:ext cx="9525" cy="762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96">
                  <a:extLst>
                    <a:ext uri="{FF2B5EF4-FFF2-40B4-BE49-F238E27FC236}">
                      <a16:creationId xmlns:a16="http://schemas.microsoft.com/office/drawing/2014/main" id="{2792BF2B-F9A6-CA6E-07C4-2173D4E0EE27}"/>
                    </a:ext>
                  </a:extLst>
                </p:cNvPr>
                <p:cNvSpPr>
                  <a:spLocks noChangeShapeType="1"/>
                </p:cNvSpPr>
                <p:nvPr/>
              </p:nvSpPr>
              <p:spPr bwMode="auto">
                <a:xfrm>
                  <a:off x="7489825" y="1401763"/>
                  <a:ext cx="9525" cy="762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97">
                  <a:extLst>
                    <a:ext uri="{FF2B5EF4-FFF2-40B4-BE49-F238E27FC236}">
                      <a16:creationId xmlns:a16="http://schemas.microsoft.com/office/drawing/2014/main" id="{7F3A3100-22A8-7DAD-7771-6319019BB270}"/>
                    </a:ext>
                  </a:extLst>
                </p:cNvPr>
                <p:cNvSpPr>
                  <a:spLocks noChangeShapeType="1"/>
                </p:cNvSpPr>
                <p:nvPr/>
              </p:nvSpPr>
              <p:spPr bwMode="auto">
                <a:xfrm flipH="1">
                  <a:off x="7496175" y="1517651"/>
                  <a:ext cx="3175" cy="762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Line 98">
                  <a:extLst>
                    <a:ext uri="{FF2B5EF4-FFF2-40B4-BE49-F238E27FC236}">
                      <a16:creationId xmlns:a16="http://schemas.microsoft.com/office/drawing/2014/main" id="{68600173-50FF-B157-FCE3-279865FB2B01}"/>
                    </a:ext>
                  </a:extLst>
                </p:cNvPr>
                <p:cNvSpPr>
                  <a:spLocks noChangeShapeType="1"/>
                </p:cNvSpPr>
                <p:nvPr/>
              </p:nvSpPr>
              <p:spPr bwMode="auto">
                <a:xfrm flipH="1">
                  <a:off x="7493000" y="1631951"/>
                  <a:ext cx="0" cy="1428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Line 99">
                  <a:extLst>
                    <a:ext uri="{FF2B5EF4-FFF2-40B4-BE49-F238E27FC236}">
                      <a16:creationId xmlns:a16="http://schemas.microsoft.com/office/drawing/2014/main" id="{DD49B64B-45B3-E522-7155-036064B758C0}"/>
                    </a:ext>
                  </a:extLst>
                </p:cNvPr>
                <p:cNvSpPr>
                  <a:spLocks noChangeShapeType="1"/>
                </p:cNvSpPr>
                <p:nvPr/>
              </p:nvSpPr>
              <p:spPr bwMode="auto">
                <a:xfrm flipH="1">
                  <a:off x="7477125" y="1646238"/>
                  <a:ext cx="15875" cy="619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Line 100">
                  <a:extLst>
                    <a:ext uri="{FF2B5EF4-FFF2-40B4-BE49-F238E27FC236}">
                      <a16:creationId xmlns:a16="http://schemas.microsoft.com/office/drawing/2014/main" id="{EBC80E84-79D2-2989-A798-E1C1706F9F5F}"/>
                    </a:ext>
                  </a:extLst>
                </p:cNvPr>
                <p:cNvSpPr>
                  <a:spLocks noChangeShapeType="1"/>
                </p:cNvSpPr>
                <p:nvPr/>
              </p:nvSpPr>
              <p:spPr bwMode="auto">
                <a:xfrm flipH="1">
                  <a:off x="7453313" y="1744663"/>
                  <a:ext cx="14288" cy="5397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101">
                  <a:extLst>
                    <a:ext uri="{FF2B5EF4-FFF2-40B4-BE49-F238E27FC236}">
                      <a16:creationId xmlns:a16="http://schemas.microsoft.com/office/drawing/2014/main" id="{7B375CB5-9CA2-CF81-3345-48200730C57D}"/>
                    </a:ext>
                  </a:extLst>
                </p:cNvPr>
                <p:cNvSpPr>
                  <a:spLocks noChangeShapeType="1"/>
                </p:cNvSpPr>
                <p:nvPr/>
              </p:nvSpPr>
              <p:spPr bwMode="auto">
                <a:xfrm flipH="1">
                  <a:off x="7446963" y="1798638"/>
                  <a:ext cx="6350" cy="2063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102">
                  <a:extLst>
                    <a:ext uri="{FF2B5EF4-FFF2-40B4-BE49-F238E27FC236}">
                      <a16:creationId xmlns:a16="http://schemas.microsoft.com/office/drawing/2014/main" id="{7E052F0A-B45B-FE32-0DD0-6DBF2CF615C5}"/>
                    </a:ext>
                  </a:extLst>
                </p:cNvPr>
                <p:cNvSpPr>
                  <a:spLocks noChangeShapeType="1"/>
                </p:cNvSpPr>
                <p:nvPr/>
              </p:nvSpPr>
              <p:spPr bwMode="auto">
                <a:xfrm flipH="1">
                  <a:off x="7413625" y="1855788"/>
                  <a:ext cx="22225" cy="7302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103">
                  <a:extLst>
                    <a:ext uri="{FF2B5EF4-FFF2-40B4-BE49-F238E27FC236}">
                      <a16:creationId xmlns:a16="http://schemas.microsoft.com/office/drawing/2014/main" id="{3070042B-7228-58E2-0638-D73FD6C9186D}"/>
                    </a:ext>
                  </a:extLst>
                </p:cNvPr>
                <p:cNvSpPr>
                  <a:spLocks noChangeShapeType="1"/>
                </p:cNvSpPr>
                <p:nvPr/>
              </p:nvSpPr>
              <p:spPr bwMode="auto">
                <a:xfrm flipH="1">
                  <a:off x="7380288" y="1966913"/>
                  <a:ext cx="22225" cy="7302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Line 104">
                  <a:extLst>
                    <a:ext uri="{FF2B5EF4-FFF2-40B4-BE49-F238E27FC236}">
                      <a16:creationId xmlns:a16="http://schemas.microsoft.com/office/drawing/2014/main" id="{E5B914D7-C03C-7D57-3EAF-464524DDE6CA}"/>
                    </a:ext>
                  </a:extLst>
                </p:cNvPr>
                <p:cNvSpPr>
                  <a:spLocks noChangeShapeType="1"/>
                </p:cNvSpPr>
                <p:nvPr/>
              </p:nvSpPr>
              <p:spPr bwMode="auto">
                <a:xfrm flipH="1">
                  <a:off x="7361238" y="2076451"/>
                  <a:ext cx="7938" cy="2698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105">
                  <a:extLst>
                    <a:ext uri="{FF2B5EF4-FFF2-40B4-BE49-F238E27FC236}">
                      <a16:creationId xmlns:a16="http://schemas.microsoft.com/office/drawing/2014/main" id="{13BCBAB7-6852-C888-7C46-1752B094F1B2}"/>
                    </a:ext>
                  </a:extLst>
                </p:cNvPr>
                <p:cNvSpPr>
                  <a:spLocks noChangeShapeType="1"/>
                </p:cNvSpPr>
                <p:nvPr/>
              </p:nvSpPr>
              <p:spPr bwMode="auto">
                <a:xfrm flipH="1">
                  <a:off x="7348538" y="2103438"/>
                  <a:ext cx="12700" cy="4762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106">
                  <a:extLst>
                    <a:ext uri="{FF2B5EF4-FFF2-40B4-BE49-F238E27FC236}">
                      <a16:creationId xmlns:a16="http://schemas.microsoft.com/office/drawing/2014/main" id="{74A3D4D1-7489-C322-D257-A86E5F8AD076}"/>
                    </a:ext>
                  </a:extLst>
                </p:cNvPr>
                <p:cNvSpPr>
                  <a:spLocks noChangeShapeType="1"/>
                </p:cNvSpPr>
                <p:nvPr/>
              </p:nvSpPr>
              <p:spPr bwMode="auto">
                <a:xfrm flipH="1">
                  <a:off x="7327900" y="2187576"/>
                  <a:ext cx="12700" cy="4603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Line 107">
                  <a:extLst>
                    <a:ext uri="{FF2B5EF4-FFF2-40B4-BE49-F238E27FC236}">
                      <a16:creationId xmlns:a16="http://schemas.microsoft.com/office/drawing/2014/main" id="{45E2E54E-CC77-E4E4-B128-3F86201A05D3}"/>
                    </a:ext>
                  </a:extLst>
                </p:cNvPr>
                <p:cNvSpPr>
                  <a:spLocks noChangeShapeType="1"/>
                </p:cNvSpPr>
                <p:nvPr/>
              </p:nvSpPr>
              <p:spPr bwMode="auto">
                <a:xfrm flipH="1">
                  <a:off x="7321550" y="2233613"/>
                  <a:ext cx="6350" cy="2857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Line 108">
                  <a:extLst>
                    <a:ext uri="{FF2B5EF4-FFF2-40B4-BE49-F238E27FC236}">
                      <a16:creationId xmlns:a16="http://schemas.microsoft.com/office/drawing/2014/main" id="{4AC47F14-3C1C-E1D3-9C32-5698325DBC62}"/>
                    </a:ext>
                  </a:extLst>
                </p:cNvPr>
                <p:cNvSpPr>
                  <a:spLocks noChangeShapeType="1"/>
                </p:cNvSpPr>
                <p:nvPr/>
              </p:nvSpPr>
              <p:spPr bwMode="auto">
                <a:xfrm flipH="1">
                  <a:off x="7292975" y="2300288"/>
                  <a:ext cx="17463" cy="635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Line 109">
                  <a:extLst>
                    <a:ext uri="{FF2B5EF4-FFF2-40B4-BE49-F238E27FC236}">
                      <a16:creationId xmlns:a16="http://schemas.microsoft.com/office/drawing/2014/main" id="{D48742B1-8D28-9367-5976-035C7DEE97E2}"/>
                    </a:ext>
                  </a:extLst>
                </p:cNvPr>
                <p:cNvSpPr>
                  <a:spLocks noChangeShapeType="1"/>
                </p:cNvSpPr>
                <p:nvPr/>
              </p:nvSpPr>
              <p:spPr bwMode="auto">
                <a:xfrm flipH="1">
                  <a:off x="7292975" y="2363788"/>
                  <a:ext cx="0" cy="111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Line 110">
                  <a:extLst>
                    <a:ext uri="{FF2B5EF4-FFF2-40B4-BE49-F238E27FC236}">
                      <a16:creationId xmlns:a16="http://schemas.microsoft.com/office/drawing/2014/main" id="{559981A7-02CC-ECA5-A7FB-2A3BD9DF1442}"/>
                    </a:ext>
                  </a:extLst>
                </p:cNvPr>
                <p:cNvSpPr>
                  <a:spLocks noChangeShapeType="1"/>
                </p:cNvSpPr>
                <p:nvPr/>
              </p:nvSpPr>
              <p:spPr bwMode="auto">
                <a:xfrm flipH="1">
                  <a:off x="7280275" y="2413001"/>
                  <a:ext cx="7938" cy="762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111">
                  <a:extLst>
                    <a:ext uri="{FF2B5EF4-FFF2-40B4-BE49-F238E27FC236}">
                      <a16:creationId xmlns:a16="http://schemas.microsoft.com/office/drawing/2014/main" id="{D5BE8F0D-4B1E-9CCA-6DAF-F29B8B8D3058}"/>
                    </a:ext>
                  </a:extLst>
                </p:cNvPr>
                <p:cNvSpPr>
                  <a:spLocks noChangeShapeType="1"/>
                </p:cNvSpPr>
                <p:nvPr/>
              </p:nvSpPr>
              <p:spPr bwMode="auto">
                <a:xfrm flipH="1">
                  <a:off x="7269163" y="2527301"/>
                  <a:ext cx="7938" cy="7778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Line 112">
                  <a:extLst>
                    <a:ext uri="{FF2B5EF4-FFF2-40B4-BE49-F238E27FC236}">
                      <a16:creationId xmlns:a16="http://schemas.microsoft.com/office/drawing/2014/main" id="{215EB6FC-D8CA-BC4A-CAD1-C84F2B687984}"/>
                    </a:ext>
                  </a:extLst>
                </p:cNvPr>
                <p:cNvSpPr>
                  <a:spLocks noChangeShapeType="1"/>
                </p:cNvSpPr>
                <p:nvPr/>
              </p:nvSpPr>
              <p:spPr bwMode="auto">
                <a:xfrm>
                  <a:off x="7269163" y="2643188"/>
                  <a:ext cx="11113" cy="762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Line 113">
                  <a:extLst>
                    <a:ext uri="{FF2B5EF4-FFF2-40B4-BE49-F238E27FC236}">
                      <a16:creationId xmlns:a16="http://schemas.microsoft.com/office/drawing/2014/main" id="{B5499FDA-0AE8-19B0-436D-ED8E5EF97626}"/>
                    </a:ext>
                  </a:extLst>
                </p:cNvPr>
                <p:cNvSpPr>
                  <a:spLocks noChangeShapeType="1"/>
                </p:cNvSpPr>
                <p:nvPr/>
              </p:nvSpPr>
              <p:spPr bwMode="auto">
                <a:xfrm>
                  <a:off x="7285038" y="2757488"/>
                  <a:ext cx="11113" cy="762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Line 114">
                  <a:extLst>
                    <a:ext uri="{FF2B5EF4-FFF2-40B4-BE49-F238E27FC236}">
                      <a16:creationId xmlns:a16="http://schemas.microsoft.com/office/drawing/2014/main" id="{A1F56B74-310E-38AC-DD3F-6EE941CB77BA}"/>
                    </a:ext>
                  </a:extLst>
                </p:cNvPr>
                <p:cNvSpPr>
                  <a:spLocks noChangeShapeType="1"/>
                </p:cNvSpPr>
                <p:nvPr/>
              </p:nvSpPr>
              <p:spPr bwMode="auto">
                <a:xfrm>
                  <a:off x="7304088" y="2870201"/>
                  <a:ext cx="19050" cy="762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Line 115">
                  <a:extLst>
                    <a:ext uri="{FF2B5EF4-FFF2-40B4-BE49-F238E27FC236}">
                      <a16:creationId xmlns:a16="http://schemas.microsoft.com/office/drawing/2014/main" id="{CF2586B0-887A-8409-F5B7-E3DFAFB78AA2}"/>
                    </a:ext>
                  </a:extLst>
                </p:cNvPr>
                <p:cNvSpPr>
                  <a:spLocks noChangeShapeType="1"/>
                </p:cNvSpPr>
                <p:nvPr/>
              </p:nvSpPr>
              <p:spPr bwMode="auto">
                <a:xfrm>
                  <a:off x="7331075" y="2982913"/>
                  <a:ext cx="19050" cy="746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Line 116">
                  <a:extLst>
                    <a:ext uri="{FF2B5EF4-FFF2-40B4-BE49-F238E27FC236}">
                      <a16:creationId xmlns:a16="http://schemas.microsoft.com/office/drawing/2014/main" id="{606E15B8-D5DB-5949-6568-69916BEFC2BD}"/>
                    </a:ext>
                  </a:extLst>
                </p:cNvPr>
                <p:cNvSpPr>
                  <a:spLocks noChangeShapeType="1"/>
                </p:cNvSpPr>
                <p:nvPr/>
              </p:nvSpPr>
              <p:spPr bwMode="auto">
                <a:xfrm>
                  <a:off x="7361238" y="3094038"/>
                  <a:ext cx="22225" cy="746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Line 117">
                  <a:extLst>
                    <a:ext uri="{FF2B5EF4-FFF2-40B4-BE49-F238E27FC236}">
                      <a16:creationId xmlns:a16="http://schemas.microsoft.com/office/drawing/2014/main" id="{06C02511-C71B-5CBF-FF8A-51057911E81C}"/>
                    </a:ext>
                  </a:extLst>
                </p:cNvPr>
                <p:cNvSpPr>
                  <a:spLocks noChangeShapeType="1"/>
                </p:cNvSpPr>
                <p:nvPr/>
              </p:nvSpPr>
              <p:spPr bwMode="auto">
                <a:xfrm>
                  <a:off x="7394575" y="3205163"/>
                  <a:ext cx="23813" cy="7302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Line 118">
                  <a:extLst>
                    <a:ext uri="{FF2B5EF4-FFF2-40B4-BE49-F238E27FC236}">
                      <a16:creationId xmlns:a16="http://schemas.microsoft.com/office/drawing/2014/main" id="{23BC1B60-CA0D-5E76-5B63-53682EDFE792}"/>
                    </a:ext>
                  </a:extLst>
                </p:cNvPr>
                <p:cNvSpPr>
                  <a:spLocks noChangeShapeType="1"/>
                </p:cNvSpPr>
                <p:nvPr/>
              </p:nvSpPr>
              <p:spPr bwMode="auto">
                <a:xfrm>
                  <a:off x="7431088" y="3314701"/>
                  <a:ext cx="25400" cy="7302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119">
                  <a:extLst>
                    <a:ext uri="{FF2B5EF4-FFF2-40B4-BE49-F238E27FC236}">
                      <a16:creationId xmlns:a16="http://schemas.microsoft.com/office/drawing/2014/main" id="{BE80F139-2A94-1F75-57E9-E4E8C3474EE9}"/>
                    </a:ext>
                  </a:extLst>
                </p:cNvPr>
                <p:cNvSpPr>
                  <a:spLocks noChangeShapeType="1"/>
                </p:cNvSpPr>
                <p:nvPr/>
              </p:nvSpPr>
              <p:spPr bwMode="auto">
                <a:xfrm>
                  <a:off x="7469188" y="3422651"/>
                  <a:ext cx="26988" cy="7143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120">
                  <a:extLst>
                    <a:ext uri="{FF2B5EF4-FFF2-40B4-BE49-F238E27FC236}">
                      <a16:creationId xmlns:a16="http://schemas.microsoft.com/office/drawing/2014/main" id="{133FA7F9-C899-F394-CA3A-B037992B17B3}"/>
                    </a:ext>
                  </a:extLst>
                </p:cNvPr>
                <p:cNvSpPr>
                  <a:spLocks noChangeShapeType="1"/>
                </p:cNvSpPr>
                <p:nvPr/>
              </p:nvSpPr>
              <p:spPr bwMode="auto">
                <a:xfrm>
                  <a:off x="7078663" y="687388"/>
                  <a:ext cx="26988" cy="7143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121">
                  <a:extLst>
                    <a:ext uri="{FF2B5EF4-FFF2-40B4-BE49-F238E27FC236}">
                      <a16:creationId xmlns:a16="http://schemas.microsoft.com/office/drawing/2014/main" id="{A1875580-42CA-BCCA-E5A3-41959E9E8C4C}"/>
                    </a:ext>
                  </a:extLst>
                </p:cNvPr>
                <p:cNvSpPr>
                  <a:spLocks noChangeShapeType="1"/>
                </p:cNvSpPr>
                <p:nvPr/>
              </p:nvSpPr>
              <p:spPr bwMode="auto">
                <a:xfrm>
                  <a:off x="7119938" y="793751"/>
                  <a:ext cx="26988" cy="7302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122">
                  <a:extLst>
                    <a:ext uri="{FF2B5EF4-FFF2-40B4-BE49-F238E27FC236}">
                      <a16:creationId xmlns:a16="http://schemas.microsoft.com/office/drawing/2014/main" id="{3396BC21-606D-4E4D-B3EA-01FB2D70B2CB}"/>
                    </a:ext>
                  </a:extLst>
                </p:cNvPr>
                <p:cNvSpPr>
                  <a:spLocks noChangeShapeType="1"/>
                </p:cNvSpPr>
                <p:nvPr/>
              </p:nvSpPr>
              <p:spPr bwMode="auto">
                <a:xfrm>
                  <a:off x="7161213" y="901701"/>
                  <a:ext cx="28575" cy="7143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123">
                  <a:extLst>
                    <a:ext uri="{FF2B5EF4-FFF2-40B4-BE49-F238E27FC236}">
                      <a16:creationId xmlns:a16="http://schemas.microsoft.com/office/drawing/2014/main" id="{1E84B02E-8E3E-5682-B877-EE38B269D31F}"/>
                    </a:ext>
                  </a:extLst>
                </p:cNvPr>
                <p:cNvSpPr>
                  <a:spLocks noChangeShapeType="1"/>
                </p:cNvSpPr>
                <p:nvPr/>
              </p:nvSpPr>
              <p:spPr bwMode="auto">
                <a:xfrm>
                  <a:off x="7204075" y="1009651"/>
                  <a:ext cx="26988" cy="7143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124">
                  <a:extLst>
                    <a:ext uri="{FF2B5EF4-FFF2-40B4-BE49-F238E27FC236}">
                      <a16:creationId xmlns:a16="http://schemas.microsoft.com/office/drawing/2014/main" id="{11768E44-DE71-AF87-A7B4-141ADF4AB9CE}"/>
                    </a:ext>
                  </a:extLst>
                </p:cNvPr>
                <p:cNvSpPr>
                  <a:spLocks noChangeShapeType="1"/>
                </p:cNvSpPr>
                <p:nvPr/>
              </p:nvSpPr>
              <p:spPr bwMode="auto">
                <a:xfrm>
                  <a:off x="7240588" y="1117601"/>
                  <a:ext cx="19050" cy="746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Line 125">
                  <a:extLst>
                    <a:ext uri="{FF2B5EF4-FFF2-40B4-BE49-F238E27FC236}">
                      <a16:creationId xmlns:a16="http://schemas.microsoft.com/office/drawing/2014/main" id="{6DAFD6F3-97BC-80E6-7315-907360ACCD21}"/>
                    </a:ext>
                  </a:extLst>
                </p:cNvPr>
                <p:cNvSpPr>
                  <a:spLocks noChangeShapeType="1"/>
                </p:cNvSpPr>
                <p:nvPr/>
              </p:nvSpPr>
              <p:spPr bwMode="auto">
                <a:xfrm>
                  <a:off x="7270750" y="1230313"/>
                  <a:ext cx="14288" cy="5715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126">
                  <a:extLst>
                    <a:ext uri="{FF2B5EF4-FFF2-40B4-BE49-F238E27FC236}">
                      <a16:creationId xmlns:a16="http://schemas.microsoft.com/office/drawing/2014/main" id="{F297BBF4-2396-6257-DE02-4C024C7ECC3F}"/>
                    </a:ext>
                  </a:extLst>
                </p:cNvPr>
                <p:cNvSpPr>
                  <a:spLocks noChangeShapeType="1"/>
                </p:cNvSpPr>
                <p:nvPr/>
              </p:nvSpPr>
              <p:spPr bwMode="auto">
                <a:xfrm>
                  <a:off x="7285038" y="1287463"/>
                  <a:ext cx="3175" cy="1746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127">
                  <a:extLst>
                    <a:ext uri="{FF2B5EF4-FFF2-40B4-BE49-F238E27FC236}">
                      <a16:creationId xmlns:a16="http://schemas.microsoft.com/office/drawing/2014/main" id="{04C5F3A9-6E8B-E592-C8F2-57837D3ED5AB}"/>
                    </a:ext>
                  </a:extLst>
                </p:cNvPr>
                <p:cNvSpPr>
                  <a:spLocks noChangeShapeType="1"/>
                </p:cNvSpPr>
                <p:nvPr/>
              </p:nvSpPr>
              <p:spPr bwMode="auto">
                <a:xfrm>
                  <a:off x="7292975" y="1343026"/>
                  <a:ext cx="11113" cy="762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Line 128">
                  <a:extLst>
                    <a:ext uri="{FF2B5EF4-FFF2-40B4-BE49-F238E27FC236}">
                      <a16:creationId xmlns:a16="http://schemas.microsoft.com/office/drawing/2014/main" id="{2970B326-6CFD-00C4-A778-368612694EB9}"/>
                    </a:ext>
                  </a:extLst>
                </p:cNvPr>
                <p:cNvSpPr>
                  <a:spLocks noChangeShapeType="1"/>
                </p:cNvSpPr>
                <p:nvPr/>
              </p:nvSpPr>
              <p:spPr bwMode="auto">
                <a:xfrm>
                  <a:off x="7308850" y="1457326"/>
                  <a:ext cx="6350" cy="381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129">
                  <a:extLst>
                    <a:ext uri="{FF2B5EF4-FFF2-40B4-BE49-F238E27FC236}">
                      <a16:creationId xmlns:a16="http://schemas.microsoft.com/office/drawing/2014/main" id="{15103145-C9BF-1D57-5C46-07CA53DD4649}"/>
                    </a:ext>
                  </a:extLst>
                </p:cNvPr>
                <p:cNvSpPr>
                  <a:spLocks noChangeShapeType="1"/>
                </p:cNvSpPr>
                <p:nvPr/>
              </p:nvSpPr>
              <p:spPr bwMode="auto">
                <a:xfrm flipH="1">
                  <a:off x="7312025" y="1495426"/>
                  <a:ext cx="3175" cy="381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130">
                  <a:extLst>
                    <a:ext uri="{FF2B5EF4-FFF2-40B4-BE49-F238E27FC236}">
                      <a16:creationId xmlns:a16="http://schemas.microsoft.com/office/drawing/2014/main" id="{2804C3FC-9120-2BE1-99B4-A788F906945F}"/>
                    </a:ext>
                  </a:extLst>
                </p:cNvPr>
                <p:cNvSpPr>
                  <a:spLocks noChangeShapeType="1"/>
                </p:cNvSpPr>
                <p:nvPr/>
              </p:nvSpPr>
              <p:spPr bwMode="auto">
                <a:xfrm flipH="1">
                  <a:off x="7305675" y="1571626"/>
                  <a:ext cx="4763" cy="6826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131">
                  <a:extLst>
                    <a:ext uri="{FF2B5EF4-FFF2-40B4-BE49-F238E27FC236}">
                      <a16:creationId xmlns:a16="http://schemas.microsoft.com/office/drawing/2014/main" id="{57EF4E58-1ECD-A99C-0984-5E869E397615}"/>
                    </a:ext>
                  </a:extLst>
                </p:cNvPr>
                <p:cNvSpPr>
                  <a:spLocks noChangeShapeType="1"/>
                </p:cNvSpPr>
                <p:nvPr/>
              </p:nvSpPr>
              <p:spPr bwMode="auto">
                <a:xfrm flipH="1">
                  <a:off x="7304088" y="1639888"/>
                  <a:ext cx="1588" cy="952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132">
                  <a:extLst>
                    <a:ext uri="{FF2B5EF4-FFF2-40B4-BE49-F238E27FC236}">
                      <a16:creationId xmlns:a16="http://schemas.microsoft.com/office/drawing/2014/main" id="{35F45534-FA48-9A9B-C591-920D03C185A1}"/>
                    </a:ext>
                  </a:extLst>
                </p:cNvPr>
                <p:cNvSpPr>
                  <a:spLocks noChangeShapeType="1"/>
                </p:cNvSpPr>
                <p:nvPr/>
              </p:nvSpPr>
              <p:spPr bwMode="auto">
                <a:xfrm flipH="1">
                  <a:off x="7275513" y="1685926"/>
                  <a:ext cx="19050" cy="746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133">
                  <a:extLst>
                    <a:ext uri="{FF2B5EF4-FFF2-40B4-BE49-F238E27FC236}">
                      <a16:creationId xmlns:a16="http://schemas.microsoft.com/office/drawing/2014/main" id="{B58E64A2-312A-F24C-2F6E-EA029C8A6F3B}"/>
                    </a:ext>
                  </a:extLst>
                </p:cNvPr>
                <p:cNvSpPr>
                  <a:spLocks noChangeShapeType="1"/>
                </p:cNvSpPr>
                <p:nvPr/>
              </p:nvSpPr>
              <p:spPr bwMode="auto">
                <a:xfrm flipH="1">
                  <a:off x="7242175" y="1798638"/>
                  <a:ext cx="23813" cy="7302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134">
                  <a:extLst>
                    <a:ext uri="{FF2B5EF4-FFF2-40B4-BE49-F238E27FC236}">
                      <a16:creationId xmlns:a16="http://schemas.microsoft.com/office/drawing/2014/main" id="{21745060-4C10-FEB7-5C2A-EC13916ACA6F}"/>
                    </a:ext>
                  </a:extLst>
                </p:cNvPr>
                <p:cNvSpPr>
                  <a:spLocks noChangeShapeType="1"/>
                </p:cNvSpPr>
                <p:nvPr/>
              </p:nvSpPr>
              <p:spPr bwMode="auto">
                <a:xfrm flipH="1">
                  <a:off x="7208838" y="1908176"/>
                  <a:ext cx="23813" cy="746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135">
                  <a:extLst>
                    <a:ext uri="{FF2B5EF4-FFF2-40B4-BE49-F238E27FC236}">
                      <a16:creationId xmlns:a16="http://schemas.microsoft.com/office/drawing/2014/main" id="{D32D5707-75D6-0BD6-3726-0DBAEFAFCC08}"/>
                    </a:ext>
                  </a:extLst>
                </p:cNvPr>
                <p:cNvSpPr>
                  <a:spLocks noChangeShapeType="1"/>
                </p:cNvSpPr>
                <p:nvPr/>
              </p:nvSpPr>
              <p:spPr bwMode="auto">
                <a:xfrm flipH="1">
                  <a:off x="7185025" y="2019301"/>
                  <a:ext cx="14288" cy="4603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136">
                  <a:extLst>
                    <a:ext uri="{FF2B5EF4-FFF2-40B4-BE49-F238E27FC236}">
                      <a16:creationId xmlns:a16="http://schemas.microsoft.com/office/drawing/2014/main" id="{89509E7F-33C3-B155-2581-2F3759C06A1C}"/>
                    </a:ext>
                  </a:extLst>
                </p:cNvPr>
                <p:cNvSpPr>
                  <a:spLocks noChangeShapeType="1"/>
                </p:cNvSpPr>
                <p:nvPr/>
              </p:nvSpPr>
              <p:spPr bwMode="auto">
                <a:xfrm flipH="1">
                  <a:off x="7177088" y="2065338"/>
                  <a:ext cx="7938" cy="2698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137">
                  <a:extLst>
                    <a:ext uri="{FF2B5EF4-FFF2-40B4-BE49-F238E27FC236}">
                      <a16:creationId xmlns:a16="http://schemas.microsoft.com/office/drawing/2014/main" id="{CBAC36F0-198C-E16D-5875-B170CCAD73F3}"/>
                    </a:ext>
                  </a:extLst>
                </p:cNvPr>
                <p:cNvSpPr>
                  <a:spLocks noChangeShapeType="1"/>
                </p:cNvSpPr>
                <p:nvPr/>
              </p:nvSpPr>
              <p:spPr bwMode="auto">
                <a:xfrm flipH="1">
                  <a:off x="7150100" y="2130426"/>
                  <a:ext cx="19050" cy="746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138">
                  <a:extLst>
                    <a:ext uri="{FF2B5EF4-FFF2-40B4-BE49-F238E27FC236}">
                      <a16:creationId xmlns:a16="http://schemas.microsoft.com/office/drawing/2014/main" id="{6CEDA9AA-BDA4-D0E1-5244-94B4C2BAD039}"/>
                    </a:ext>
                  </a:extLst>
                </p:cNvPr>
                <p:cNvSpPr>
                  <a:spLocks noChangeShapeType="1"/>
                </p:cNvSpPr>
                <p:nvPr/>
              </p:nvSpPr>
              <p:spPr bwMode="auto">
                <a:xfrm flipH="1">
                  <a:off x="7119938" y="2243138"/>
                  <a:ext cx="20638" cy="7302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139">
                  <a:extLst>
                    <a:ext uri="{FF2B5EF4-FFF2-40B4-BE49-F238E27FC236}">
                      <a16:creationId xmlns:a16="http://schemas.microsoft.com/office/drawing/2014/main" id="{D0EAC1C9-6095-55F7-9420-A6AA5AE6749B}"/>
                    </a:ext>
                  </a:extLst>
                </p:cNvPr>
                <p:cNvSpPr>
                  <a:spLocks noChangeShapeType="1"/>
                </p:cNvSpPr>
                <p:nvPr/>
              </p:nvSpPr>
              <p:spPr bwMode="auto">
                <a:xfrm flipH="1">
                  <a:off x="7102475" y="2354263"/>
                  <a:ext cx="7938" cy="762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140">
                  <a:extLst>
                    <a:ext uri="{FF2B5EF4-FFF2-40B4-BE49-F238E27FC236}">
                      <a16:creationId xmlns:a16="http://schemas.microsoft.com/office/drawing/2014/main" id="{F5DCF401-6C97-007C-F824-3B99337452A0}"/>
                    </a:ext>
                  </a:extLst>
                </p:cNvPr>
                <p:cNvSpPr>
                  <a:spLocks noChangeShapeType="1"/>
                </p:cNvSpPr>
                <p:nvPr/>
              </p:nvSpPr>
              <p:spPr bwMode="auto">
                <a:xfrm flipH="1">
                  <a:off x="7089775" y="2468563"/>
                  <a:ext cx="9525" cy="762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141">
                  <a:extLst>
                    <a:ext uri="{FF2B5EF4-FFF2-40B4-BE49-F238E27FC236}">
                      <a16:creationId xmlns:a16="http://schemas.microsoft.com/office/drawing/2014/main" id="{F1777BE3-88CC-73C7-9957-DDE5B75B8E02}"/>
                    </a:ext>
                  </a:extLst>
                </p:cNvPr>
                <p:cNvSpPr>
                  <a:spLocks noChangeShapeType="1"/>
                </p:cNvSpPr>
                <p:nvPr/>
              </p:nvSpPr>
              <p:spPr bwMode="auto">
                <a:xfrm flipH="1">
                  <a:off x="7080250" y="2584451"/>
                  <a:ext cx="6350" cy="508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142">
                  <a:extLst>
                    <a:ext uri="{FF2B5EF4-FFF2-40B4-BE49-F238E27FC236}">
                      <a16:creationId xmlns:a16="http://schemas.microsoft.com/office/drawing/2014/main" id="{D06B4DB4-DAB5-101A-A6B5-13215436C40C}"/>
                    </a:ext>
                  </a:extLst>
                </p:cNvPr>
                <p:cNvSpPr>
                  <a:spLocks noChangeShapeType="1"/>
                </p:cNvSpPr>
                <p:nvPr/>
              </p:nvSpPr>
              <p:spPr bwMode="auto">
                <a:xfrm>
                  <a:off x="7080250" y="2635251"/>
                  <a:ext cx="4763" cy="254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143">
                  <a:extLst>
                    <a:ext uri="{FF2B5EF4-FFF2-40B4-BE49-F238E27FC236}">
                      <a16:creationId xmlns:a16="http://schemas.microsoft.com/office/drawing/2014/main" id="{2C153BCA-F7E5-DA4F-0408-52BDFDED087C}"/>
                    </a:ext>
                  </a:extLst>
                </p:cNvPr>
                <p:cNvSpPr>
                  <a:spLocks noChangeShapeType="1"/>
                </p:cNvSpPr>
                <p:nvPr/>
              </p:nvSpPr>
              <p:spPr bwMode="auto">
                <a:xfrm>
                  <a:off x="7089775" y="2698751"/>
                  <a:ext cx="11113" cy="762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144">
                  <a:extLst>
                    <a:ext uri="{FF2B5EF4-FFF2-40B4-BE49-F238E27FC236}">
                      <a16:creationId xmlns:a16="http://schemas.microsoft.com/office/drawing/2014/main" id="{A83031B5-F851-A3FB-6EDA-C76BD4C3BACB}"/>
                    </a:ext>
                  </a:extLst>
                </p:cNvPr>
                <p:cNvSpPr>
                  <a:spLocks noChangeShapeType="1"/>
                </p:cNvSpPr>
                <p:nvPr/>
              </p:nvSpPr>
              <p:spPr bwMode="auto">
                <a:xfrm>
                  <a:off x="7107238" y="2813051"/>
                  <a:ext cx="7938" cy="5397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145">
                  <a:extLst>
                    <a:ext uri="{FF2B5EF4-FFF2-40B4-BE49-F238E27FC236}">
                      <a16:creationId xmlns:a16="http://schemas.microsoft.com/office/drawing/2014/main" id="{D438BD5A-CB8C-EF3F-0D97-9D6B644A1EE6}"/>
                    </a:ext>
                  </a:extLst>
                </p:cNvPr>
                <p:cNvSpPr>
                  <a:spLocks noChangeShapeType="1"/>
                </p:cNvSpPr>
                <p:nvPr/>
              </p:nvSpPr>
              <p:spPr bwMode="auto">
                <a:xfrm>
                  <a:off x="7115175" y="2867026"/>
                  <a:ext cx="4763" cy="2063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146">
                  <a:extLst>
                    <a:ext uri="{FF2B5EF4-FFF2-40B4-BE49-F238E27FC236}">
                      <a16:creationId xmlns:a16="http://schemas.microsoft.com/office/drawing/2014/main" id="{6247102C-186F-89C0-7BD3-A5F9705448A5}"/>
                    </a:ext>
                  </a:extLst>
                </p:cNvPr>
                <p:cNvSpPr>
                  <a:spLocks noChangeShapeType="1"/>
                </p:cNvSpPr>
                <p:nvPr/>
              </p:nvSpPr>
              <p:spPr bwMode="auto">
                <a:xfrm>
                  <a:off x="7129463" y="2925763"/>
                  <a:ext cx="17463" cy="746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147">
                  <a:extLst>
                    <a:ext uri="{FF2B5EF4-FFF2-40B4-BE49-F238E27FC236}">
                      <a16:creationId xmlns:a16="http://schemas.microsoft.com/office/drawing/2014/main" id="{2385E18B-6270-7B7B-AEEC-45D62D90C821}"/>
                    </a:ext>
                  </a:extLst>
                </p:cNvPr>
                <p:cNvSpPr>
                  <a:spLocks noChangeShapeType="1"/>
                </p:cNvSpPr>
                <p:nvPr/>
              </p:nvSpPr>
              <p:spPr bwMode="auto">
                <a:xfrm>
                  <a:off x="7156450" y="3038476"/>
                  <a:ext cx="12700" cy="5715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148">
                  <a:extLst>
                    <a:ext uri="{FF2B5EF4-FFF2-40B4-BE49-F238E27FC236}">
                      <a16:creationId xmlns:a16="http://schemas.microsoft.com/office/drawing/2014/main" id="{71AAB2B1-E78B-2958-CEB2-8828ADC5D0D3}"/>
                    </a:ext>
                  </a:extLst>
                </p:cNvPr>
                <p:cNvSpPr>
                  <a:spLocks noChangeShapeType="1"/>
                </p:cNvSpPr>
                <p:nvPr/>
              </p:nvSpPr>
              <p:spPr bwMode="auto">
                <a:xfrm>
                  <a:off x="7169150" y="3095626"/>
                  <a:ext cx="6350" cy="1746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149">
                  <a:extLst>
                    <a:ext uri="{FF2B5EF4-FFF2-40B4-BE49-F238E27FC236}">
                      <a16:creationId xmlns:a16="http://schemas.microsoft.com/office/drawing/2014/main" id="{D5E1FB2F-54BC-7DE1-952F-0F701378C079}"/>
                    </a:ext>
                  </a:extLst>
                </p:cNvPr>
                <p:cNvSpPr>
                  <a:spLocks noChangeShapeType="1"/>
                </p:cNvSpPr>
                <p:nvPr/>
              </p:nvSpPr>
              <p:spPr bwMode="auto">
                <a:xfrm>
                  <a:off x="7186613" y="3149601"/>
                  <a:ext cx="22225" cy="7302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Line 150">
                  <a:extLst>
                    <a:ext uri="{FF2B5EF4-FFF2-40B4-BE49-F238E27FC236}">
                      <a16:creationId xmlns:a16="http://schemas.microsoft.com/office/drawing/2014/main" id="{760C8E67-6CF3-C2F6-921C-865423F89B86}"/>
                    </a:ext>
                  </a:extLst>
                </p:cNvPr>
                <p:cNvSpPr>
                  <a:spLocks noChangeShapeType="1"/>
                </p:cNvSpPr>
                <p:nvPr/>
              </p:nvSpPr>
              <p:spPr bwMode="auto">
                <a:xfrm>
                  <a:off x="7221538" y="3259138"/>
                  <a:ext cx="19050" cy="619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151">
                  <a:extLst>
                    <a:ext uri="{FF2B5EF4-FFF2-40B4-BE49-F238E27FC236}">
                      <a16:creationId xmlns:a16="http://schemas.microsoft.com/office/drawing/2014/main" id="{AB32FC76-93C9-FCB6-3A9C-F420117BFB3B}"/>
                    </a:ext>
                  </a:extLst>
                </p:cNvPr>
                <p:cNvSpPr>
                  <a:spLocks noChangeShapeType="1"/>
                </p:cNvSpPr>
                <p:nvPr/>
              </p:nvSpPr>
              <p:spPr bwMode="auto">
                <a:xfrm>
                  <a:off x="7240588" y="3321051"/>
                  <a:ext cx="3175" cy="111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152">
                  <a:extLst>
                    <a:ext uri="{FF2B5EF4-FFF2-40B4-BE49-F238E27FC236}">
                      <a16:creationId xmlns:a16="http://schemas.microsoft.com/office/drawing/2014/main" id="{A7A16F6B-C35E-0166-56AB-80A8808D250E}"/>
                    </a:ext>
                  </a:extLst>
                </p:cNvPr>
                <p:cNvSpPr>
                  <a:spLocks noChangeShapeType="1"/>
                </p:cNvSpPr>
                <p:nvPr/>
              </p:nvSpPr>
              <p:spPr bwMode="auto">
                <a:xfrm>
                  <a:off x="7258050" y="3368676"/>
                  <a:ext cx="25400" cy="7302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153">
                  <a:extLst>
                    <a:ext uri="{FF2B5EF4-FFF2-40B4-BE49-F238E27FC236}">
                      <a16:creationId xmlns:a16="http://schemas.microsoft.com/office/drawing/2014/main" id="{D5B6E390-9196-B3EF-17E9-03B5D8283B2E}"/>
                    </a:ext>
                  </a:extLst>
                </p:cNvPr>
                <p:cNvSpPr>
                  <a:spLocks noChangeShapeType="1"/>
                </p:cNvSpPr>
                <p:nvPr/>
              </p:nvSpPr>
              <p:spPr bwMode="auto">
                <a:xfrm>
                  <a:off x="7297738" y="3476626"/>
                  <a:ext cx="23813" cy="6667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Line 156">
                  <a:extLst>
                    <a:ext uri="{FF2B5EF4-FFF2-40B4-BE49-F238E27FC236}">
                      <a16:creationId xmlns:a16="http://schemas.microsoft.com/office/drawing/2014/main" id="{A4C09E89-6367-CA2F-2F8E-894151027501}"/>
                    </a:ext>
                  </a:extLst>
                </p:cNvPr>
                <p:cNvSpPr>
                  <a:spLocks noChangeShapeType="1"/>
                </p:cNvSpPr>
                <p:nvPr/>
              </p:nvSpPr>
              <p:spPr bwMode="auto">
                <a:xfrm>
                  <a:off x="7232650" y="744538"/>
                  <a:ext cx="0" cy="158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Line 161">
                  <a:extLst>
                    <a:ext uri="{FF2B5EF4-FFF2-40B4-BE49-F238E27FC236}">
                      <a16:creationId xmlns:a16="http://schemas.microsoft.com/office/drawing/2014/main" id="{1376114B-EB2D-4100-5BC3-A1F01E38C6D1}"/>
                    </a:ext>
                  </a:extLst>
                </p:cNvPr>
                <p:cNvSpPr>
                  <a:spLocks noChangeShapeType="1"/>
                </p:cNvSpPr>
                <p:nvPr/>
              </p:nvSpPr>
              <p:spPr bwMode="auto">
                <a:xfrm>
                  <a:off x="7280275" y="971551"/>
                  <a:ext cx="1588" cy="952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Line 200">
                  <a:extLst>
                    <a:ext uri="{FF2B5EF4-FFF2-40B4-BE49-F238E27FC236}">
                      <a16:creationId xmlns:a16="http://schemas.microsoft.com/office/drawing/2014/main" id="{6FE5AC3B-F9DD-B714-2DE6-274FB16B0D74}"/>
                    </a:ext>
                  </a:extLst>
                </p:cNvPr>
                <p:cNvSpPr>
                  <a:spLocks noChangeShapeType="1"/>
                </p:cNvSpPr>
                <p:nvPr/>
              </p:nvSpPr>
              <p:spPr bwMode="auto">
                <a:xfrm>
                  <a:off x="7407275" y="3517901"/>
                  <a:ext cx="1588" cy="317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1" name="Group 30">
                <a:extLst>
                  <a:ext uri="{FF2B5EF4-FFF2-40B4-BE49-F238E27FC236}">
                    <a16:creationId xmlns:a16="http://schemas.microsoft.com/office/drawing/2014/main" id="{47075C48-22D0-CF3A-F42F-1DD93865EA25}"/>
                  </a:ext>
                </a:extLst>
              </p:cNvPr>
              <p:cNvGrpSpPr/>
              <p:nvPr/>
            </p:nvGrpSpPr>
            <p:grpSpPr>
              <a:xfrm>
                <a:off x="6809173" y="638284"/>
                <a:ext cx="687388" cy="2914650"/>
                <a:chOff x="5918200" y="4148138"/>
                <a:chExt cx="687388" cy="2914650"/>
              </a:xfrm>
            </p:grpSpPr>
            <p:sp>
              <p:nvSpPr>
                <p:cNvPr id="32" name="Freeform 303">
                  <a:extLst>
                    <a:ext uri="{FF2B5EF4-FFF2-40B4-BE49-F238E27FC236}">
                      <a16:creationId xmlns:a16="http://schemas.microsoft.com/office/drawing/2014/main" id="{338FB622-9495-C3B6-C210-D2418B4F391C}"/>
                    </a:ext>
                  </a:extLst>
                </p:cNvPr>
                <p:cNvSpPr>
                  <a:spLocks/>
                </p:cNvSpPr>
                <p:nvPr/>
              </p:nvSpPr>
              <p:spPr bwMode="auto">
                <a:xfrm>
                  <a:off x="6111875" y="4148138"/>
                  <a:ext cx="493713" cy="2859088"/>
                </a:xfrm>
                <a:custGeom>
                  <a:avLst/>
                  <a:gdLst>
                    <a:gd name="T0" fmla="*/ 614 w 1216"/>
                    <a:gd name="T1" fmla="*/ 0 h 6877"/>
                    <a:gd name="T2" fmla="*/ 790 w 1216"/>
                    <a:gd name="T3" fmla="*/ 238 h 6877"/>
                    <a:gd name="T4" fmla="*/ 891 w 1216"/>
                    <a:gd name="T5" fmla="*/ 528 h 6877"/>
                    <a:gd name="T6" fmla="*/ 923 w 1216"/>
                    <a:gd name="T7" fmla="*/ 840 h 6877"/>
                    <a:gd name="T8" fmla="*/ 892 w 1216"/>
                    <a:gd name="T9" fmla="*/ 1142 h 6877"/>
                    <a:gd name="T10" fmla="*/ 813 w 1216"/>
                    <a:gd name="T11" fmla="*/ 1382 h 6877"/>
                    <a:gd name="T12" fmla="*/ 690 w 1216"/>
                    <a:gd name="T13" fmla="*/ 1609 h 6877"/>
                    <a:gd name="T14" fmla="*/ 380 w 1216"/>
                    <a:gd name="T15" fmla="*/ 2043 h 6877"/>
                    <a:gd name="T16" fmla="*/ 104 w 1216"/>
                    <a:gd name="T17" fmla="*/ 2479 h 6877"/>
                    <a:gd name="T18" fmla="*/ 21 w 1216"/>
                    <a:gd name="T19" fmla="*/ 2709 h 6877"/>
                    <a:gd name="T20" fmla="*/ 0 w 1216"/>
                    <a:gd name="T21" fmla="*/ 2953 h 6877"/>
                    <a:gd name="T22" fmla="*/ 51 w 1216"/>
                    <a:gd name="T23" fmla="*/ 3463 h 6877"/>
                    <a:gd name="T24" fmla="*/ 142 w 1216"/>
                    <a:gd name="T25" fmla="*/ 3968 h 6877"/>
                    <a:gd name="T26" fmla="*/ 269 w 1216"/>
                    <a:gd name="T27" fmla="*/ 4467 h 6877"/>
                    <a:gd name="T28" fmla="*/ 424 w 1216"/>
                    <a:gd name="T29" fmla="*/ 4961 h 6877"/>
                    <a:gd name="T30" fmla="*/ 797 w 1216"/>
                    <a:gd name="T31" fmla="*/ 5930 h 6877"/>
                    <a:gd name="T32" fmla="*/ 1216 w 1216"/>
                    <a:gd name="T33" fmla="*/ 6877 h 6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6" h="6877">
                      <a:moveTo>
                        <a:pt x="614" y="0"/>
                      </a:moveTo>
                      <a:lnTo>
                        <a:pt x="790" y="238"/>
                      </a:lnTo>
                      <a:lnTo>
                        <a:pt x="891" y="528"/>
                      </a:lnTo>
                      <a:lnTo>
                        <a:pt x="923" y="840"/>
                      </a:lnTo>
                      <a:lnTo>
                        <a:pt x="892" y="1142"/>
                      </a:lnTo>
                      <a:lnTo>
                        <a:pt x="813" y="1382"/>
                      </a:lnTo>
                      <a:lnTo>
                        <a:pt x="690" y="1609"/>
                      </a:lnTo>
                      <a:lnTo>
                        <a:pt x="380" y="2043"/>
                      </a:lnTo>
                      <a:lnTo>
                        <a:pt x="104" y="2479"/>
                      </a:lnTo>
                      <a:lnTo>
                        <a:pt x="21" y="2709"/>
                      </a:lnTo>
                      <a:lnTo>
                        <a:pt x="0" y="2953"/>
                      </a:lnTo>
                      <a:lnTo>
                        <a:pt x="51" y="3463"/>
                      </a:lnTo>
                      <a:lnTo>
                        <a:pt x="142" y="3968"/>
                      </a:lnTo>
                      <a:lnTo>
                        <a:pt x="269" y="4467"/>
                      </a:lnTo>
                      <a:lnTo>
                        <a:pt x="424" y="4961"/>
                      </a:lnTo>
                      <a:lnTo>
                        <a:pt x="797" y="5930"/>
                      </a:lnTo>
                      <a:lnTo>
                        <a:pt x="1216" y="6877"/>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350">
                  <a:extLst>
                    <a:ext uri="{FF2B5EF4-FFF2-40B4-BE49-F238E27FC236}">
                      <a16:creationId xmlns:a16="http://schemas.microsoft.com/office/drawing/2014/main" id="{721B0E8C-F5D8-F7D1-F1D7-CE26BCCC71D7}"/>
                    </a:ext>
                  </a:extLst>
                </p:cNvPr>
                <p:cNvSpPr>
                  <a:spLocks/>
                </p:cNvSpPr>
                <p:nvPr/>
              </p:nvSpPr>
              <p:spPr bwMode="auto">
                <a:xfrm>
                  <a:off x="5918200" y="4191000"/>
                  <a:ext cx="514350" cy="2871788"/>
                </a:xfrm>
                <a:custGeom>
                  <a:avLst/>
                  <a:gdLst>
                    <a:gd name="T0" fmla="*/ 660 w 1269"/>
                    <a:gd name="T1" fmla="*/ 0 h 6904"/>
                    <a:gd name="T2" fmla="*/ 825 w 1269"/>
                    <a:gd name="T3" fmla="*/ 190 h 6904"/>
                    <a:gd name="T4" fmla="*/ 913 w 1269"/>
                    <a:gd name="T5" fmla="*/ 442 h 6904"/>
                    <a:gd name="T6" fmla="*/ 934 w 1269"/>
                    <a:gd name="T7" fmla="*/ 720 h 6904"/>
                    <a:gd name="T8" fmla="*/ 900 w 1269"/>
                    <a:gd name="T9" fmla="*/ 985 h 6904"/>
                    <a:gd name="T10" fmla="*/ 815 w 1269"/>
                    <a:gd name="T11" fmla="*/ 1226 h 6904"/>
                    <a:gd name="T12" fmla="*/ 688 w 1269"/>
                    <a:gd name="T13" fmla="*/ 1454 h 6904"/>
                    <a:gd name="T14" fmla="*/ 376 w 1269"/>
                    <a:gd name="T15" fmla="*/ 1892 h 6904"/>
                    <a:gd name="T16" fmla="*/ 101 w 1269"/>
                    <a:gd name="T17" fmla="*/ 2333 h 6904"/>
                    <a:gd name="T18" fmla="*/ 21 w 1269"/>
                    <a:gd name="T19" fmla="*/ 2565 h 6904"/>
                    <a:gd name="T20" fmla="*/ 0 w 1269"/>
                    <a:gd name="T21" fmla="*/ 2811 h 6904"/>
                    <a:gd name="T22" fmla="*/ 56 w 1269"/>
                    <a:gd name="T23" fmla="*/ 3342 h 6904"/>
                    <a:gd name="T24" fmla="*/ 154 w 1269"/>
                    <a:gd name="T25" fmla="*/ 3868 h 6904"/>
                    <a:gd name="T26" fmla="*/ 286 w 1269"/>
                    <a:gd name="T27" fmla="*/ 4389 h 6904"/>
                    <a:gd name="T28" fmla="*/ 448 w 1269"/>
                    <a:gd name="T29" fmla="*/ 4903 h 6904"/>
                    <a:gd name="T30" fmla="*/ 836 w 1269"/>
                    <a:gd name="T31" fmla="*/ 5915 h 6904"/>
                    <a:gd name="T32" fmla="*/ 1269 w 1269"/>
                    <a:gd name="T33" fmla="*/ 6904 h 6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9" h="6904">
                      <a:moveTo>
                        <a:pt x="660" y="0"/>
                      </a:moveTo>
                      <a:lnTo>
                        <a:pt x="825" y="190"/>
                      </a:lnTo>
                      <a:lnTo>
                        <a:pt x="913" y="442"/>
                      </a:lnTo>
                      <a:lnTo>
                        <a:pt x="934" y="720"/>
                      </a:lnTo>
                      <a:lnTo>
                        <a:pt x="900" y="985"/>
                      </a:lnTo>
                      <a:lnTo>
                        <a:pt x="815" y="1226"/>
                      </a:lnTo>
                      <a:lnTo>
                        <a:pt x="688" y="1454"/>
                      </a:lnTo>
                      <a:lnTo>
                        <a:pt x="376" y="1892"/>
                      </a:lnTo>
                      <a:lnTo>
                        <a:pt x="101" y="2333"/>
                      </a:lnTo>
                      <a:lnTo>
                        <a:pt x="21" y="2565"/>
                      </a:lnTo>
                      <a:lnTo>
                        <a:pt x="0" y="2811"/>
                      </a:lnTo>
                      <a:lnTo>
                        <a:pt x="56" y="3342"/>
                      </a:lnTo>
                      <a:lnTo>
                        <a:pt x="154" y="3868"/>
                      </a:lnTo>
                      <a:lnTo>
                        <a:pt x="286" y="4389"/>
                      </a:lnTo>
                      <a:lnTo>
                        <a:pt x="448" y="4903"/>
                      </a:lnTo>
                      <a:lnTo>
                        <a:pt x="836" y="5915"/>
                      </a:lnTo>
                      <a:lnTo>
                        <a:pt x="1269" y="6904"/>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4" name="Group 33">
                  <a:extLst>
                    <a:ext uri="{FF2B5EF4-FFF2-40B4-BE49-F238E27FC236}">
                      <a16:creationId xmlns:a16="http://schemas.microsoft.com/office/drawing/2014/main" id="{63398A0A-E6B9-342E-F362-DB38F8E39A13}"/>
                    </a:ext>
                  </a:extLst>
                </p:cNvPr>
                <p:cNvGrpSpPr/>
                <p:nvPr/>
              </p:nvGrpSpPr>
              <p:grpSpPr>
                <a:xfrm>
                  <a:off x="6015038" y="4168775"/>
                  <a:ext cx="504825" cy="2867025"/>
                  <a:chOff x="6015038" y="4168775"/>
                  <a:chExt cx="504825" cy="2867025"/>
                </a:xfrm>
              </p:grpSpPr>
              <p:sp>
                <p:nvSpPr>
                  <p:cNvPr id="35" name="Line 236">
                    <a:extLst>
                      <a:ext uri="{FF2B5EF4-FFF2-40B4-BE49-F238E27FC236}">
                        <a16:creationId xmlns:a16="http://schemas.microsoft.com/office/drawing/2014/main" id="{742DA9A8-5CCD-19CE-7350-AD1FC2AACE2E}"/>
                      </a:ext>
                    </a:extLst>
                  </p:cNvPr>
                  <p:cNvSpPr>
                    <a:spLocks noChangeShapeType="1"/>
                  </p:cNvSpPr>
                  <p:nvPr/>
                </p:nvSpPr>
                <p:spPr bwMode="auto">
                  <a:xfrm>
                    <a:off x="6454775" y="6854825"/>
                    <a:ext cx="25400" cy="71438"/>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237">
                    <a:extLst>
                      <a:ext uri="{FF2B5EF4-FFF2-40B4-BE49-F238E27FC236}">
                        <a16:creationId xmlns:a16="http://schemas.microsoft.com/office/drawing/2014/main" id="{755362D5-FB4B-EF1D-473B-F7669DB3E223}"/>
                      </a:ext>
                    </a:extLst>
                  </p:cNvPr>
                  <p:cNvSpPr>
                    <a:spLocks noChangeShapeType="1"/>
                  </p:cNvSpPr>
                  <p:nvPr/>
                </p:nvSpPr>
                <p:spPr bwMode="auto">
                  <a:xfrm>
                    <a:off x="6494463" y="6962775"/>
                    <a:ext cx="23813" cy="6985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7" name="Group 36">
                    <a:extLst>
                      <a:ext uri="{FF2B5EF4-FFF2-40B4-BE49-F238E27FC236}">
                        <a16:creationId xmlns:a16="http://schemas.microsoft.com/office/drawing/2014/main" id="{C332C6F7-4221-5703-A87F-9CF3790CDE2D}"/>
                      </a:ext>
                    </a:extLst>
                  </p:cNvPr>
                  <p:cNvGrpSpPr/>
                  <p:nvPr/>
                </p:nvGrpSpPr>
                <p:grpSpPr>
                  <a:xfrm>
                    <a:off x="6015038" y="4168775"/>
                    <a:ext cx="427037" cy="2686050"/>
                    <a:chOff x="6015038" y="4168775"/>
                    <a:chExt cx="427037" cy="2686050"/>
                  </a:xfrm>
                </p:grpSpPr>
                <p:sp>
                  <p:nvSpPr>
                    <p:cNvPr id="39" name="Line 343">
                      <a:extLst>
                        <a:ext uri="{FF2B5EF4-FFF2-40B4-BE49-F238E27FC236}">
                          <a16:creationId xmlns:a16="http://schemas.microsoft.com/office/drawing/2014/main" id="{63021D83-9110-261E-F990-449E1CAD8324}"/>
                        </a:ext>
                      </a:extLst>
                    </p:cNvPr>
                    <p:cNvSpPr>
                      <a:spLocks noChangeShapeType="1"/>
                    </p:cNvSpPr>
                    <p:nvPr/>
                  </p:nvSpPr>
                  <p:spPr bwMode="auto">
                    <a:xfrm>
                      <a:off x="6330950" y="6589713"/>
                      <a:ext cx="15875" cy="4286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0" name="Group 39">
                      <a:extLst>
                        <a:ext uri="{FF2B5EF4-FFF2-40B4-BE49-F238E27FC236}">
                          <a16:creationId xmlns:a16="http://schemas.microsoft.com/office/drawing/2014/main" id="{21A49B9B-C279-7644-CAF6-462EB0E0D0C8}"/>
                        </a:ext>
                      </a:extLst>
                    </p:cNvPr>
                    <p:cNvGrpSpPr/>
                    <p:nvPr/>
                  </p:nvGrpSpPr>
                  <p:grpSpPr>
                    <a:xfrm>
                      <a:off x="6015038" y="4168775"/>
                      <a:ext cx="427037" cy="2686050"/>
                      <a:chOff x="6015038" y="4168775"/>
                      <a:chExt cx="427037" cy="2686050"/>
                    </a:xfrm>
                  </p:grpSpPr>
                  <p:sp>
                    <p:nvSpPr>
                      <p:cNvPr id="41" name="Line 226">
                        <a:extLst>
                          <a:ext uri="{FF2B5EF4-FFF2-40B4-BE49-F238E27FC236}">
                            <a16:creationId xmlns:a16="http://schemas.microsoft.com/office/drawing/2014/main" id="{49C3ED4F-3FAC-002B-E6BC-B53861C6BAD5}"/>
                          </a:ext>
                        </a:extLst>
                      </p:cNvPr>
                      <p:cNvSpPr>
                        <a:spLocks noChangeShapeType="1"/>
                      </p:cNvSpPr>
                      <p:nvPr/>
                    </p:nvSpPr>
                    <p:spPr bwMode="auto">
                      <a:xfrm>
                        <a:off x="6283325" y="6143625"/>
                        <a:ext cx="1588" cy="1588"/>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338">
                        <a:extLst>
                          <a:ext uri="{FF2B5EF4-FFF2-40B4-BE49-F238E27FC236}">
                            <a16:creationId xmlns:a16="http://schemas.microsoft.com/office/drawing/2014/main" id="{20D5A0F4-8A59-3025-5D74-03B0A0F3A109}"/>
                          </a:ext>
                        </a:extLst>
                      </p:cNvPr>
                      <p:cNvSpPr>
                        <a:spLocks noChangeShapeType="1"/>
                      </p:cNvSpPr>
                      <p:nvPr/>
                    </p:nvSpPr>
                    <p:spPr bwMode="auto">
                      <a:xfrm>
                        <a:off x="6196013" y="6230938"/>
                        <a:ext cx="6350" cy="1746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3" name="Group 42">
                        <a:extLst>
                          <a:ext uri="{FF2B5EF4-FFF2-40B4-BE49-F238E27FC236}">
                            <a16:creationId xmlns:a16="http://schemas.microsoft.com/office/drawing/2014/main" id="{F47705AD-B568-BF96-EB6D-3E26F3BDC710}"/>
                          </a:ext>
                        </a:extLst>
                      </p:cNvPr>
                      <p:cNvGrpSpPr/>
                      <p:nvPr/>
                    </p:nvGrpSpPr>
                    <p:grpSpPr>
                      <a:xfrm>
                        <a:off x="6015038" y="4168775"/>
                        <a:ext cx="427037" cy="2686050"/>
                        <a:chOff x="6015038" y="4168775"/>
                        <a:chExt cx="427037" cy="2686050"/>
                      </a:xfrm>
                    </p:grpSpPr>
                    <p:grpSp>
                      <p:nvGrpSpPr>
                        <p:cNvPr id="44" name="Group 43">
                          <a:extLst>
                            <a:ext uri="{FF2B5EF4-FFF2-40B4-BE49-F238E27FC236}">
                              <a16:creationId xmlns:a16="http://schemas.microsoft.com/office/drawing/2014/main" id="{90EDA6EE-B11B-ADC6-ED2D-292E77642032}"/>
                            </a:ext>
                          </a:extLst>
                        </p:cNvPr>
                        <p:cNvGrpSpPr/>
                        <p:nvPr/>
                      </p:nvGrpSpPr>
                      <p:grpSpPr>
                        <a:xfrm>
                          <a:off x="6015038" y="4168775"/>
                          <a:ext cx="377825" cy="1914526"/>
                          <a:chOff x="6015038" y="4168775"/>
                          <a:chExt cx="377825" cy="1914526"/>
                        </a:xfrm>
                      </p:grpSpPr>
                      <p:sp>
                        <p:nvSpPr>
                          <p:cNvPr id="53" name="Line 304">
                            <a:extLst>
                              <a:ext uri="{FF2B5EF4-FFF2-40B4-BE49-F238E27FC236}">
                                <a16:creationId xmlns:a16="http://schemas.microsoft.com/office/drawing/2014/main" id="{5817FB05-E7D0-9FA4-8A73-02068EB4D9E0}"/>
                              </a:ext>
                            </a:extLst>
                          </p:cNvPr>
                          <p:cNvSpPr>
                            <a:spLocks noChangeShapeType="1"/>
                          </p:cNvSpPr>
                          <p:nvPr/>
                        </p:nvSpPr>
                        <p:spPr bwMode="auto">
                          <a:xfrm>
                            <a:off x="6273800" y="4168775"/>
                            <a:ext cx="69850" cy="8890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306">
                            <a:extLst>
                              <a:ext uri="{FF2B5EF4-FFF2-40B4-BE49-F238E27FC236}">
                                <a16:creationId xmlns:a16="http://schemas.microsoft.com/office/drawing/2014/main" id="{0E2FBB48-61B8-069A-E8DE-A6477992BCB3}"/>
                              </a:ext>
                            </a:extLst>
                          </p:cNvPr>
                          <p:cNvSpPr>
                            <a:spLocks noChangeShapeType="1"/>
                          </p:cNvSpPr>
                          <p:nvPr/>
                        </p:nvSpPr>
                        <p:spPr bwMode="auto">
                          <a:xfrm>
                            <a:off x="6350000" y="4278313"/>
                            <a:ext cx="6350" cy="1746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307">
                            <a:extLst>
                              <a:ext uri="{FF2B5EF4-FFF2-40B4-BE49-F238E27FC236}">
                                <a16:creationId xmlns:a16="http://schemas.microsoft.com/office/drawing/2014/main" id="{4255D1C9-9626-96E7-1EEF-A1EF799676F3}"/>
                              </a:ext>
                            </a:extLst>
                          </p:cNvPr>
                          <p:cNvSpPr>
                            <a:spLocks noChangeShapeType="1"/>
                          </p:cNvSpPr>
                          <p:nvPr/>
                        </p:nvSpPr>
                        <p:spPr bwMode="auto">
                          <a:xfrm>
                            <a:off x="6362700" y="4314825"/>
                            <a:ext cx="19050" cy="5556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308">
                            <a:extLst>
                              <a:ext uri="{FF2B5EF4-FFF2-40B4-BE49-F238E27FC236}">
                                <a16:creationId xmlns:a16="http://schemas.microsoft.com/office/drawing/2014/main" id="{3614FF7C-3EF0-2A67-45D4-B2FCE8F89A95}"/>
                              </a:ext>
                            </a:extLst>
                          </p:cNvPr>
                          <p:cNvSpPr>
                            <a:spLocks noChangeShapeType="1"/>
                          </p:cNvSpPr>
                          <p:nvPr/>
                        </p:nvSpPr>
                        <p:spPr bwMode="auto">
                          <a:xfrm>
                            <a:off x="6381750" y="4370388"/>
                            <a:ext cx="4763" cy="5556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311">
                            <a:extLst>
                              <a:ext uri="{FF2B5EF4-FFF2-40B4-BE49-F238E27FC236}">
                                <a16:creationId xmlns:a16="http://schemas.microsoft.com/office/drawing/2014/main" id="{1150F970-47BF-C084-1925-C2489A66ECAE}"/>
                              </a:ext>
                            </a:extLst>
                          </p:cNvPr>
                          <p:cNvSpPr>
                            <a:spLocks noChangeShapeType="1"/>
                          </p:cNvSpPr>
                          <p:nvPr/>
                        </p:nvSpPr>
                        <p:spPr bwMode="auto">
                          <a:xfrm flipH="1">
                            <a:off x="6380163" y="4492625"/>
                            <a:ext cx="12700" cy="10636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312">
                            <a:extLst>
                              <a:ext uri="{FF2B5EF4-FFF2-40B4-BE49-F238E27FC236}">
                                <a16:creationId xmlns:a16="http://schemas.microsoft.com/office/drawing/2014/main" id="{DD9E1E11-49A5-2D3B-D796-F917068B44C6}"/>
                              </a:ext>
                            </a:extLst>
                          </p:cNvPr>
                          <p:cNvSpPr>
                            <a:spLocks noChangeShapeType="1"/>
                          </p:cNvSpPr>
                          <p:nvPr/>
                        </p:nvSpPr>
                        <p:spPr bwMode="auto">
                          <a:xfrm flipH="1">
                            <a:off x="6370638" y="4618038"/>
                            <a:ext cx="6350" cy="1746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313">
                            <a:extLst>
                              <a:ext uri="{FF2B5EF4-FFF2-40B4-BE49-F238E27FC236}">
                                <a16:creationId xmlns:a16="http://schemas.microsoft.com/office/drawing/2014/main" id="{75C8203C-E090-015E-22EC-92E82962FAAE}"/>
                              </a:ext>
                            </a:extLst>
                          </p:cNvPr>
                          <p:cNvSpPr>
                            <a:spLocks noChangeShapeType="1"/>
                          </p:cNvSpPr>
                          <p:nvPr/>
                        </p:nvSpPr>
                        <p:spPr bwMode="auto">
                          <a:xfrm flipH="1">
                            <a:off x="6345238" y="4654550"/>
                            <a:ext cx="19050" cy="5715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314">
                            <a:extLst>
                              <a:ext uri="{FF2B5EF4-FFF2-40B4-BE49-F238E27FC236}">
                                <a16:creationId xmlns:a16="http://schemas.microsoft.com/office/drawing/2014/main" id="{682EE757-2D77-F022-56FD-6AC0C513C9A6}"/>
                              </a:ext>
                            </a:extLst>
                          </p:cNvPr>
                          <p:cNvSpPr>
                            <a:spLocks noChangeShapeType="1"/>
                          </p:cNvSpPr>
                          <p:nvPr/>
                        </p:nvSpPr>
                        <p:spPr bwMode="auto">
                          <a:xfrm flipH="1">
                            <a:off x="6319838" y="4711700"/>
                            <a:ext cx="25400" cy="47625"/>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315">
                            <a:extLst>
                              <a:ext uri="{FF2B5EF4-FFF2-40B4-BE49-F238E27FC236}">
                                <a16:creationId xmlns:a16="http://schemas.microsoft.com/office/drawing/2014/main" id="{39754434-DD60-BED2-8FF1-CCA3CFD0B57B}"/>
                              </a:ext>
                            </a:extLst>
                          </p:cNvPr>
                          <p:cNvSpPr>
                            <a:spLocks noChangeShapeType="1"/>
                          </p:cNvSpPr>
                          <p:nvPr/>
                        </p:nvSpPr>
                        <p:spPr bwMode="auto">
                          <a:xfrm flipH="1">
                            <a:off x="6300788" y="4776788"/>
                            <a:ext cx="9525" cy="1746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316">
                            <a:extLst>
                              <a:ext uri="{FF2B5EF4-FFF2-40B4-BE49-F238E27FC236}">
                                <a16:creationId xmlns:a16="http://schemas.microsoft.com/office/drawing/2014/main" id="{EA1884FF-B037-56DC-158A-8929BBC62849}"/>
                              </a:ext>
                            </a:extLst>
                          </p:cNvPr>
                          <p:cNvSpPr>
                            <a:spLocks noChangeShapeType="1"/>
                          </p:cNvSpPr>
                          <p:nvPr/>
                        </p:nvSpPr>
                        <p:spPr bwMode="auto">
                          <a:xfrm flipH="1">
                            <a:off x="6226175" y="4810125"/>
                            <a:ext cx="65088" cy="9366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317">
                            <a:extLst>
                              <a:ext uri="{FF2B5EF4-FFF2-40B4-BE49-F238E27FC236}">
                                <a16:creationId xmlns:a16="http://schemas.microsoft.com/office/drawing/2014/main" id="{33C95A11-BF41-F341-96A0-9DF0A727AA7B}"/>
                              </a:ext>
                            </a:extLst>
                          </p:cNvPr>
                          <p:cNvSpPr>
                            <a:spLocks noChangeShapeType="1"/>
                          </p:cNvSpPr>
                          <p:nvPr/>
                        </p:nvSpPr>
                        <p:spPr bwMode="auto">
                          <a:xfrm flipH="1">
                            <a:off x="6203950" y="4919663"/>
                            <a:ext cx="11113" cy="15875"/>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318">
                            <a:extLst>
                              <a:ext uri="{FF2B5EF4-FFF2-40B4-BE49-F238E27FC236}">
                                <a16:creationId xmlns:a16="http://schemas.microsoft.com/office/drawing/2014/main" id="{037B478E-9E7E-32F5-9893-BC693E292969}"/>
                              </a:ext>
                            </a:extLst>
                          </p:cNvPr>
                          <p:cNvSpPr>
                            <a:spLocks noChangeShapeType="1"/>
                          </p:cNvSpPr>
                          <p:nvPr/>
                        </p:nvSpPr>
                        <p:spPr bwMode="auto">
                          <a:xfrm flipH="1">
                            <a:off x="6169025" y="4951413"/>
                            <a:ext cx="23813" cy="3651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319">
                            <a:extLst>
                              <a:ext uri="{FF2B5EF4-FFF2-40B4-BE49-F238E27FC236}">
                                <a16:creationId xmlns:a16="http://schemas.microsoft.com/office/drawing/2014/main" id="{F6681BA9-F1F3-5BEE-D564-71EDC5852252}"/>
                              </a:ext>
                            </a:extLst>
                          </p:cNvPr>
                          <p:cNvSpPr>
                            <a:spLocks noChangeShapeType="1"/>
                          </p:cNvSpPr>
                          <p:nvPr/>
                        </p:nvSpPr>
                        <p:spPr bwMode="auto">
                          <a:xfrm flipH="1">
                            <a:off x="6130925" y="4987925"/>
                            <a:ext cx="38100" cy="60325"/>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320">
                            <a:extLst>
                              <a:ext uri="{FF2B5EF4-FFF2-40B4-BE49-F238E27FC236}">
                                <a16:creationId xmlns:a16="http://schemas.microsoft.com/office/drawing/2014/main" id="{F1191184-06D2-2D90-1D88-F0C2FC72BF09}"/>
                              </a:ext>
                            </a:extLst>
                          </p:cNvPr>
                          <p:cNvSpPr>
                            <a:spLocks noChangeShapeType="1"/>
                          </p:cNvSpPr>
                          <p:nvPr/>
                        </p:nvSpPr>
                        <p:spPr bwMode="auto">
                          <a:xfrm flipH="1">
                            <a:off x="6111875" y="5064125"/>
                            <a:ext cx="9525" cy="15875"/>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321">
                            <a:extLst>
                              <a:ext uri="{FF2B5EF4-FFF2-40B4-BE49-F238E27FC236}">
                                <a16:creationId xmlns:a16="http://schemas.microsoft.com/office/drawing/2014/main" id="{E5AF71FC-683F-F281-A81C-1F3C57320FC1}"/>
                              </a:ext>
                            </a:extLst>
                          </p:cNvPr>
                          <p:cNvSpPr>
                            <a:spLocks noChangeShapeType="1"/>
                          </p:cNvSpPr>
                          <p:nvPr/>
                        </p:nvSpPr>
                        <p:spPr bwMode="auto">
                          <a:xfrm flipH="1">
                            <a:off x="6056313" y="5097463"/>
                            <a:ext cx="44450" cy="73025"/>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322">
                            <a:extLst>
                              <a:ext uri="{FF2B5EF4-FFF2-40B4-BE49-F238E27FC236}">
                                <a16:creationId xmlns:a16="http://schemas.microsoft.com/office/drawing/2014/main" id="{474AFBEA-3DAF-70EA-36E4-718F8FF4EE6C}"/>
                              </a:ext>
                            </a:extLst>
                          </p:cNvPr>
                          <p:cNvSpPr>
                            <a:spLocks noChangeShapeType="1"/>
                          </p:cNvSpPr>
                          <p:nvPr/>
                        </p:nvSpPr>
                        <p:spPr bwMode="auto">
                          <a:xfrm flipH="1">
                            <a:off x="6046788" y="5170488"/>
                            <a:ext cx="9525" cy="26988"/>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323">
                            <a:extLst>
                              <a:ext uri="{FF2B5EF4-FFF2-40B4-BE49-F238E27FC236}">
                                <a16:creationId xmlns:a16="http://schemas.microsoft.com/office/drawing/2014/main" id="{DD3FFF39-CC45-1723-FFD8-BB245BD6A01D}"/>
                              </a:ext>
                            </a:extLst>
                          </p:cNvPr>
                          <p:cNvSpPr>
                            <a:spLocks noChangeShapeType="1"/>
                          </p:cNvSpPr>
                          <p:nvPr/>
                        </p:nvSpPr>
                        <p:spPr bwMode="auto">
                          <a:xfrm flipH="1">
                            <a:off x="6034088" y="5216525"/>
                            <a:ext cx="6350" cy="1746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324">
                            <a:extLst>
                              <a:ext uri="{FF2B5EF4-FFF2-40B4-BE49-F238E27FC236}">
                                <a16:creationId xmlns:a16="http://schemas.microsoft.com/office/drawing/2014/main" id="{4BEF4FF8-0613-DB35-7B55-7F17DDAE45FC}"/>
                              </a:ext>
                            </a:extLst>
                          </p:cNvPr>
                          <p:cNvSpPr>
                            <a:spLocks noChangeShapeType="1"/>
                          </p:cNvSpPr>
                          <p:nvPr/>
                        </p:nvSpPr>
                        <p:spPr bwMode="auto">
                          <a:xfrm flipH="1">
                            <a:off x="6022975" y="5251450"/>
                            <a:ext cx="4763" cy="14288"/>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325">
                            <a:extLst>
                              <a:ext uri="{FF2B5EF4-FFF2-40B4-BE49-F238E27FC236}">
                                <a16:creationId xmlns:a16="http://schemas.microsoft.com/office/drawing/2014/main" id="{121BB991-4631-FD63-B91D-E6F75CDC5ABE}"/>
                              </a:ext>
                            </a:extLst>
                          </p:cNvPr>
                          <p:cNvSpPr>
                            <a:spLocks noChangeShapeType="1"/>
                          </p:cNvSpPr>
                          <p:nvPr/>
                        </p:nvSpPr>
                        <p:spPr bwMode="auto">
                          <a:xfrm flipH="1">
                            <a:off x="6015038" y="5265738"/>
                            <a:ext cx="7938" cy="10001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326">
                            <a:extLst>
                              <a:ext uri="{FF2B5EF4-FFF2-40B4-BE49-F238E27FC236}">
                                <a16:creationId xmlns:a16="http://schemas.microsoft.com/office/drawing/2014/main" id="{DFC930FA-F11D-9DD1-4B0D-C711986ABF66}"/>
                              </a:ext>
                            </a:extLst>
                          </p:cNvPr>
                          <p:cNvSpPr>
                            <a:spLocks noChangeShapeType="1"/>
                          </p:cNvSpPr>
                          <p:nvPr/>
                        </p:nvSpPr>
                        <p:spPr bwMode="auto">
                          <a:xfrm>
                            <a:off x="6016625" y="5384800"/>
                            <a:ext cx="1588" cy="20638"/>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327">
                            <a:extLst>
                              <a:ext uri="{FF2B5EF4-FFF2-40B4-BE49-F238E27FC236}">
                                <a16:creationId xmlns:a16="http://schemas.microsoft.com/office/drawing/2014/main" id="{A867242C-C026-1883-88E1-A0D8354594DD}"/>
                              </a:ext>
                            </a:extLst>
                          </p:cNvPr>
                          <p:cNvSpPr>
                            <a:spLocks noChangeShapeType="1"/>
                          </p:cNvSpPr>
                          <p:nvPr/>
                        </p:nvSpPr>
                        <p:spPr bwMode="auto">
                          <a:xfrm>
                            <a:off x="6019800" y="5424488"/>
                            <a:ext cx="12700" cy="11430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328">
                            <a:extLst>
                              <a:ext uri="{FF2B5EF4-FFF2-40B4-BE49-F238E27FC236}">
                                <a16:creationId xmlns:a16="http://schemas.microsoft.com/office/drawing/2014/main" id="{E71316D7-1845-EC74-23D2-9E7A8040226F}"/>
                              </a:ext>
                            </a:extLst>
                          </p:cNvPr>
                          <p:cNvSpPr>
                            <a:spLocks noChangeShapeType="1"/>
                          </p:cNvSpPr>
                          <p:nvPr/>
                        </p:nvSpPr>
                        <p:spPr bwMode="auto">
                          <a:xfrm>
                            <a:off x="6034088" y="5557838"/>
                            <a:ext cx="1588" cy="1905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329">
                            <a:extLst>
                              <a:ext uri="{FF2B5EF4-FFF2-40B4-BE49-F238E27FC236}">
                                <a16:creationId xmlns:a16="http://schemas.microsoft.com/office/drawing/2014/main" id="{BC1501B6-50F5-385A-B0E5-AB95B02D43B6}"/>
                              </a:ext>
                            </a:extLst>
                          </p:cNvPr>
                          <p:cNvSpPr>
                            <a:spLocks noChangeShapeType="1"/>
                          </p:cNvSpPr>
                          <p:nvPr/>
                        </p:nvSpPr>
                        <p:spPr bwMode="auto">
                          <a:xfrm>
                            <a:off x="6038850" y="5595938"/>
                            <a:ext cx="20638" cy="11430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330">
                            <a:extLst>
                              <a:ext uri="{FF2B5EF4-FFF2-40B4-BE49-F238E27FC236}">
                                <a16:creationId xmlns:a16="http://schemas.microsoft.com/office/drawing/2014/main" id="{2BDD1359-E551-28BC-4B59-958802557029}"/>
                              </a:ext>
                            </a:extLst>
                          </p:cNvPr>
                          <p:cNvSpPr>
                            <a:spLocks noChangeShapeType="1"/>
                          </p:cNvSpPr>
                          <p:nvPr/>
                        </p:nvSpPr>
                        <p:spPr bwMode="auto">
                          <a:xfrm>
                            <a:off x="6062663" y="5729288"/>
                            <a:ext cx="3175" cy="1905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331">
                            <a:extLst>
                              <a:ext uri="{FF2B5EF4-FFF2-40B4-BE49-F238E27FC236}">
                                <a16:creationId xmlns:a16="http://schemas.microsoft.com/office/drawing/2014/main" id="{945C5696-FAC9-3ADE-0081-F103CA26C882}"/>
                              </a:ext>
                            </a:extLst>
                          </p:cNvPr>
                          <p:cNvSpPr>
                            <a:spLocks noChangeShapeType="1"/>
                          </p:cNvSpPr>
                          <p:nvPr/>
                        </p:nvSpPr>
                        <p:spPr bwMode="auto">
                          <a:xfrm>
                            <a:off x="6069013" y="5767388"/>
                            <a:ext cx="6350" cy="3175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332">
                            <a:extLst>
                              <a:ext uri="{FF2B5EF4-FFF2-40B4-BE49-F238E27FC236}">
                                <a16:creationId xmlns:a16="http://schemas.microsoft.com/office/drawing/2014/main" id="{2CE78A17-4AD9-C426-CA8A-DFCDDF2EDAC1}"/>
                              </a:ext>
                            </a:extLst>
                          </p:cNvPr>
                          <p:cNvSpPr>
                            <a:spLocks noChangeShapeType="1"/>
                          </p:cNvSpPr>
                          <p:nvPr/>
                        </p:nvSpPr>
                        <p:spPr bwMode="auto">
                          <a:xfrm>
                            <a:off x="6075363" y="5799138"/>
                            <a:ext cx="19050" cy="79375"/>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333">
                            <a:extLst>
                              <a:ext uri="{FF2B5EF4-FFF2-40B4-BE49-F238E27FC236}">
                                <a16:creationId xmlns:a16="http://schemas.microsoft.com/office/drawing/2014/main" id="{B1156720-46A7-B8AD-FFE5-ABE149E5912A}"/>
                              </a:ext>
                            </a:extLst>
                          </p:cNvPr>
                          <p:cNvSpPr>
                            <a:spLocks noChangeShapeType="1"/>
                          </p:cNvSpPr>
                          <p:nvPr/>
                        </p:nvSpPr>
                        <p:spPr bwMode="auto">
                          <a:xfrm>
                            <a:off x="6099175" y="5897563"/>
                            <a:ext cx="4763" cy="1905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334">
                            <a:extLst>
                              <a:ext uri="{FF2B5EF4-FFF2-40B4-BE49-F238E27FC236}">
                                <a16:creationId xmlns:a16="http://schemas.microsoft.com/office/drawing/2014/main" id="{C02930AE-EC86-49EE-0D0D-B49D6EF9158E}"/>
                              </a:ext>
                            </a:extLst>
                          </p:cNvPr>
                          <p:cNvSpPr>
                            <a:spLocks noChangeShapeType="1"/>
                          </p:cNvSpPr>
                          <p:nvPr/>
                        </p:nvSpPr>
                        <p:spPr bwMode="auto">
                          <a:xfrm>
                            <a:off x="6108700" y="5935663"/>
                            <a:ext cx="19050" cy="7461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335">
                            <a:extLst>
                              <a:ext uri="{FF2B5EF4-FFF2-40B4-BE49-F238E27FC236}">
                                <a16:creationId xmlns:a16="http://schemas.microsoft.com/office/drawing/2014/main" id="{43FE5DDE-AE47-9F4F-AEA9-8C1FC49BB216}"/>
                              </a:ext>
                            </a:extLst>
                          </p:cNvPr>
                          <p:cNvSpPr>
                            <a:spLocks noChangeShapeType="1"/>
                          </p:cNvSpPr>
                          <p:nvPr/>
                        </p:nvSpPr>
                        <p:spPr bwMode="auto">
                          <a:xfrm>
                            <a:off x="6127750" y="6010275"/>
                            <a:ext cx="11113" cy="3651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336">
                            <a:extLst>
                              <a:ext uri="{FF2B5EF4-FFF2-40B4-BE49-F238E27FC236}">
                                <a16:creationId xmlns:a16="http://schemas.microsoft.com/office/drawing/2014/main" id="{CBF18010-8603-97C8-1087-A86B9E06454B}"/>
                              </a:ext>
                            </a:extLst>
                          </p:cNvPr>
                          <p:cNvSpPr>
                            <a:spLocks noChangeShapeType="1"/>
                          </p:cNvSpPr>
                          <p:nvPr/>
                        </p:nvSpPr>
                        <p:spPr bwMode="auto">
                          <a:xfrm>
                            <a:off x="6143625" y="6065838"/>
                            <a:ext cx="6350" cy="1746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5" name="Line 337">
                          <a:extLst>
                            <a:ext uri="{FF2B5EF4-FFF2-40B4-BE49-F238E27FC236}">
                              <a16:creationId xmlns:a16="http://schemas.microsoft.com/office/drawing/2014/main" id="{DC4E6872-DE7B-9917-218A-6ACF9655EAE1}"/>
                            </a:ext>
                          </a:extLst>
                        </p:cNvPr>
                        <p:cNvSpPr>
                          <a:spLocks noChangeShapeType="1"/>
                        </p:cNvSpPr>
                        <p:nvPr/>
                      </p:nvSpPr>
                      <p:spPr bwMode="auto">
                        <a:xfrm>
                          <a:off x="6154738" y="6102350"/>
                          <a:ext cx="34925" cy="109538"/>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339">
                          <a:extLst>
                            <a:ext uri="{FF2B5EF4-FFF2-40B4-BE49-F238E27FC236}">
                              <a16:creationId xmlns:a16="http://schemas.microsoft.com/office/drawing/2014/main" id="{59664D71-199B-777E-AB98-716AA7514C6C}"/>
                            </a:ext>
                          </a:extLst>
                        </p:cNvPr>
                        <p:cNvSpPr>
                          <a:spLocks noChangeShapeType="1"/>
                        </p:cNvSpPr>
                        <p:nvPr/>
                      </p:nvSpPr>
                      <p:spPr bwMode="auto">
                        <a:xfrm>
                          <a:off x="6208713" y="6265863"/>
                          <a:ext cx="41275" cy="10795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340">
                          <a:extLst>
                            <a:ext uri="{FF2B5EF4-FFF2-40B4-BE49-F238E27FC236}">
                              <a16:creationId xmlns:a16="http://schemas.microsoft.com/office/drawing/2014/main" id="{850F6C8D-3719-6016-8E6B-4742A6B81299}"/>
                            </a:ext>
                          </a:extLst>
                        </p:cNvPr>
                        <p:cNvSpPr>
                          <a:spLocks noChangeShapeType="1"/>
                        </p:cNvSpPr>
                        <p:nvPr/>
                      </p:nvSpPr>
                      <p:spPr bwMode="auto">
                        <a:xfrm>
                          <a:off x="6256338" y="6392863"/>
                          <a:ext cx="6350" cy="1746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341">
                          <a:extLst>
                            <a:ext uri="{FF2B5EF4-FFF2-40B4-BE49-F238E27FC236}">
                              <a16:creationId xmlns:a16="http://schemas.microsoft.com/office/drawing/2014/main" id="{6FE34C50-19DC-AC7A-745F-331CD80D1D61}"/>
                            </a:ext>
                          </a:extLst>
                        </p:cNvPr>
                        <p:cNvSpPr>
                          <a:spLocks noChangeShapeType="1"/>
                        </p:cNvSpPr>
                        <p:nvPr/>
                      </p:nvSpPr>
                      <p:spPr bwMode="auto">
                        <a:xfrm>
                          <a:off x="6270625" y="6427788"/>
                          <a:ext cx="39688" cy="10795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342">
                          <a:extLst>
                            <a:ext uri="{FF2B5EF4-FFF2-40B4-BE49-F238E27FC236}">
                              <a16:creationId xmlns:a16="http://schemas.microsoft.com/office/drawing/2014/main" id="{4E19EA87-3DF4-8032-3A72-E68BF3D294D1}"/>
                            </a:ext>
                          </a:extLst>
                        </p:cNvPr>
                        <p:cNvSpPr>
                          <a:spLocks noChangeShapeType="1"/>
                        </p:cNvSpPr>
                        <p:nvPr/>
                      </p:nvSpPr>
                      <p:spPr bwMode="auto">
                        <a:xfrm>
                          <a:off x="6316663" y="6554788"/>
                          <a:ext cx="7938" cy="1746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344">
                          <a:extLst>
                            <a:ext uri="{FF2B5EF4-FFF2-40B4-BE49-F238E27FC236}">
                              <a16:creationId xmlns:a16="http://schemas.microsoft.com/office/drawing/2014/main" id="{0EABEAA9-4A09-A5AE-3241-C2A35656D3C3}"/>
                            </a:ext>
                          </a:extLst>
                        </p:cNvPr>
                        <p:cNvSpPr>
                          <a:spLocks noChangeShapeType="1"/>
                        </p:cNvSpPr>
                        <p:nvPr/>
                      </p:nvSpPr>
                      <p:spPr bwMode="auto">
                        <a:xfrm>
                          <a:off x="6346825" y="6632575"/>
                          <a:ext cx="26988" cy="65088"/>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345">
                          <a:extLst>
                            <a:ext uri="{FF2B5EF4-FFF2-40B4-BE49-F238E27FC236}">
                              <a16:creationId xmlns:a16="http://schemas.microsoft.com/office/drawing/2014/main" id="{01DAB24A-0E87-23FD-5302-979A4E97D4E6}"/>
                            </a:ext>
                          </a:extLst>
                        </p:cNvPr>
                        <p:cNvSpPr>
                          <a:spLocks noChangeShapeType="1"/>
                        </p:cNvSpPr>
                        <p:nvPr/>
                      </p:nvSpPr>
                      <p:spPr bwMode="auto">
                        <a:xfrm>
                          <a:off x="6381750" y="6715125"/>
                          <a:ext cx="7938" cy="1746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346">
                          <a:extLst>
                            <a:ext uri="{FF2B5EF4-FFF2-40B4-BE49-F238E27FC236}">
                              <a16:creationId xmlns:a16="http://schemas.microsoft.com/office/drawing/2014/main" id="{937DC364-51F5-03F5-5FFD-C32D51AD26A2}"/>
                            </a:ext>
                          </a:extLst>
                        </p:cNvPr>
                        <p:cNvSpPr>
                          <a:spLocks noChangeShapeType="1"/>
                        </p:cNvSpPr>
                        <p:nvPr/>
                      </p:nvSpPr>
                      <p:spPr bwMode="auto">
                        <a:xfrm>
                          <a:off x="6397625" y="6750050"/>
                          <a:ext cx="44450" cy="104775"/>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8" name="Line 349">
                    <a:extLst>
                      <a:ext uri="{FF2B5EF4-FFF2-40B4-BE49-F238E27FC236}">
                        <a16:creationId xmlns:a16="http://schemas.microsoft.com/office/drawing/2014/main" id="{54702556-C5BE-0413-F5EF-259C69C30D3F}"/>
                      </a:ext>
                    </a:extLst>
                  </p:cNvPr>
                  <p:cNvSpPr>
                    <a:spLocks noChangeShapeType="1"/>
                  </p:cNvSpPr>
                  <p:nvPr/>
                </p:nvSpPr>
                <p:spPr bwMode="auto">
                  <a:xfrm>
                    <a:off x="6518275" y="7032625"/>
                    <a:ext cx="1588" cy="3175"/>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94" name="TextBox 393">
              <a:extLst>
                <a:ext uri="{FF2B5EF4-FFF2-40B4-BE49-F238E27FC236}">
                  <a16:creationId xmlns:a16="http://schemas.microsoft.com/office/drawing/2014/main" id="{CE5DD841-C545-4A52-C3CB-65287914D670}"/>
                </a:ext>
              </a:extLst>
            </p:cNvPr>
            <p:cNvSpPr txBox="1"/>
            <p:nvPr/>
          </p:nvSpPr>
          <p:spPr>
            <a:xfrm>
              <a:off x="5402290" y="5798127"/>
              <a:ext cx="445956" cy="369332"/>
            </a:xfrm>
            <a:prstGeom prst="rect">
              <a:avLst/>
            </a:prstGeom>
            <a:noFill/>
          </p:spPr>
          <p:txBody>
            <a:bodyPr wrap="none" rtlCol="0">
              <a:spAutoFit/>
            </a:bodyPr>
            <a:lstStyle/>
            <a:p>
              <a:r>
                <a:rPr lang="en-US" sz="1800">
                  <a:solidFill>
                    <a:srgbClr val="0000FF"/>
                  </a:solidFill>
                  <a:latin typeface="+mj-lt"/>
                </a:rPr>
                <a:t>[B]</a:t>
              </a:r>
            </a:p>
          </p:txBody>
        </p:sp>
      </p:grpSp>
      <p:grpSp>
        <p:nvGrpSpPr>
          <p:cNvPr id="398" name="Group 397">
            <a:extLst>
              <a:ext uri="{FF2B5EF4-FFF2-40B4-BE49-F238E27FC236}">
                <a16:creationId xmlns:a16="http://schemas.microsoft.com/office/drawing/2014/main" id="{4EF7C618-FF91-23DB-9290-65952D0A2156}"/>
              </a:ext>
            </a:extLst>
          </p:cNvPr>
          <p:cNvGrpSpPr/>
          <p:nvPr/>
        </p:nvGrpSpPr>
        <p:grpSpPr>
          <a:xfrm>
            <a:off x="7919482" y="3765600"/>
            <a:ext cx="1684605" cy="2630459"/>
            <a:chOff x="7677027" y="3537000"/>
            <a:chExt cx="1684605" cy="2630459"/>
          </a:xfrm>
        </p:grpSpPr>
        <p:grpSp>
          <p:nvGrpSpPr>
            <p:cNvPr id="27" name="Group 26">
              <a:extLst>
                <a:ext uri="{FF2B5EF4-FFF2-40B4-BE49-F238E27FC236}">
                  <a16:creationId xmlns:a16="http://schemas.microsoft.com/office/drawing/2014/main" id="{6AC1DE3C-9017-8CF2-A880-12613A2E329E}"/>
                </a:ext>
              </a:extLst>
            </p:cNvPr>
            <p:cNvGrpSpPr/>
            <p:nvPr/>
          </p:nvGrpSpPr>
          <p:grpSpPr>
            <a:xfrm>
              <a:off x="7677027" y="3537000"/>
              <a:ext cx="1684605" cy="2253131"/>
              <a:chOff x="5381625" y="4148138"/>
              <a:chExt cx="2179206" cy="2914650"/>
            </a:xfrm>
          </p:grpSpPr>
          <p:sp>
            <p:nvSpPr>
              <p:cNvPr id="185" name="Freeform 51">
                <a:extLst>
                  <a:ext uri="{FF2B5EF4-FFF2-40B4-BE49-F238E27FC236}">
                    <a16:creationId xmlns:a16="http://schemas.microsoft.com/office/drawing/2014/main" id="{FFC3BF68-F303-C6DE-7087-3911C9384BCC}"/>
                  </a:ext>
                </a:extLst>
              </p:cNvPr>
              <p:cNvSpPr>
                <a:spLocks/>
              </p:cNvSpPr>
              <p:nvPr/>
            </p:nvSpPr>
            <p:spPr bwMode="auto">
              <a:xfrm>
                <a:off x="5392305" y="4704341"/>
                <a:ext cx="1138238" cy="2044700"/>
              </a:xfrm>
              <a:custGeom>
                <a:avLst/>
                <a:gdLst>
                  <a:gd name="T0" fmla="*/ 656 w 717"/>
                  <a:gd name="T1" fmla="*/ 469 h 1288"/>
                  <a:gd name="T2" fmla="*/ 687 w 717"/>
                  <a:gd name="T3" fmla="*/ 377 h 1288"/>
                  <a:gd name="T4" fmla="*/ 700 w 717"/>
                  <a:gd name="T5" fmla="*/ 331 h 1288"/>
                  <a:gd name="T6" fmla="*/ 711 w 717"/>
                  <a:gd name="T7" fmla="*/ 284 h 1288"/>
                  <a:gd name="T8" fmla="*/ 717 w 717"/>
                  <a:gd name="T9" fmla="*/ 237 h 1288"/>
                  <a:gd name="T10" fmla="*/ 716 w 717"/>
                  <a:gd name="T11" fmla="*/ 190 h 1288"/>
                  <a:gd name="T12" fmla="*/ 709 w 717"/>
                  <a:gd name="T13" fmla="*/ 122 h 1288"/>
                  <a:gd name="T14" fmla="*/ 697 w 717"/>
                  <a:gd name="T15" fmla="*/ 54 h 1288"/>
                  <a:gd name="T16" fmla="*/ 685 w 717"/>
                  <a:gd name="T17" fmla="*/ 0 h 1288"/>
                  <a:gd name="T18" fmla="*/ 0 w 717"/>
                  <a:gd name="T19" fmla="*/ 0 h 1288"/>
                  <a:gd name="T20" fmla="*/ 0 w 717"/>
                  <a:gd name="T21" fmla="*/ 1288 h 1288"/>
                  <a:gd name="T22" fmla="*/ 654 w 717"/>
                  <a:gd name="T23" fmla="*/ 1288 h 1288"/>
                  <a:gd name="T24" fmla="*/ 623 w 717"/>
                  <a:gd name="T25" fmla="*/ 1190 h 1288"/>
                  <a:gd name="T26" fmla="*/ 605 w 717"/>
                  <a:gd name="T27" fmla="*/ 1120 h 1288"/>
                  <a:gd name="T28" fmla="*/ 590 w 717"/>
                  <a:gd name="T29" fmla="*/ 1049 h 1288"/>
                  <a:gd name="T30" fmla="*/ 577 w 717"/>
                  <a:gd name="T31" fmla="*/ 978 h 1288"/>
                  <a:gd name="T32" fmla="*/ 568 w 717"/>
                  <a:gd name="T33" fmla="*/ 906 h 1288"/>
                  <a:gd name="T34" fmla="*/ 567 w 717"/>
                  <a:gd name="T35" fmla="*/ 863 h 1288"/>
                  <a:gd name="T36" fmla="*/ 570 w 717"/>
                  <a:gd name="T37" fmla="*/ 820 h 1288"/>
                  <a:gd name="T38" fmla="*/ 587 w 717"/>
                  <a:gd name="T39" fmla="*/ 734 h 1288"/>
                  <a:gd name="T40" fmla="*/ 610 w 717"/>
                  <a:gd name="T41" fmla="*/ 648 h 1288"/>
                  <a:gd name="T42" fmla="*/ 631 w 717"/>
                  <a:gd name="T43" fmla="*/ 562 h 1288"/>
                  <a:gd name="T44" fmla="*/ 656 w 717"/>
                  <a:gd name="T45" fmla="*/ 469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7" h="1288">
                    <a:moveTo>
                      <a:pt x="656" y="469"/>
                    </a:moveTo>
                    <a:lnTo>
                      <a:pt x="687" y="377"/>
                    </a:lnTo>
                    <a:lnTo>
                      <a:pt x="700" y="331"/>
                    </a:lnTo>
                    <a:lnTo>
                      <a:pt x="711" y="284"/>
                    </a:lnTo>
                    <a:lnTo>
                      <a:pt x="717" y="237"/>
                    </a:lnTo>
                    <a:lnTo>
                      <a:pt x="716" y="190"/>
                    </a:lnTo>
                    <a:lnTo>
                      <a:pt x="709" y="122"/>
                    </a:lnTo>
                    <a:lnTo>
                      <a:pt x="697" y="54"/>
                    </a:lnTo>
                    <a:lnTo>
                      <a:pt x="685" y="0"/>
                    </a:lnTo>
                    <a:lnTo>
                      <a:pt x="0" y="0"/>
                    </a:lnTo>
                    <a:lnTo>
                      <a:pt x="0" y="1288"/>
                    </a:lnTo>
                    <a:lnTo>
                      <a:pt x="654" y="1288"/>
                    </a:lnTo>
                    <a:lnTo>
                      <a:pt x="623" y="1190"/>
                    </a:lnTo>
                    <a:lnTo>
                      <a:pt x="605" y="1120"/>
                    </a:lnTo>
                    <a:lnTo>
                      <a:pt x="590" y="1049"/>
                    </a:lnTo>
                    <a:lnTo>
                      <a:pt x="577" y="978"/>
                    </a:lnTo>
                    <a:lnTo>
                      <a:pt x="568" y="906"/>
                    </a:lnTo>
                    <a:lnTo>
                      <a:pt x="567" y="863"/>
                    </a:lnTo>
                    <a:lnTo>
                      <a:pt x="570" y="820"/>
                    </a:lnTo>
                    <a:lnTo>
                      <a:pt x="587" y="734"/>
                    </a:lnTo>
                    <a:lnTo>
                      <a:pt x="610" y="648"/>
                    </a:lnTo>
                    <a:lnTo>
                      <a:pt x="631" y="562"/>
                    </a:lnTo>
                    <a:lnTo>
                      <a:pt x="656" y="469"/>
                    </a:lnTo>
                    <a:close/>
                  </a:path>
                </a:pathLst>
              </a:custGeom>
              <a:solidFill>
                <a:schemeClr val="accent6">
                  <a:lumMod val="20000"/>
                  <a:lumOff val="80000"/>
                </a:schemeClr>
              </a:solidFill>
              <a:ln w="635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50">
                <a:extLst>
                  <a:ext uri="{FF2B5EF4-FFF2-40B4-BE49-F238E27FC236}">
                    <a16:creationId xmlns:a16="http://schemas.microsoft.com/office/drawing/2014/main" id="{68CFCFB2-DA24-DB2E-702A-D9F52373FE50}"/>
                  </a:ext>
                </a:extLst>
              </p:cNvPr>
              <p:cNvSpPr>
                <a:spLocks/>
              </p:cNvSpPr>
              <p:nvPr/>
            </p:nvSpPr>
            <p:spPr bwMode="auto">
              <a:xfrm>
                <a:off x="6292418" y="4704341"/>
                <a:ext cx="1268413" cy="2044700"/>
              </a:xfrm>
              <a:custGeom>
                <a:avLst/>
                <a:gdLst>
                  <a:gd name="T0" fmla="*/ 799 w 799"/>
                  <a:gd name="T1" fmla="*/ 1288 h 1288"/>
                  <a:gd name="T2" fmla="*/ 799 w 799"/>
                  <a:gd name="T3" fmla="*/ 0 h 1288"/>
                  <a:gd name="T4" fmla="*/ 118 w 799"/>
                  <a:gd name="T5" fmla="*/ 0 h 1288"/>
                  <a:gd name="T6" fmla="*/ 130 w 799"/>
                  <a:gd name="T7" fmla="*/ 54 h 1288"/>
                  <a:gd name="T8" fmla="*/ 142 w 799"/>
                  <a:gd name="T9" fmla="*/ 122 h 1288"/>
                  <a:gd name="T10" fmla="*/ 149 w 799"/>
                  <a:gd name="T11" fmla="*/ 190 h 1288"/>
                  <a:gd name="T12" fmla="*/ 150 w 799"/>
                  <a:gd name="T13" fmla="*/ 237 h 1288"/>
                  <a:gd name="T14" fmla="*/ 144 w 799"/>
                  <a:gd name="T15" fmla="*/ 284 h 1288"/>
                  <a:gd name="T16" fmla="*/ 133 w 799"/>
                  <a:gd name="T17" fmla="*/ 331 h 1288"/>
                  <a:gd name="T18" fmla="*/ 120 w 799"/>
                  <a:gd name="T19" fmla="*/ 377 h 1288"/>
                  <a:gd name="T20" fmla="*/ 89 w 799"/>
                  <a:gd name="T21" fmla="*/ 469 h 1288"/>
                  <a:gd name="T22" fmla="*/ 64 w 799"/>
                  <a:gd name="T23" fmla="*/ 562 h 1288"/>
                  <a:gd name="T24" fmla="*/ 43 w 799"/>
                  <a:gd name="T25" fmla="*/ 648 h 1288"/>
                  <a:gd name="T26" fmla="*/ 20 w 799"/>
                  <a:gd name="T27" fmla="*/ 734 h 1288"/>
                  <a:gd name="T28" fmla="*/ 3 w 799"/>
                  <a:gd name="T29" fmla="*/ 820 h 1288"/>
                  <a:gd name="T30" fmla="*/ 0 w 799"/>
                  <a:gd name="T31" fmla="*/ 863 h 1288"/>
                  <a:gd name="T32" fmla="*/ 1 w 799"/>
                  <a:gd name="T33" fmla="*/ 906 h 1288"/>
                  <a:gd name="T34" fmla="*/ 10 w 799"/>
                  <a:gd name="T35" fmla="*/ 978 h 1288"/>
                  <a:gd name="T36" fmla="*/ 23 w 799"/>
                  <a:gd name="T37" fmla="*/ 1049 h 1288"/>
                  <a:gd name="T38" fmla="*/ 38 w 799"/>
                  <a:gd name="T39" fmla="*/ 1120 h 1288"/>
                  <a:gd name="T40" fmla="*/ 56 w 799"/>
                  <a:gd name="T41" fmla="*/ 1190 h 1288"/>
                  <a:gd name="T42" fmla="*/ 87 w 799"/>
                  <a:gd name="T43" fmla="*/ 1288 h 1288"/>
                  <a:gd name="T44" fmla="*/ 799 w 799"/>
                  <a:gd name="T45" fmla="*/ 1288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9" h="1288">
                    <a:moveTo>
                      <a:pt x="799" y="1288"/>
                    </a:moveTo>
                    <a:lnTo>
                      <a:pt x="799" y="0"/>
                    </a:lnTo>
                    <a:lnTo>
                      <a:pt x="118" y="0"/>
                    </a:lnTo>
                    <a:lnTo>
                      <a:pt x="130" y="54"/>
                    </a:lnTo>
                    <a:lnTo>
                      <a:pt x="142" y="122"/>
                    </a:lnTo>
                    <a:lnTo>
                      <a:pt x="149" y="190"/>
                    </a:lnTo>
                    <a:lnTo>
                      <a:pt x="150" y="237"/>
                    </a:lnTo>
                    <a:lnTo>
                      <a:pt x="144" y="284"/>
                    </a:lnTo>
                    <a:lnTo>
                      <a:pt x="133" y="331"/>
                    </a:lnTo>
                    <a:lnTo>
                      <a:pt x="120" y="377"/>
                    </a:lnTo>
                    <a:lnTo>
                      <a:pt x="89" y="469"/>
                    </a:lnTo>
                    <a:lnTo>
                      <a:pt x="64" y="562"/>
                    </a:lnTo>
                    <a:lnTo>
                      <a:pt x="43" y="648"/>
                    </a:lnTo>
                    <a:lnTo>
                      <a:pt x="20" y="734"/>
                    </a:lnTo>
                    <a:lnTo>
                      <a:pt x="3" y="820"/>
                    </a:lnTo>
                    <a:lnTo>
                      <a:pt x="0" y="863"/>
                    </a:lnTo>
                    <a:lnTo>
                      <a:pt x="1" y="906"/>
                    </a:lnTo>
                    <a:lnTo>
                      <a:pt x="10" y="978"/>
                    </a:lnTo>
                    <a:lnTo>
                      <a:pt x="23" y="1049"/>
                    </a:lnTo>
                    <a:lnTo>
                      <a:pt x="38" y="1120"/>
                    </a:lnTo>
                    <a:lnTo>
                      <a:pt x="56" y="1190"/>
                    </a:lnTo>
                    <a:lnTo>
                      <a:pt x="87" y="1288"/>
                    </a:lnTo>
                    <a:lnTo>
                      <a:pt x="799" y="1288"/>
                    </a:lnTo>
                    <a:close/>
                  </a:path>
                </a:pathLst>
              </a:custGeom>
              <a:solidFill>
                <a:schemeClr val="accent4">
                  <a:lumMod val="20000"/>
                  <a:lumOff val="80000"/>
                </a:schemeClr>
              </a:solidFill>
              <a:ln w="635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Rectangle 202">
                <a:extLst>
                  <a:ext uri="{FF2B5EF4-FFF2-40B4-BE49-F238E27FC236}">
                    <a16:creationId xmlns:a16="http://schemas.microsoft.com/office/drawing/2014/main" id="{8AC2699A-AB44-E285-707E-3694DDD68DC5}"/>
                  </a:ext>
                </a:extLst>
              </p:cNvPr>
              <p:cNvSpPr>
                <a:spLocks noChangeArrowheads="1"/>
              </p:cNvSpPr>
              <p:nvPr/>
            </p:nvSpPr>
            <p:spPr bwMode="auto">
              <a:xfrm>
                <a:off x="5381625" y="4706938"/>
                <a:ext cx="2168525" cy="204311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Line 238">
                <a:extLst>
                  <a:ext uri="{FF2B5EF4-FFF2-40B4-BE49-F238E27FC236}">
                    <a16:creationId xmlns:a16="http://schemas.microsoft.com/office/drawing/2014/main" id="{89B21036-806B-6F9B-6BA2-FED38D696A0C}"/>
                  </a:ext>
                </a:extLst>
              </p:cNvPr>
              <p:cNvSpPr>
                <a:spLocks noChangeShapeType="1"/>
              </p:cNvSpPr>
              <p:nvPr/>
            </p:nvSpPr>
            <p:spPr bwMode="auto">
              <a:xfrm>
                <a:off x="6361113" y="4148138"/>
                <a:ext cx="28575" cy="714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89" name="Group 188">
                <a:extLst>
                  <a:ext uri="{FF2B5EF4-FFF2-40B4-BE49-F238E27FC236}">
                    <a16:creationId xmlns:a16="http://schemas.microsoft.com/office/drawing/2014/main" id="{4B37CE39-8E93-7EB9-F5A1-39B61F4D3D16}"/>
                  </a:ext>
                </a:extLst>
              </p:cNvPr>
              <p:cNvGrpSpPr/>
              <p:nvPr/>
            </p:nvGrpSpPr>
            <p:grpSpPr>
              <a:xfrm>
                <a:off x="6188075" y="4173538"/>
                <a:ext cx="422276" cy="2882900"/>
                <a:chOff x="6188075" y="4173538"/>
                <a:chExt cx="422276" cy="2882900"/>
              </a:xfrm>
            </p:grpSpPr>
            <p:sp>
              <p:nvSpPr>
                <p:cNvPr id="242" name="Line 227">
                  <a:extLst>
                    <a:ext uri="{FF2B5EF4-FFF2-40B4-BE49-F238E27FC236}">
                      <a16:creationId xmlns:a16="http://schemas.microsoft.com/office/drawing/2014/main" id="{08AA0FD9-DBBF-83C4-7B25-0AE255A0FC0C}"/>
                    </a:ext>
                  </a:extLst>
                </p:cNvPr>
                <p:cNvSpPr>
                  <a:spLocks noChangeShapeType="1"/>
                </p:cNvSpPr>
                <p:nvPr/>
              </p:nvSpPr>
              <p:spPr bwMode="auto">
                <a:xfrm>
                  <a:off x="6289675" y="6183313"/>
                  <a:ext cx="11113" cy="762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Line 228">
                  <a:extLst>
                    <a:ext uri="{FF2B5EF4-FFF2-40B4-BE49-F238E27FC236}">
                      <a16:creationId xmlns:a16="http://schemas.microsoft.com/office/drawing/2014/main" id="{A3CC480D-7335-F41F-AB21-9335BBEB5269}"/>
                    </a:ext>
                  </a:extLst>
                </p:cNvPr>
                <p:cNvSpPr>
                  <a:spLocks noChangeShapeType="1"/>
                </p:cNvSpPr>
                <p:nvPr/>
              </p:nvSpPr>
              <p:spPr bwMode="auto">
                <a:xfrm>
                  <a:off x="6307138" y="6297613"/>
                  <a:ext cx="9525" cy="7302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Line 229">
                  <a:extLst>
                    <a:ext uri="{FF2B5EF4-FFF2-40B4-BE49-F238E27FC236}">
                      <a16:creationId xmlns:a16="http://schemas.microsoft.com/office/drawing/2014/main" id="{C491FA67-6129-C96C-3127-3B5E8B9DFA47}"/>
                    </a:ext>
                  </a:extLst>
                </p:cNvPr>
                <p:cNvSpPr>
                  <a:spLocks noChangeShapeType="1"/>
                </p:cNvSpPr>
                <p:nvPr/>
              </p:nvSpPr>
              <p:spPr bwMode="auto">
                <a:xfrm>
                  <a:off x="6316663" y="6370638"/>
                  <a:ext cx="1588" cy="317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Line 230">
                  <a:extLst>
                    <a:ext uri="{FF2B5EF4-FFF2-40B4-BE49-F238E27FC236}">
                      <a16:creationId xmlns:a16="http://schemas.microsoft.com/office/drawing/2014/main" id="{3BF27BC9-AF08-92DF-4C1D-B615EA2C9262}"/>
                    </a:ext>
                  </a:extLst>
                </p:cNvPr>
                <p:cNvSpPr>
                  <a:spLocks noChangeShapeType="1"/>
                </p:cNvSpPr>
                <p:nvPr/>
              </p:nvSpPr>
              <p:spPr bwMode="auto">
                <a:xfrm>
                  <a:off x="6327775" y="6411913"/>
                  <a:ext cx="17463" cy="746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Line 231">
                  <a:extLst>
                    <a:ext uri="{FF2B5EF4-FFF2-40B4-BE49-F238E27FC236}">
                      <a16:creationId xmlns:a16="http://schemas.microsoft.com/office/drawing/2014/main" id="{927BFD17-561E-6509-DFDD-25A82988CE63}"/>
                    </a:ext>
                  </a:extLst>
                </p:cNvPr>
                <p:cNvSpPr>
                  <a:spLocks noChangeShapeType="1"/>
                </p:cNvSpPr>
                <p:nvPr/>
              </p:nvSpPr>
              <p:spPr bwMode="auto">
                <a:xfrm>
                  <a:off x="6354763" y="6524625"/>
                  <a:ext cx="17463" cy="6985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Line 232">
                  <a:extLst>
                    <a:ext uri="{FF2B5EF4-FFF2-40B4-BE49-F238E27FC236}">
                      <a16:creationId xmlns:a16="http://schemas.microsoft.com/office/drawing/2014/main" id="{ACA6B8E2-5F15-C42B-1E84-1C4214B92D5B}"/>
                    </a:ext>
                  </a:extLst>
                </p:cNvPr>
                <p:cNvSpPr>
                  <a:spLocks noChangeShapeType="1"/>
                </p:cNvSpPr>
                <p:nvPr/>
              </p:nvSpPr>
              <p:spPr bwMode="auto">
                <a:xfrm>
                  <a:off x="6372225" y="6594475"/>
                  <a:ext cx="0" cy="476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Line 233">
                  <a:extLst>
                    <a:ext uri="{FF2B5EF4-FFF2-40B4-BE49-F238E27FC236}">
                      <a16:creationId xmlns:a16="http://schemas.microsoft.com/office/drawing/2014/main" id="{8E633979-982A-58D2-B9B0-5B5E1927F9A2}"/>
                    </a:ext>
                  </a:extLst>
                </p:cNvPr>
                <p:cNvSpPr>
                  <a:spLocks noChangeShapeType="1"/>
                </p:cNvSpPr>
                <p:nvPr/>
              </p:nvSpPr>
              <p:spPr bwMode="auto">
                <a:xfrm>
                  <a:off x="6383338" y="6635750"/>
                  <a:ext cx="23813" cy="7302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Line 234">
                  <a:extLst>
                    <a:ext uri="{FF2B5EF4-FFF2-40B4-BE49-F238E27FC236}">
                      <a16:creationId xmlns:a16="http://schemas.microsoft.com/office/drawing/2014/main" id="{CDDD7D35-A7FB-264A-EF2A-F17B9CD95083}"/>
                    </a:ext>
                  </a:extLst>
                </p:cNvPr>
                <p:cNvSpPr>
                  <a:spLocks noChangeShapeType="1"/>
                </p:cNvSpPr>
                <p:nvPr/>
              </p:nvSpPr>
              <p:spPr bwMode="auto">
                <a:xfrm>
                  <a:off x="6418263" y="6745288"/>
                  <a:ext cx="22225" cy="6985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Line 235">
                  <a:extLst>
                    <a:ext uri="{FF2B5EF4-FFF2-40B4-BE49-F238E27FC236}">
                      <a16:creationId xmlns:a16="http://schemas.microsoft.com/office/drawing/2014/main" id="{332DFC40-01D3-C4EC-7B3D-1747310048B1}"/>
                    </a:ext>
                  </a:extLst>
                </p:cNvPr>
                <p:cNvSpPr>
                  <a:spLocks noChangeShapeType="1"/>
                </p:cNvSpPr>
                <p:nvPr/>
              </p:nvSpPr>
              <p:spPr bwMode="auto">
                <a:xfrm>
                  <a:off x="6440488" y="6815138"/>
                  <a:ext cx="1588" cy="317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Line 262">
                  <a:extLst>
                    <a:ext uri="{FF2B5EF4-FFF2-40B4-BE49-F238E27FC236}">
                      <a16:creationId xmlns:a16="http://schemas.microsoft.com/office/drawing/2014/main" id="{0A4D8C5C-41F6-15FA-27D8-6AD173375DF5}"/>
                    </a:ext>
                  </a:extLst>
                </p:cNvPr>
                <p:cNvSpPr>
                  <a:spLocks noChangeShapeType="1"/>
                </p:cNvSpPr>
                <p:nvPr/>
              </p:nvSpPr>
              <p:spPr bwMode="auto">
                <a:xfrm>
                  <a:off x="6396038" y="6270625"/>
                  <a:ext cx="11113" cy="762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Line 263">
                  <a:extLst>
                    <a:ext uri="{FF2B5EF4-FFF2-40B4-BE49-F238E27FC236}">
                      <a16:creationId xmlns:a16="http://schemas.microsoft.com/office/drawing/2014/main" id="{283D0860-5E38-C574-1AA5-742BD4F8A681}"/>
                    </a:ext>
                  </a:extLst>
                </p:cNvPr>
                <p:cNvSpPr>
                  <a:spLocks noChangeShapeType="1"/>
                </p:cNvSpPr>
                <p:nvPr/>
              </p:nvSpPr>
              <p:spPr bwMode="auto">
                <a:xfrm>
                  <a:off x="6415088" y="6384925"/>
                  <a:ext cx="17463" cy="746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Line 264">
                  <a:extLst>
                    <a:ext uri="{FF2B5EF4-FFF2-40B4-BE49-F238E27FC236}">
                      <a16:creationId xmlns:a16="http://schemas.microsoft.com/office/drawing/2014/main" id="{0D9AB086-B8D7-5840-AD35-3FA6087064AA}"/>
                    </a:ext>
                  </a:extLst>
                </p:cNvPr>
                <p:cNvSpPr>
                  <a:spLocks noChangeShapeType="1"/>
                </p:cNvSpPr>
                <p:nvPr/>
              </p:nvSpPr>
              <p:spPr bwMode="auto">
                <a:xfrm>
                  <a:off x="6442075" y="6496050"/>
                  <a:ext cx="17463" cy="746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Line 265">
                  <a:extLst>
                    <a:ext uri="{FF2B5EF4-FFF2-40B4-BE49-F238E27FC236}">
                      <a16:creationId xmlns:a16="http://schemas.microsoft.com/office/drawing/2014/main" id="{8404A5C4-CA1D-B2EB-3305-EEBA0F0D5425}"/>
                    </a:ext>
                  </a:extLst>
                </p:cNvPr>
                <p:cNvSpPr>
                  <a:spLocks noChangeShapeType="1"/>
                </p:cNvSpPr>
                <p:nvPr/>
              </p:nvSpPr>
              <p:spPr bwMode="auto">
                <a:xfrm>
                  <a:off x="6470650" y="6608763"/>
                  <a:ext cx="23813" cy="7302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Line 266">
                  <a:extLst>
                    <a:ext uri="{FF2B5EF4-FFF2-40B4-BE49-F238E27FC236}">
                      <a16:creationId xmlns:a16="http://schemas.microsoft.com/office/drawing/2014/main" id="{20372D58-06D0-326C-EB3C-906DC2113C3D}"/>
                    </a:ext>
                  </a:extLst>
                </p:cNvPr>
                <p:cNvSpPr>
                  <a:spLocks noChangeShapeType="1"/>
                </p:cNvSpPr>
                <p:nvPr/>
              </p:nvSpPr>
              <p:spPr bwMode="auto">
                <a:xfrm>
                  <a:off x="6505575" y="6718300"/>
                  <a:ext cx="22225" cy="7302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Line 267">
                  <a:extLst>
                    <a:ext uri="{FF2B5EF4-FFF2-40B4-BE49-F238E27FC236}">
                      <a16:creationId xmlns:a16="http://schemas.microsoft.com/office/drawing/2014/main" id="{5C42F6E5-D49E-45AA-E82D-D87161FDDD2A}"/>
                    </a:ext>
                  </a:extLst>
                </p:cNvPr>
                <p:cNvSpPr>
                  <a:spLocks noChangeShapeType="1"/>
                </p:cNvSpPr>
                <p:nvPr/>
              </p:nvSpPr>
              <p:spPr bwMode="auto">
                <a:xfrm>
                  <a:off x="6540500" y="6827838"/>
                  <a:ext cx="26988" cy="7143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Line 268">
                  <a:extLst>
                    <a:ext uri="{FF2B5EF4-FFF2-40B4-BE49-F238E27FC236}">
                      <a16:creationId xmlns:a16="http://schemas.microsoft.com/office/drawing/2014/main" id="{7E158A01-1B84-352E-4579-628E1CBD197A}"/>
                    </a:ext>
                  </a:extLst>
                </p:cNvPr>
                <p:cNvSpPr>
                  <a:spLocks noChangeShapeType="1"/>
                </p:cNvSpPr>
                <p:nvPr/>
              </p:nvSpPr>
              <p:spPr bwMode="auto">
                <a:xfrm>
                  <a:off x="6580188" y="6935788"/>
                  <a:ext cx="25400" cy="7143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Line 292">
                  <a:extLst>
                    <a:ext uri="{FF2B5EF4-FFF2-40B4-BE49-F238E27FC236}">
                      <a16:creationId xmlns:a16="http://schemas.microsoft.com/office/drawing/2014/main" id="{B4105650-AE11-DEF3-B6BD-131E63BBFA12}"/>
                    </a:ext>
                  </a:extLst>
                </p:cNvPr>
                <p:cNvSpPr>
                  <a:spLocks noChangeShapeType="1"/>
                </p:cNvSpPr>
                <p:nvPr/>
              </p:nvSpPr>
              <p:spPr bwMode="auto">
                <a:xfrm>
                  <a:off x="6200775" y="6211888"/>
                  <a:ext cx="11113" cy="762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Line 293">
                  <a:extLst>
                    <a:ext uri="{FF2B5EF4-FFF2-40B4-BE49-F238E27FC236}">
                      <a16:creationId xmlns:a16="http://schemas.microsoft.com/office/drawing/2014/main" id="{89D59B8B-209C-1105-6745-A826633161CB}"/>
                    </a:ext>
                  </a:extLst>
                </p:cNvPr>
                <p:cNvSpPr>
                  <a:spLocks noChangeShapeType="1"/>
                </p:cNvSpPr>
                <p:nvPr/>
              </p:nvSpPr>
              <p:spPr bwMode="auto">
                <a:xfrm>
                  <a:off x="6218238" y="6326188"/>
                  <a:ext cx="6350" cy="5397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Line 294">
                  <a:extLst>
                    <a:ext uri="{FF2B5EF4-FFF2-40B4-BE49-F238E27FC236}">
                      <a16:creationId xmlns:a16="http://schemas.microsoft.com/office/drawing/2014/main" id="{55B1A5E9-C033-CE44-D590-2F14A6525D51}"/>
                    </a:ext>
                  </a:extLst>
                </p:cNvPr>
                <p:cNvSpPr>
                  <a:spLocks noChangeShapeType="1"/>
                </p:cNvSpPr>
                <p:nvPr/>
              </p:nvSpPr>
              <p:spPr bwMode="auto">
                <a:xfrm>
                  <a:off x="6224588" y="6380163"/>
                  <a:ext cx="6350" cy="2222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Line 295">
                  <a:extLst>
                    <a:ext uri="{FF2B5EF4-FFF2-40B4-BE49-F238E27FC236}">
                      <a16:creationId xmlns:a16="http://schemas.microsoft.com/office/drawing/2014/main" id="{01483D2A-4355-A093-C364-5115DB350199}"/>
                    </a:ext>
                  </a:extLst>
                </p:cNvPr>
                <p:cNvSpPr>
                  <a:spLocks noChangeShapeType="1"/>
                </p:cNvSpPr>
                <p:nvPr/>
              </p:nvSpPr>
              <p:spPr bwMode="auto">
                <a:xfrm>
                  <a:off x="6238875" y="6438900"/>
                  <a:ext cx="19050" cy="746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Line 296">
                  <a:extLst>
                    <a:ext uri="{FF2B5EF4-FFF2-40B4-BE49-F238E27FC236}">
                      <a16:creationId xmlns:a16="http://schemas.microsoft.com/office/drawing/2014/main" id="{5CB35E14-81BD-21FC-598E-E0C0084E41A0}"/>
                    </a:ext>
                  </a:extLst>
                </p:cNvPr>
                <p:cNvSpPr>
                  <a:spLocks noChangeShapeType="1"/>
                </p:cNvSpPr>
                <p:nvPr/>
              </p:nvSpPr>
              <p:spPr bwMode="auto">
                <a:xfrm>
                  <a:off x="6265863" y="6551613"/>
                  <a:ext cx="14288" cy="5873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Line 297">
                  <a:extLst>
                    <a:ext uri="{FF2B5EF4-FFF2-40B4-BE49-F238E27FC236}">
                      <a16:creationId xmlns:a16="http://schemas.microsoft.com/office/drawing/2014/main" id="{69504DF9-73AF-C827-71BB-ABE959A2F638}"/>
                    </a:ext>
                  </a:extLst>
                </p:cNvPr>
                <p:cNvSpPr>
                  <a:spLocks noChangeShapeType="1"/>
                </p:cNvSpPr>
                <p:nvPr/>
              </p:nvSpPr>
              <p:spPr bwMode="auto">
                <a:xfrm>
                  <a:off x="6280150" y="6610350"/>
                  <a:ext cx="6350" cy="1587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 name="Line 298">
                  <a:extLst>
                    <a:ext uri="{FF2B5EF4-FFF2-40B4-BE49-F238E27FC236}">
                      <a16:creationId xmlns:a16="http://schemas.microsoft.com/office/drawing/2014/main" id="{CD3B8918-94DC-952F-6BFE-EB2A360D02A1}"/>
                    </a:ext>
                  </a:extLst>
                </p:cNvPr>
                <p:cNvSpPr>
                  <a:spLocks noChangeShapeType="1"/>
                </p:cNvSpPr>
                <p:nvPr/>
              </p:nvSpPr>
              <p:spPr bwMode="auto">
                <a:xfrm>
                  <a:off x="6297613" y="6662738"/>
                  <a:ext cx="22225" cy="7302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Line 299">
                  <a:extLst>
                    <a:ext uri="{FF2B5EF4-FFF2-40B4-BE49-F238E27FC236}">
                      <a16:creationId xmlns:a16="http://schemas.microsoft.com/office/drawing/2014/main" id="{CC87A019-6CB9-F1C9-3023-7B026407ED9C}"/>
                    </a:ext>
                  </a:extLst>
                </p:cNvPr>
                <p:cNvSpPr>
                  <a:spLocks noChangeShapeType="1"/>
                </p:cNvSpPr>
                <p:nvPr/>
              </p:nvSpPr>
              <p:spPr bwMode="auto">
                <a:xfrm>
                  <a:off x="6330950" y="6772275"/>
                  <a:ext cx="20638" cy="619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Line 300">
                  <a:extLst>
                    <a:ext uri="{FF2B5EF4-FFF2-40B4-BE49-F238E27FC236}">
                      <a16:creationId xmlns:a16="http://schemas.microsoft.com/office/drawing/2014/main" id="{5B1B11C6-CE7B-4AE4-4803-0AD281699DDD}"/>
                    </a:ext>
                  </a:extLst>
                </p:cNvPr>
                <p:cNvSpPr>
                  <a:spLocks noChangeShapeType="1"/>
                </p:cNvSpPr>
                <p:nvPr/>
              </p:nvSpPr>
              <p:spPr bwMode="auto">
                <a:xfrm>
                  <a:off x="6351588" y="6834188"/>
                  <a:ext cx="3175" cy="111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Line 301">
                  <a:extLst>
                    <a:ext uri="{FF2B5EF4-FFF2-40B4-BE49-F238E27FC236}">
                      <a16:creationId xmlns:a16="http://schemas.microsoft.com/office/drawing/2014/main" id="{1562A820-DA8D-DA41-9002-7232E53855F3}"/>
                    </a:ext>
                  </a:extLst>
                </p:cNvPr>
                <p:cNvSpPr>
                  <a:spLocks noChangeShapeType="1"/>
                </p:cNvSpPr>
                <p:nvPr/>
              </p:nvSpPr>
              <p:spPr bwMode="auto">
                <a:xfrm>
                  <a:off x="6367463" y="6881813"/>
                  <a:ext cx="26988" cy="7302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Line 302">
                  <a:extLst>
                    <a:ext uri="{FF2B5EF4-FFF2-40B4-BE49-F238E27FC236}">
                      <a16:creationId xmlns:a16="http://schemas.microsoft.com/office/drawing/2014/main" id="{92245BB7-E68C-1DE3-FC5C-F32C339F3DCC}"/>
                    </a:ext>
                  </a:extLst>
                </p:cNvPr>
                <p:cNvSpPr>
                  <a:spLocks noChangeShapeType="1"/>
                </p:cNvSpPr>
                <p:nvPr/>
              </p:nvSpPr>
              <p:spPr bwMode="auto">
                <a:xfrm>
                  <a:off x="6407150" y="6989763"/>
                  <a:ext cx="23813" cy="6667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69" name="Group 268">
                  <a:extLst>
                    <a:ext uri="{FF2B5EF4-FFF2-40B4-BE49-F238E27FC236}">
                      <a16:creationId xmlns:a16="http://schemas.microsoft.com/office/drawing/2014/main" id="{C8BAF059-0A19-5C4F-24B9-C0C25F2DA313}"/>
                    </a:ext>
                  </a:extLst>
                </p:cNvPr>
                <p:cNvGrpSpPr/>
                <p:nvPr/>
              </p:nvGrpSpPr>
              <p:grpSpPr>
                <a:xfrm>
                  <a:off x="6188075" y="4173538"/>
                  <a:ext cx="422276" cy="2058987"/>
                  <a:chOff x="6188075" y="4173538"/>
                  <a:chExt cx="422276" cy="2058987"/>
                </a:xfrm>
              </p:grpSpPr>
              <p:sp>
                <p:nvSpPr>
                  <p:cNvPr id="272" name="Line 203">
                    <a:extLst>
                      <a:ext uri="{FF2B5EF4-FFF2-40B4-BE49-F238E27FC236}">
                        <a16:creationId xmlns:a16="http://schemas.microsoft.com/office/drawing/2014/main" id="{DFC31F2B-88BF-6D88-3376-D957F02639FD}"/>
                      </a:ext>
                    </a:extLst>
                  </p:cNvPr>
                  <p:cNvSpPr>
                    <a:spLocks noChangeShapeType="1"/>
                  </p:cNvSpPr>
                  <p:nvPr/>
                </p:nvSpPr>
                <p:spPr bwMode="auto">
                  <a:xfrm>
                    <a:off x="6275388" y="4173538"/>
                    <a:ext cx="26988" cy="7143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 name="Line 204">
                    <a:extLst>
                      <a:ext uri="{FF2B5EF4-FFF2-40B4-BE49-F238E27FC236}">
                        <a16:creationId xmlns:a16="http://schemas.microsoft.com/office/drawing/2014/main" id="{21929859-B46B-BBA6-9307-EA4692BA0FA6}"/>
                      </a:ext>
                    </a:extLst>
                  </p:cNvPr>
                  <p:cNvSpPr>
                    <a:spLocks noChangeShapeType="1"/>
                  </p:cNvSpPr>
                  <p:nvPr/>
                </p:nvSpPr>
                <p:spPr bwMode="auto">
                  <a:xfrm>
                    <a:off x="6316663" y="4281488"/>
                    <a:ext cx="28575" cy="7143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 name="Line 206">
                    <a:extLst>
                      <a:ext uri="{FF2B5EF4-FFF2-40B4-BE49-F238E27FC236}">
                        <a16:creationId xmlns:a16="http://schemas.microsoft.com/office/drawing/2014/main" id="{CE2C5E27-6502-A484-CC12-7EDBAF4B1C0F}"/>
                      </a:ext>
                    </a:extLst>
                  </p:cNvPr>
                  <p:cNvSpPr>
                    <a:spLocks noChangeShapeType="1"/>
                  </p:cNvSpPr>
                  <p:nvPr/>
                </p:nvSpPr>
                <p:spPr bwMode="auto">
                  <a:xfrm>
                    <a:off x="6357938" y="4387850"/>
                    <a:ext cx="28575" cy="7302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 name="Line 207">
                    <a:extLst>
                      <a:ext uri="{FF2B5EF4-FFF2-40B4-BE49-F238E27FC236}">
                        <a16:creationId xmlns:a16="http://schemas.microsoft.com/office/drawing/2014/main" id="{7DB03B91-BC83-D265-DE40-BB1C426D70A7}"/>
                      </a:ext>
                    </a:extLst>
                  </p:cNvPr>
                  <p:cNvSpPr>
                    <a:spLocks noChangeShapeType="1"/>
                  </p:cNvSpPr>
                  <p:nvPr/>
                </p:nvSpPr>
                <p:spPr bwMode="auto">
                  <a:xfrm>
                    <a:off x="6400800" y="4495800"/>
                    <a:ext cx="26988" cy="7143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 name="Line 208">
                    <a:extLst>
                      <a:ext uri="{FF2B5EF4-FFF2-40B4-BE49-F238E27FC236}">
                        <a16:creationId xmlns:a16="http://schemas.microsoft.com/office/drawing/2014/main" id="{B352AC53-AB90-8E5D-F37D-07DABB52930C}"/>
                      </a:ext>
                    </a:extLst>
                  </p:cNvPr>
                  <p:cNvSpPr>
                    <a:spLocks noChangeShapeType="1"/>
                  </p:cNvSpPr>
                  <p:nvPr/>
                </p:nvSpPr>
                <p:spPr bwMode="auto">
                  <a:xfrm>
                    <a:off x="6440488" y="4603750"/>
                    <a:ext cx="19050" cy="746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 name="Line 209">
                    <a:extLst>
                      <a:ext uri="{FF2B5EF4-FFF2-40B4-BE49-F238E27FC236}">
                        <a16:creationId xmlns:a16="http://schemas.microsoft.com/office/drawing/2014/main" id="{B43131D0-111F-A1D1-5C86-AEBCB7D561F3}"/>
                      </a:ext>
                    </a:extLst>
                  </p:cNvPr>
                  <p:cNvSpPr>
                    <a:spLocks noChangeShapeType="1"/>
                  </p:cNvSpPr>
                  <p:nvPr/>
                </p:nvSpPr>
                <p:spPr bwMode="auto">
                  <a:xfrm>
                    <a:off x="6469063" y="4716463"/>
                    <a:ext cx="19050" cy="746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 name="Line 210">
                    <a:extLst>
                      <a:ext uri="{FF2B5EF4-FFF2-40B4-BE49-F238E27FC236}">
                        <a16:creationId xmlns:a16="http://schemas.microsoft.com/office/drawing/2014/main" id="{42A8D437-5A47-D610-0156-B72669BCC11D}"/>
                      </a:ext>
                    </a:extLst>
                  </p:cNvPr>
                  <p:cNvSpPr>
                    <a:spLocks noChangeShapeType="1"/>
                  </p:cNvSpPr>
                  <p:nvPr/>
                </p:nvSpPr>
                <p:spPr bwMode="auto">
                  <a:xfrm>
                    <a:off x="6492875" y="4829175"/>
                    <a:ext cx="11113" cy="762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 name="Line 211">
                    <a:extLst>
                      <a:ext uri="{FF2B5EF4-FFF2-40B4-BE49-F238E27FC236}">
                        <a16:creationId xmlns:a16="http://schemas.microsoft.com/office/drawing/2014/main" id="{1803193D-8AA0-2DB3-4451-253E2D6D0DD1}"/>
                      </a:ext>
                    </a:extLst>
                  </p:cNvPr>
                  <p:cNvSpPr>
                    <a:spLocks noChangeShapeType="1"/>
                  </p:cNvSpPr>
                  <p:nvPr/>
                </p:nvSpPr>
                <p:spPr bwMode="auto">
                  <a:xfrm>
                    <a:off x="6510338" y="4943475"/>
                    <a:ext cx="7938" cy="635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 name="Line 212">
                    <a:extLst>
                      <a:ext uri="{FF2B5EF4-FFF2-40B4-BE49-F238E27FC236}">
                        <a16:creationId xmlns:a16="http://schemas.microsoft.com/office/drawing/2014/main" id="{EB8497EF-A57F-3A7E-6697-EF202DCDEC9D}"/>
                      </a:ext>
                    </a:extLst>
                  </p:cNvPr>
                  <p:cNvSpPr>
                    <a:spLocks noChangeShapeType="1"/>
                  </p:cNvSpPr>
                  <p:nvPr/>
                </p:nvSpPr>
                <p:spPr bwMode="auto">
                  <a:xfrm flipH="1">
                    <a:off x="6518275" y="5006975"/>
                    <a:ext cx="0" cy="127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 name="Line 213">
                    <a:extLst>
                      <a:ext uri="{FF2B5EF4-FFF2-40B4-BE49-F238E27FC236}">
                        <a16:creationId xmlns:a16="http://schemas.microsoft.com/office/drawing/2014/main" id="{45C1743A-70FC-7127-E4F7-707EEFE8802F}"/>
                      </a:ext>
                    </a:extLst>
                  </p:cNvPr>
                  <p:cNvSpPr>
                    <a:spLocks noChangeShapeType="1"/>
                  </p:cNvSpPr>
                  <p:nvPr/>
                </p:nvSpPr>
                <p:spPr bwMode="auto">
                  <a:xfrm flipH="1">
                    <a:off x="6511925" y="5057775"/>
                    <a:ext cx="3175" cy="7778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 name="Line 214">
                    <a:extLst>
                      <a:ext uri="{FF2B5EF4-FFF2-40B4-BE49-F238E27FC236}">
                        <a16:creationId xmlns:a16="http://schemas.microsoft.com/office/drawing/2014/main" id="{4EF0A2CD-ECE7-F9EE-FF04-4FF40A3F67BD}"/>
                      </a:ext>
                    </a:extLst>
                  </p:cNvPr>
                  <p:cNvSpPr>
                    <a:spLocks noChangeShapeType="1"/>
                  </p:cNvSpPr>
                  <p:nvPr/>
                </p:nvSpPr>
                <p:spPr bwMode="auto">
                  <a:xfrm flipH="1">
                    <a:off x="6486525" y="5172075"/>
                    <a:ext cx="19050" cy="762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 name="Line 215">
                    <a:extLst>
                      <a:ext uri="{FF2B5EF4-FFF2-40B4-BE49-F238E27FC236}">
                        <a16:creationId xmlns:a16="http://schemas.microsoft.com/office/drawing/2014/main" id="{FA477045-B10B-F6D9-D303-005D0BA40E74}"/>
                      </a:ext>
                    </a:extLst>
                  </p:cNvPr>
                  <p:cNvSpPr>
                    <a:spLocks noChangeShapeType="1"/>
                  </p:cNvSpPr>
                  <p:nvPr/>
                </p:nvSpPr>
                <p:spPr bwMode="auto">
                  <a:xfrm flipH="1">
                    <a:off x="6472238" y="5284788"/>
                    <a:ext cx="4763" cy="1905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 name="Line 216">
                    <a:extLst>
                      <a:ext uri="{FF2B5EF4-FFF2-40B4-BE49-F238E27FC236}">
                        <a16:creationId xmlns:a16="http://schemas.microsoft.com/office/drawing/2014/main" id="{74115EE7-A70C-5695-13C1-C06D8683181A}"/>
                      </a:ext>
                    </a:extLst>
                  </p:cNvPr>
                  <p:cNvSpPr>
                    <a:spLocks noChangeShapeType="1"/>
                  </p:cNvSpPr>
                  <p:nvPr/>
                </p:nvSpPr>
                <p:spPr bwMode="auto">
                  <a:xfrm flipH="1">
                    <a:off x="6454775" y="5303838"/>
                    <a:ext cx="17463" cy="5397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 name="Line 217">
                    <a:extLst>
                      <a:ext uri="{FF2B5EF4-FFF2-40B4-BE49-F238E27FC236}">
                        <a16:creationId xmlns:a16="http://schemas.microsoft.com/office/drawing/2014/main" id="{2A9E3D7C-FAAD-1215-10BF-A4578C8EAFA3}"/>
                      </a:ext>
                    </a:extLst>
                  </p:cNvPr>
                  <p:cNvSpPr>
                    <a:spLocks noChangeShapeType="1"/>
                  </p:cNvSpPr>
                  <p:nvPr/>
                </p:nvSpPr>
                <p:spPr bwMode="auto">
                  <a:xfrm flipH="1">
                    <a:off x="6423025" y="5395913"/>
                    <a:ext cx="22225" cy="7302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Line 218">
                    <a:extLst>
                      <a:ext uri="{FF2B5EF4-FFF2-40B4-BE49-F238E27FC236}">
                        <a16:creationId xmlns:a16="http://schemas.microsoft.com/office/drawing/2014/main" id="{1F953522-13CC-F82D-38DE-74DDBED74DD0}"/>
                      </a:ext>
                    </a:extLst>
                  </p:cNvPr>
                  <p:cNvSpPr>
                    <a:spLocks noChangeShapeType="1"/>
                  </p:cNvSpPr>
                  <p:nvPr/>
                </p:nvSpPr>
                <p:spPr bwMode="auto">
                  <a:xfrm flipH="1">
                    <a:off x="6389688" y="5505450"/>
                    <a:ext cx="22225" cy="746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 name="Line 219">
                    <a:extLst>
                      <a:ext uri="{FF2B5EF4-FFF2-40B4-BE49-F238E27FC236}">
                        <a16:creationId xmlns:a16="http://schemas.microsoft.com/office/drawing/2014/main" id="{1EDBC54F-4600-734C-7B37-16A1565DB898}"/>
                      </a:ext>
                    </a:extLst>
                  </p:cNvPr>
                  <p:cNvSpPr>
                    <a:spLocks noChangeShapeType="1"/>
                  </p:cNvSpPr>
                  <p:nvPr/>
                </p:nvSpPr>
                <p:spPr bwMode="auto">
                  <a:xfrm flipH="1">
                    <a:off x="6359525" y="5616575"/>
                    <a:ext cx="19050" cy="746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 name="Line 220">
                    <a:extLst>
                      <a:ext uri="{FF2B5EF4-FFF2-40B4-BE49-F238E27FC236}">
                        <a16:creationId xmlns:a16="http://schemas.microsoft.com/office/drawing/2014/main" id="{4896D458-0F66-986C-54C3-D358EC21FC6E}"/>
                      </a:ext>
                    </a:extLst>
                  </p:cNvPr>
                  <p:cNvSpPr>
                    <a:spLocks noChangeShapeType="1"/>
                  </p:cNvSpPr>
                  <p:nvPr/>
                </p:nvSpPr>
                <p:spPr bwMode="auto">
                  <a:xfrm flipH="1">
                    <a:off x="6350000" y="5729288"/>
                    <a:ext cx="0" cy="476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 name="Line 221">
                    <a:extLst>
                      <a:ext uri="{FF2B5EF4-FFF2-40B4-BE49-F238E27FC236}">
                        <a16:creationId xmlns:a16="http://schemas.microsoft.com/office/drawing/2014/main" id="{D5B151FA-93F4-66FD-8C2F-21A827E56C02}"/>
                      </a:ext>
                    </a:extLst>
                  </p:cNvPr>
                  <p:cNvSpPr>
                    <a:spLocks noChangeShapeType="1"/>
                  </p:cNvSpPr>
                  <p:nvPr/>
                </p:nvSpPr>
                <p:spPr bwMode="auto">
                  <a:xfrm flipH="1">
                    <a:off x="6330950" y="5734050"/>
                    <a:ext cx="19050" cy="6826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 name="Line 222">
                    <a:extLst>
                      <a:ext uri="{FF2B5EF4-FFF2-40B4-BE49-F238E27FC236}">
                        <a16:creationId xmlns:a16="http://schemas.microsoft.com/office/drawing/2014/main" id="{765C79DF-1273-22EF-7235-A9F274209789}"/>
                      </a:ext>
                    </a:extLst>
                  </p:cNvPr>
                  <p:cNvSpPr>
                    <a:spLocks noChangeShapeType="1"/>
                  </p:cNvSpPr>
                  <p:nvPr/>
                </p:nvSpPr>
                <p:spPr bwMode="auto">
                  <a:xfrm flipH="1">
                    <a:off x="6313488" y="5840413"/>
                    <a:ext cx="7938" cy="3016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 name="Line 223">
                    <a:extLst>
                      <a:ext uri="{FF2B5EF4-FFF2-40B4-BE49-F238E27FC236}">
                        <a16:creationId xmlns:a16="http://schemas.microsoft.com/office/drawing/2014/main" id="{2B1BF857-0AF4-4F92-E7EA-1A55CE834291}"/>
                      </a:ext>
                    </a:extLst>
                  </p:cNvPr>
                  <p:cNvSpPr>
                    <a:spLocks noChangeShapeType="1"/>
                  </p:cNvSpPr>
                  <p:nvPr/>
                </p:nvSpPr>
                <p:spPr bwMode="auto">
                  <a:xfrm flipH="1">
                    <a:off x="6308725" y="5870575"/>
                    <a:ext cx="4763" cy="4603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 name="Line 224">
                    <a:extLst>
                      <a:ext uri="{FF2B5EF4-FFF2-40B4-BE49-F238E27FC236}">
                        <a16:creationId xmlns:a16="http://schemas.microsoft.com/office/drawing/2014/main" id="{1C77626D-C218-7AB9-8CD5-762B24E02E27}"/>
                      </a:ext>
                    </a:extLst>
                  </p:cNvPr>
                  <p:cNvSpPr>
                    <a:spLocks noChangeShapeType="1"/>
                  </p:cNvSpPr>
                  <p:nvPr/>
                </p:nvSpPr>
                <p:spPr bwMode="auto">
                  <a:xfrm flipH="1">
                    <a:off x="6296025" y="5954713"/>
                    <a:ext cx="7938" cy="762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 name="Line 225">
                    <a:extLst>
                      <a:ext uri="{FF2B5EF4-FFF2-40B4-BE49-F238E27FC236}">
                        <a16:creationId xmlns:a16="http://schemas.microsoft.com/office/drawing/2014/main" id="{E6D917EB-D95A-40D4-3AE7-12DA9C4A9B87}"/>
                      </a:ext>
                    </a:extLst>
                  </p:cNvPr>
                  <p:cNvSpPr>
                    <a:spLocks noChangeShapeType="1"/>
                  </p:cNvSpPr>
                  <p:nvPr/>
                </p:nvSpPr>
                <p:spPr bwMode="auto">
                  <a:xfrm flipH="1">
                    <a:off x="6283325" y="6069013"/>
                    <a:ext cx="7938" cy="746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 name="Line 239">
                    <a:extLst>
                      <a:ext uri="{FF2B5EF4-FFF2-40B4-BE49-F238E27FC236}">
                        <a16:creationId xmlns:a16="http://schemas.microsoft.com/office/drawing/2014/main" id="{41FC8581-6212-0753-23C9-F2DD77DBC65C}"/>
                      </a:ext>
                    </a:extLst>
                  </p:cNvPr>
                  <p:cNvSpPr>
                    <a:spLocks noChangeShapeType="1"/>
                  </p:cNvSpPr>
                  <p:nvPr/>
                </p:nvSpPr>
                <p:spPr bwMode="auto">
                  <a:xfrm>
                    <a:off x="6402388" y="4254500"/>
                    <a:ext cx="28575" cy="7143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 name="Line 240">
                    <a:extLst>
                      <a:ext uri="{FF2B5EF4-FFF2-40B4-BE49-F238E27FC236}">
                        <a16:creationId xmlns:a16="http://schemas.microsoft.com/office/drawing/2014/main" id="{FE1BB5D5-1C64-3118-55DA-EEA5D10B4610}"/>
                      </a:ext>
                    </a:extLst>
                  </p:cNvPr>
                  <p:cNvSpPr>
                    <a:spLocks noChangeShapeType="1"/>
                  </p:cNvSpPr>
                  <p:nvPr/>
                </p:nvSpPr>
                <p:spPr bwMode="auto">
                  <a:xfrm>
                    <a:off x="6445250" y="4362450"/>
                    <a:ext cx="28575" cy="7143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 name="Line 241">
                    <a:extLst>
                      <a:ext uri="{FF2B5EF4-FFF2-40B4-BE49-F238E27FC236}">
                        <a16:creationId xmlns:a16="http://schemas.microsoft.com/office/drawing/2014/main" id="{58299590-4B93-BE66-9BF9-53902ED2492A}"/>
                      </a:ext>
                    </a:extLst>
                  </p:cNvPr>
                  <p:cNvSpPr>
                    <a:spLocks noChangeShapeType="1"/>
                  </p:cNvSpPr>
                  <p:nvPr/>
                </p:nvSpPr>
                <p:spPr bwMode="auto">
                  <a:xfrm>
                    <a:off x="6486525" y="4468813"/>
                    <a:ext cx="28575" cy="7143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 name="Line 242">
                    <a:extLst>
                      <a:ext uri="{FF2B5EF4-FFF2-40B4-BE49-F238E27FC236}">
                        <a16:creationId xmlns:a16="http://schemas.microsoft.com/office/drawing/2014/main" id="{98AF1750-36F2-36D6-E6A0-C23F1F5A1256}"/>
                      </a:ext>
                    </a:extLst>
                  </p:cNvPr>
                  <p:cNvSpPr>
                    <a:spLocks noChangeShapeType="1"/>
                  </p:cNvSpPr>
                  <p:nvPr/>
                </p:nvSpPr>
                <p:spPr bwMode="auto">
                  <a:xfrm>
                    <a:off x="6527800" y="4576763"/>
                    <a:ext cx="19050" cy="746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 name="Line 243">
                    <a:extLst>
                      <a:ext uri="{FF2B5EF4-FFF2-40B4-BE49-F238E27FC236}">
                        <a16:creationId xmlns:a16="http://schemas.microsoft.com/office/drawing/2014/main" id="{6F1D7129-1323-FEB5-D321-BF33746A9FEE}"/>
                      </a:ext>
                    </a:extLst>
                  </p:cNvPr>
                  <p:cNvSpPr>
                    <a:spLocks noChangeShapeType="1"/>
                  </p:cNvSpPr>
                  <p:nvPr/>
                </p:nvSpPr>
                <p:spPr bwMode="auto">
                  <a:xfrm>
                    <a:off x="6556375" y="4689475"/>
                    <a:ext cx="19050" cy="746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 name="Line 244">
                    <a:extLst>
                      <a:ext uri="{FF2B5EF4-FFF2-40B4-BE49-F238E27FC236}">
                        <a16:creationId xmlns:a16="http://schemas.microsoft.com/office/drawing/2014/main" id="{0C588DD5-856E-E819-CF92-4BB3C5864C0C}"/>
                      </a:ext>
                    </a:extLst>
                  </p:cNvPr>
                  <p:cNvSpPr>
                    <a:spLocks noChangeShapeType="1"/>
                  </p:cNvSpPr>
                  <p:nvPr/>
                </p:nvSpPr>
                <p:spPr bwMode="auto">
                  <a:xfrm>
                    <a:off x="6583363" y="4800600"/>
                    <a:ext cx="11113" cy="762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 name="Line 245">
                    <a:extLst>
                      <a:ext uri="{FF2B5EF4-FFF2-40B4-BE49-F238E27FC236}">
                        <a16:creationId xmlns:a16="http://schemas.microsoft.com/office/drawing/2014/main" id="{B581FDAF-7622-61C5-EF7D-0563CE2F3AC3}"/>
                      </a:ext>
                    </a:extLst>
                  </p:cNvPr>
                  <p:cNvSpPr>
                    <a:spLocks noChangeShapeType="1"/>
                  </p:cNvSpPr>
                  <p:nvPr/>
                </p:nvSpPr>
                <p:spPr bwMode="auto">
                  <a:xfrm>
                    <a:off x="6599238" y="4914900"/>
                    <a:ext cx="11113" cy="762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 name="Line 246">
                    <a:extLst>
                      <a:ext uri="{FF2B5EF4-FFF2-40B4-BE49-F238E27FC236}">
                        <a16:creationId xmlns:a16="http://schemas.microsoft.com/office/drawing/2014/main" id="{9B85C5FF-D70F-67CE-808B-784CC82BA3E6}"/>
                      </a:ext>
                    </a:extLst>
                  </p:cNvPr>
                  <p:cNvSpPr>
                    <a:spLocks noChangeShapeType="1"/>
                  </p:cNvSpPr>
                  <p:nvPr/>
                </p:nvSpPr>
                <p:spPr bwMode="auto">
                  <a:xfrm flipH="1">
                    <a:off x="6605588" y="5030788"/>
                    <a:ext cx="4763" cy="762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 name="Line 247">
                    <a:extLst>
                      <a:ext uri="{FF2B5EF4-FFF2-40B4-BE49-F238E27FC236}">
                        <a16:creationId xmlns:a16="http://schemas.microsoft.com/office/drawing/2014/main" id="{121382F4-E75A-2D8E-4D05-5A09FF14FDE1}"/>
                      </a:ext>
                    </a:extLst>
                  </p:cNvPr>
                  <p:cNvSpPr>
                    <a:spLocks noChangeShapeType="1"/>
                  </p:cNvSpPr>
                  <p:nvPr/>
                </p:nvSpPr>
                <p:spPr bwMode="auto">
                  <a:xfrm flipH="1">
                    <a:off x="6602413" y="5145088"/>
                    <a:ext cx="1588" cy="1428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 name="Line 248">
                    <a:extLst>
                      <a:ext uri="{FF2B5EF4-FFF2-40B4-BE49-F238E27FC236}">
                        <a16:creationId xmlns:a16="http://schemas.microsoft.com/office/drawing/2014/main" id="{56AAF79F-01E7-F136-238A-CA80536D3CE0}"/>
                      </a:ext>
                    </a:extLst>
                  </p:cNvPr>
                  <p:cNvSpPr>
                    <a:spLocks noChangeShapeType="1"/>
                  </p:cNvSpPr>
                  <p:nvPr/>
                </p:nvSpPr>
                <p:spPr bwMode="auto">
                  <a:xfrm flipH="1">
                    <a:off x="6586538" y="5159375"/>
                    <a:ext cx="15875" cy="6032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 name="Line 249">
                    <a:extLst>
                      <a:ext uri="{FF2B5EF4-FFF2-40B4-BE49-F238E27FC236}">
                        <a16:creationId xmlns:a16="http://schemas.microsoft.com/office/drawing/2014/main" id="{60046F97-E83B-5B5F-E62F-19808F7AE624}"/>
                      </a:ext>
                    </a:extLst>
                  </p:cNvPr>
                  <p:cNvSpPr>
                    <a:spLocks noChangeShapeType="1"/>
                  </p:cNvSpPr>
                  <p:nvPr/>
                </p:nvSpPr>
                <p:spPr bwMode="auto">
                  <a:xfrm flipH="1">
                    <a:off x="6564313" y="5257800"/>
                    <a:ext cx="12700" cy="5397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 name="Line 250">
                    <a:extLst>
                      <a:ext uri="{FF2B5EF4-FFF2-40B4-BE49-F238E27FC236}">
                        <a16:creationId xmlns:a16="http://schemas.microsoft.com/office/drawing/2014/main" id="{B6FBCE1B-B7A8-627A-8C12-6CE540E741AA}"/>
                      </a:ext>
                    </a:extLst>
                  </p:cNvPr>
                  <p:cNvSpPr>
                    <a:spLocks noChangeShapeType="1"/>
                  </p:cNvSpPr>
                  <p:nvPr/>
                </p:nvSpPr>
                <p:spPr bwMode="auto">
                  <a:xfrm flipH="1">
                    <a:off x="6557963" y="5311775"/>
                    <a:ext cx="6350" cy="2063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 name="Line 251">
                    <a:extLst>
                      <a:ext uri="{FF2B5EF4-FFF2-40B4-BE49-F238E27FC236}">
                        <a16:creationId xmlns:a16="http://schemas.microsoft.com/office/drawing/2014/main" id="{947FE290-4A61-1273-9A83-EB4F5283CB5F}"/>
                      </a:ext>
                    </a:extLst>
                  </p:cNvPr>
                  <p:cNvSpPr>
                    <a:spLocks noChangeShapeType="1"/>
                  </p:cNvSpPr>
                  <p:nvPr/>
                </p:nvSpPr>
                <p:spPr bwMode="auto">
                  <a:xfrm flipH="1">
                    <a:off x="6524625" y="5368925"/>
                    <a:ext cx="22225" cy="7302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 name="Line 252">
                    <a:extLst>
                      <a:ext uri="{FF2B5EF4-FFF2-40B4-BE49-F238E27FC236}">
                        <a16:creationId xmlns:a16="http://schemas.microsoft.com/office/drawing/2014/main" id="{42892D9A-E4E8-DB28-2731-B4AB6D84CDF6}"/>
                      </a:ext>
                    </a:extLst>
                  </p:cNvPr>
                  <p:cNvSpPr>
                    <a:spLocks noChangeShapeType="1"/>
                  </p:cNvSpPr>
                  <p:nvPr/>
                </p:nvSpPr>
                <p:spPr bwMode="auto">
                  <a:xfrm flipH="1">
                    <a:off x="6491288" y="5480050"/>
                    <a:ext cx="22225" cy="7302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 name="Line 253">
                    <a:extLst>
                      <a:ext uri="{FF2B5EF4-FFF2-40B4-BE49-F238E27FC236}">
                        <a16:creationId xmlns:a16="http://schemas.microsoft.com/office/drawing/2014/main" id="{09C180B5-B0E9-5AE4-E547-7E998A2A9365}"/>
                      </a:ext>
                    </a:extLst>
                  </p:cNvPr>
                  <p:cNvSpPr>
                    <a:spLocks noChangeShapeType="1"/>
                  </p:cNvSpPr>
                  <p:nvPr/>
                </p:nvSpPr>
                <p:spPr bwMode="auto">
                  <a:xfrm flipH="1">
                    <a:off x="6472238" y="5589588"/>
                    <a:ext cx="7938" cy="2698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 name="Line 254">
                    <a:extLst>
                      <a:ext uri="{FF2B5EF4-FFF2-40B4-BE49-F238E27FC236}">
                        <a16:creationId xmlns:a16="http://schemas.microsoft.com/office/drawing/2014/main" id="{BA196EF5-1DA9-56DD-B0DC-4F415CD5C9D9}"/>
                      </a:ext>
                    </a:extLst>
                  </p:cNvPr>
                  <p:cNvSpPr>
                    <a:spLocks noChangeShapeType="1"/>
                  </p:cNvSpPr>
                  <p:nvPr/>
                </p:nvSpPr>
                <p:spPr bwMode="auto">
                  <a:xfrm flipH="1">
                    <a:off x="6459538" y="5616575"/>
                    <a:ext cx="12700" cy="4762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 name="Line 255">
                    <a:extLst>
                      <a:ext uri="{FF2B5EF4-FFF2-40B4-BE49-F238E27FC236}">
                        <a16:creationId xmlns:a16="http://schemas.microsoft.com/office/drawing/2014/main" id="{0EE65F45-FC8D-3D2F-EC75-0A7CE4D8371C}"/>
                      </a:ext>
                    </a:extLst>
                  </p:cNvPr>
                  <p:cNvSpPr>
                    <a:spLocks noChangeShapeType="1"/>
                  </p:cNvSpPr>
                  <p:nvPr/>
                </p:nvSpPr>
                <p:spPr bwMode="auto">
                  <a:xfrm flipH="1">
                    <a:off x="6438900" y="5702300"/>
                    <a:ext cx="11113" cy="4445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 name="Line 256">
                    <a:extLst>
                      <a:ext uri="{FF2B5EF4-FFF2-40B4-BE49-F238E27FC236}">
                        <a16:creationId xmlns:a16="http://schemas.microsoft.com/office/drawing/2014/main" id="{1C09B685-88A1-97C0-D85F-7CD830E8D330}"/>
                      </a:ext>
                    </a:extLst>
                  </p:cNvPr>
                  <p:cNvSpPr>
                    <a:spLocks noChangeShapeType="1"/>
                  </p:cNvSpPr>
                  <p:nvPr/>
                </p:nvSpPr>
                <p:spPr bwMode="auto">
                  <a:xfrm flipH="1">
                    <a:off x="6430963" y="5746750"/>
                    <a:ext cx="7938" cy="3016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 name="Line 257">
                    <a:extLst>
                      <a:ext uri="{FF2B5EF4-FFF2-40B4-BE49-F238E27FC236}">
                        <a16:creationId xmlns:a16="http://schemas.microsoft.com/office/drawing/2014/main" id="{856C2676-D1C8-EDBD-11F9-2719EF6A182E}"/>
                      </a:ext>
                    </a:extLst>
                  </p:cNvPr>
                  <p:cNvSpPr>
                    <a:spLocks noChangeShapeType="1"/>
                  </p:cNvSpPr>
                  <p:nvPr/>
                </p:nvSpPr>
                <p:spPr bwMode="auto">
                  <a:xfrm flipH="1">
                    <a:off x="6403975" y="5813425"/>
                    <a:ext cx="17463" cy="635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 name="Line 258">
                    <a:extLst>
                      <a:ext uri="{FF2B5EF4-FFF2-40B4-BE49-F238E27FC236}">
                        <a16:creationId xmlns:a16="http://schemas.microsoft.com/office/drawing/2014/main" id="{7EED4C18-ED18-CE3A-D7B1-9D5ED4C3EC2C}"/>
                      </a:ext>
                    </a:extLst>
                  </p:cNvPr>
                  <p:cNvSpPr>
                    <a:spLocks noChangeShapeType="1"/>
                  </p:cNvSpPr>
                  <p:nvPr/>
                </p:nvSpPr>
                <p:spPr bwMode="auto">
                  <a:xfrm flipH="1">
                    <a:off x="6402388" y="5876925"/>
                    <a:ext cx="1588" cy="111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 name="Line 259">
                    <a:extLst>
                      <a:ext uri="{FF2B5EF4-FFF2-40B4-BE49-F238E27FC236}">
                        <a16:creationId xmlns:a16="http://schemas.microsoft.com/office/drawing/2014/main" id="{B3EBC7C9-8B42-62A4-9FD9-D037243EF779}"/>
                      </a:ext>
                    </a:extLst>
                  </p:cNvPr>
                  <p:cNvSpPr>
                    <a:spLocks noChangeShapeType="1"/>
                  </p:cNvSpPr>
                  <p:nvPr/>
                </p:nvSpPr>
                <p:spPr bwMode="auto">
                  <a:xfrm flipH="1">
                    <a:off x="6391275" y="5926138"/>
                    <a:ext cx="7938" cy="762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 name="Line 260">
                    <a:extLst>
                      <a:ext uri="{FF2B5EF4-FFF2-40B4-BE49-F238E27FC236}">
                        <a16:creationId xmlns:a16="http://schemas.microsoft.com/office/drawing/2014/main" id="{F967BE48-F0C8-F5F2-6D5F-D8DDB32B5986}"/>
                      </a:ext>
                    </a:extLst>
                  </p:cNvPr>
                  <p:cNvSpPr>
                    <a:spLocks noChangeShapeType="1"/>
                  </p:cNvSpPr>
                  <p:nvPr/>
                </p:nvSpPr>
                <p:spPr bwMode="auto">
                  <a:xfrm flipH="1">
                    <a:off x="6378575" y="6040438"/>
                    <a:ext cx="7938" cy="7778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 name="Line 261">
                    <a:extLst>
                      <a:ext uri="{FF2B5EF4-FFF2-40B4-BE49-F238E27FC236}">
                        <a16:creationId xmlns:a16="http://schemas.microsoft.com/office/drawing/2014/main" id="{C9E28DFD-E935-EF5E-2158-892BB4EB9D91}"/>
                      </a:ext>
                    </a:extLst>
                  </p:cNvPr>
                  <p:cNvSpPr>
                    <a:spLocks noChangeShapeType="1"/>
                  </p:cNvSpPr>
                  <p:nvPr/>
                </p:nvSpPr>
                <p:spPr bwMode="auto">
                  <a:xfrm>
                    <a:off x="6378575" y="6156325"/>
                    <a:ext cx="11113" cy="762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 name="Line 269">
                    <a:extLst>
                      <a:ext uri="{FF2B5EF4-FFF2-40B4-BE49-F238E27FC236}">
                        <a16:creationId xmlns:a16="http://schemas.microsoft.com/office/drawing/2014/main" id="{21F980AB-55EE-AD3E-0343-751E783F1CC9}"/>
                      </a:ext>
                    </a:extLst>
                  </p:cNvPr>
                  <p:cNvSpPr>
                    <a:spLocks noChangeShapeType="1"/>
                  </p:cNvSpPr>
                  <p:nvPr/>
                </p:nvSpPr>
                <p:spPr bwMode="auto">
                  <a:xfrm>
                    <a:off x="6188075" y="4200525"/>
                    <a:ext cx="28575" cy="7143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 name="Line 270">
                    <a:extLst>
                      <a:ext uri="{FF2B5EF4-FFF2-40B4-BE49-F238E27FC236}">
                        <a16:creationId xmlns:a16="http://schemas.microsoft.com/office/drawing/2014/main" id="{A71233F5-9CAC-CC66-748B-0195C9CF5B06}"/>
                      </a:ext>
                    </a:extLst>
                  </p:cNvPr>
                  <p:cNvSpPr>
                    <a:spLocks noChangeShapeType="1"/>
                  </p:cNvSpPr>
                  <p:nvPr/>
                </p:nvSpPr>
                <p:spPr bwMode="auto">
                  <a:xfrm>
                    <a:off x="6229350" y="4308475"/>
                    <a:ext cx="28575" cy="7143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 name="Line 271">
                    <a:extLst>
                      <a:ext uri="{FF2B5EF4-FFF2-40B4-BE49-F238E27FC236}">
                        <a16:creationId xmlns:a16="http://schemas.microsoft.com/office/drawing/2014/main" id="{DB4CF0DD-2150-F271-7B49-B0B82168210E}"/>
                      </a:ext>
                    </a:extLst>
                  </p:cNvPr>
                  <p:cNvSpPr>
                    <a:spLocks noChangeShapeType="1"/>
                  </p:cNvSpPr>
                  <p:nvPr/>
                </p:nvSpPr>
                <p:spPr bwMode="auto">
                  <a:xfrm>
                    <a:off x="6272213" y="4414838"/>
                    <a:ext cx="26988" cy="7143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 name="Line 272">
                    <a:extLst>
                      <a:ext uri="{FF2B5EF4-FFF2-40B4-BE49-F238E27FC236}">
                        <a16:creationId xmlns:a16="http://schemas.microsoft.com/office/drawing/2014/main" id="{10BE3C56-15D8-E2BE-061F-A770F8D8004B}"/>
                      </a:ext>
                    </a:extLst>
                  </p:cNvPr>
                  <p:cNvSpPr>
                    <a:spLocks noChangeShapeType="1"/>
                  </p:cNvSpPr>
                  <p:nvPr/>
                </p:nvSpPr>
                <p:spPr bwMode="auto">
                  <a:xfrm>
                    <a:off x="6313488" y="4522788"/>
                    <a:ext cx="28575" cy="7143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 name="Line 273">
                    <a:extLst>
                      <a:ext uri="{FF2B5EF4-FFF2-40B4-BE49-F238E27FC236}">
                        <a16:creationId xmlns:a16="http://schemas.microsoft.com/office/drawing/2014/main" id="{06F1D915-2276-62F7-B134-06AD8CCDEF9B}"/>
                      </a:ext>
                    </a:extLst>
                  </p:cNvPr>
                  <p:cNvSpPr>
                    <a:spLocks noChangeShapeType="1"/>
                  </p:cNvSpPr>
                  <p:nvPr/>
                </p:nvSpPr>
                <p:spPr bwMode="auto">
                  <a:xfrm>
                    <a:off x="6351588" y="4630738"/>
                    <a:ext cx="19050" cy="746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 name="Line 274">
                    <a:extLst>
                      <a:ext uri="{FF2B5EF4-FFF2-40B4-BE49-F238E27FC236}">
                        <a16:creationId xmlns:a16="http://schemas.microsoft.com/office/drawing/2014/main" id="{A29D88EF-62BC-BC20-BEE3-16BD186DE7A1}"/>
                      </a:ext>
                    </a:extLst>
                  </p:cNvPr>
                  <p:cNvSpPr>
                    <a:spLocks noChangeShapeType="1"/>
                  </p:cNvSpPr>
                  <p:nvPr/>
                </p:nvSpPr>
                <p:spPr bwMode="auto">
                  <a:xfrm>
                    <a:off x="6380163" y="4743450"/>
                    <a:ext cx="15875" cy="5715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 name="Line 275">
                    <a:extLst>
                      <a:ext uri="{FF2B5EF4-FFF2-40B4-BE49-F238E27FC236}">
                        <a16:creationId xmlns:a16="http://schemas.microsoft.com/office/drawing/2014/main" id="{0672886E-D240-EA8A-5008-C539B7932B3C}"/>
                      </a:ext>
                    </a:extLst>
                  </p:cNvPr>
                  <p:cNvSpPr>
                    <a:spLocks noChangeShapeType="1"/>
                  </p:cNvSpPr>
                  <p:nvPr/>
                </p:nvSpPr>
                <p:spPr bwMode="auto">
                  <a:xfrm>
                    <a:off x="6396038" y="4800600"/>
                    <a:ext cx="1588" cy="1746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 name="Line 276">
                    <a:extLst>
                      <a:ext uri="{FF2B5EF4-FFF2-40B4-BE49-F238E27FC236}">
                        <a16:creationId xmlns:a16="http://schemas.microsoft.com/office/drawing/2014/main" id="{8CD8B1F7-0F19-8198-25A3-E517E374658A}"/>
                      </a:ext>
                    </a:extLst>
                  </p:cNvPr>
                  <p:cNvSpPr>
                    <a:spLocks noChangeShapeType="1"/>
                  </p:cNvSpPr>
                  <p:nvPr/>
                </p:nvSpPr>
                <p:spPr bwMode="auto">
                  <a:xfrm>
                    <a:off x="6403975" y="4856163"/>
                    <a:ext cx="9525" cy="762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 name="Line 277">
                    <a:extLst>
                      <a:ext uri="{FF2B5EF4-FFF2-40B4-BE49-F238E27FC236}">
                        <a16:creationId xmlns:a16="http://schemas.microsoft.com/office/drawing/2014/main" id="{95C76F7D-049B-B22B-78FD-6DA29AE69DF1}"/>
                      </a:ext>
                    </a:extLst>
                  </p:cNvPr>
                  <p:cNvSpPr>
                    <a:spLocks noChangeShapeType="1"/>
                  </p:cNvSpPr>
                  <p:nvPr/>
                </p:nvSpPr>
                <p:spPr bwMode="auto">
                  <a:xfrm>
                    <a:off x="6419850" y="4970463"/>
                    <a:ext cx="6350" cy="381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 name="Line 278">
                    <a:extLst>
                      <a:ext uri="{FF2B5EF4-FFF2-40B4-BE49-F238E27FC236}">
                        <a16:creationId xmlns:a16="http://schemas.microsoft.com/office/drawing/2014/main" id="{0FD82A51-E759-D4D5-BB88-FF89ACA6CCD5}"/>
                      </a:ext>
                    </a:extLst>
                  </p:cNvPr>
                  <p:cNvSpPr>
                    <a:spLocks noChangeShapeType="1"/>
                  </p:cNvSpPr>
                  <p:nvPr/>
                </p:nvSpPr>
                <p:spPr bwMode="auto">
                  <a:xfrm flipH="1">
                    <a:off x="6423025" y="5008563"/>
                    <a:ext cx="3175" cy="381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 name="Line 279">
                    <a:extLst>
                      <a:ext uri="{FF2B5EF4-FFF2-40B4-BE49-F238E27FC236}">
                        <a16:creationId xmlns:a16="http://schemas.microsoft.com/office/drawing/2014/main" id="{997157A5-6DFC-2342-30EE-DB5A2F5A3BDD}"/>
                      </a:ext>
                    </a:extLst>
                  </p:cNvPr>
                  <p:cNvSpPr>
                    <a:spLocks noChangeShapeType="1"/>
                  </p:cNvSpPr>
                  <p:nvPr/>
                </p:nvSpPr>
                <p:spPr bwMode="auto">
                  <a:xfrm flipH="1">
                    <a:off x="6416675" y="5086350"/>
                    <a:ext cx="3175" cy="6667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 name="Line 280">
                    <a:extLst>
                      <a:ext uri="{FF2B5EF4-FFF2-40B4-BE49-F238E27FC236}">
                        <a16:creationId xmlns:a16="http://schemas.microsoft.com/office/drawing/2014/main" id="{63DE1191-4B76-A35D-33C0-7A4BEB93661F}"/>
                      </a:ext>
                    </a:extLst>
                  </p:cNvPr>
                  <p:cNvSpPr>
                    <a:spLocks noChangeShapeType="1"/>
                  </p:cNvSpPr>
                  <p:nvPr/>
                </p:nvSpPr>
                <p:spPr bwMode="auto">
                  <a:xfrm flipH="1">
                    <a:off x="6415088" y="5153025"/>
                    <a:ext cx="1588" cy="952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 name="Line 281">
                    <a:extLst>
                      <a:ext uri="{FF2B5EF4-FFF2-40B4-BE49-F238E27FC236}">
                        <a16:creationId xmlns:a16="http://schemas.microsoft.com/office/drawing/2014/main" id="{76ACDF32-4CFF-B7DE-D836-A232B8674D75}"/>
                      </a:ext>
                    </a:extLst>
                  </p:cNvPr>
                  <p:cNvSpPr>
                    <a:spLocks noChangeShapeType="1"/>
                  </p:cNvSpPr>
                  <p:nvPr/>
                </p:nvSpPr>
                <p:spPr bwMode="auto">
                  <a:xfrm flipH="1">
                    <a:off x="6386513" y="5199063"/>
                    <a:ext cx="19050" cy="746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 name="Line 282">
                    <a:extLst>
                      <a:ext uri="{FF2B5EF4-FFF2-40B4-BE49-F238E27FC236}">
                        <a16:creationId xmlns:a16="http://schemas.microsoft.com/office/drawing/2014/main" id="{0509C097-6D40-9368-FF19-838B28300CEA}"/>
                      </a:ext>
                    </a:extLst>
                  </p:cNvPr>
                  <p:cNvSpPr>
                    <a:spLocks noChangeShapeType="1"/>
                  </p:cNvSpPr>
                  <p:nvPr/>
                </p:nvSpPr>
                <p:spPr bwMode="auto">
                  <a:xfrm flipH="1">
                    <a:off x="6353175" y="5311775"/>
                    <a:ext cx="22225" cy="7302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 name="Line 283">
                    <a:extLst>
                      <a:ext uri="{FF2B5EF4-FFF2-40B4-BE49-F238E27FC236}">
                        <a16:creationId xmlns:a16="http://schemas.microsoft.com/office/drawing/2014/main" id="{63922BC7-29F3-EA40-26D9-FB4253F8394A}"/>
                      </a:ext>
                    </a:extLst>
                  </p:cNvPr>
                  <p:cNvSpPr>
                    <a:spLocks noChangeShapeType="1"/>
                  </p:cNvSpPr>
                  <p:nvPr/>
                </p:nvSpPr>
                <p:spPr bwMode="auto">
                  <a:xfrm flipH="1">
                    <a:off x="6319838" y="5421313"/>
                    <a:ext cx="22225" cy="746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 name="Line 284">
                    <a:extLst>
                      <a:ext uri="{FF2B5EF4-FFF2-40B4-BE49-F238E27FC236}">
                        <a16:creationId xmlns:a16="http://schemas.microsoft.com/office/drawing/2014/main" id="{7B61A25D-5499-CD04-14AE-237A668F2CB2}"/>
                      </a:ext>
                    </a:extLst>
                  </p:cNvPr>
                  <p:cNvSpPr>
                    <a:spLocks noChangeShapeType="1"/>
                  </p:cNvSpPr>
                  <p:nvPr/>
                </p:nvSpPr>
                <p:spPr bwMode="auto">
                  <a:xfrm flipH="1">
                    <a:off x="6294438" y="5532438"/>
                    <a:ext cx="14288" cy="4762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 name="Line 285">
                    <a:extLst>
                      <a:ext uri="{FF2B5EF4-FFF2-40B4-BE49-F238E27FC236}">
                        <a16:creationId xmlns:a16="http://schemas.microsoft.com/office/drawing/2014/main" id="{CA922FC7-528E-9E96-DA6A-E5E4A4CF40A1}"/>
                      </a:ext>
                    </a:extLst>
                  </p:cNvPr>
                  <p:cNvSpPr>
                    <a:spLocks noChangeShapeType="1"/>
                  </p:cNvSpPr>
                  <p:nvPr/>
                </p:nvSpPr>
                <p:spPr bwMode="auto">
                  <a:xfrm flipH="1">
                    <a:off x="6288088" y="5580063"/>
                    <a:ext cx="6350" cy="254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 name="Line 286">
                    <a:extLst>
                      <a:ext uri="{FF2B5EF4-FFF2-40B4-BE49-F238E27FC236}">
                        <a16:creationId xmlns:a16="http://schemas.microsoft.com/office/drawing/2014/main" id="{50578FC2-33D4-B987-C522-D57F828DBBBA}"/>
                      </a:ext>
                    </a:extLst>
                  </p:cNvPr>
                  <p:cNvSpPr>
                    <a:spLocks noChangeShapeType="1"/>
                  </p:cNvSpPr>
                  <p:nvPr/>
                </p:nvSpPr>
                <p:spPr bwMode="auto">
                  <a:xfrm flipH="1">
                    <a:off x="6261100" y="5643563"/>
                    <a:ext cx="17463" cy="746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 name="Line 287">
                    <a:extLst>
                      <a:ext uri="{FF2B5EF4-FFF2-40B4-BE49-F238E27FC236}">
                        <a16:creationId xmlns:a16="http://schemas.microsoft.com/office/drawing/2014/main" id="{AB99879D-F04E-63EE-C169-EA7F96BB4DA7}"/>
                      </a:ext>
                    </a:extLst>
                  </p:cNvPr>
                  <p:cNvSpPr>
                    <a:spLocks noChangeShapeType="1"/>
                  </p:cNvSpPr>
                  <p:nvPr/>
                </p:nvSpPr>
                <p:spPr bwMode="auto">
                  <a:xfrm flipH="1">
                    <a:off x="6230938" y="5754688"/>
                    <a:ext cx="19050" cy="746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 name="Line 288">
                    <a:extLst>
                      <a:ext uri="{FF2B5EF4-FFF2-40B4-BE49-F238E27FC236}">
                        <a16:creationId xmlns:a16="http://schemas.microsoft.com/office/drawing/2014/main" id="{FC2467B9-A374-4A2D-6570-3FF5A5D4C33F}"/>
                      </a:ext>
                    </a:extLst>
                  </p:cNvPr>
                  <p:cNvSpPr>
                    <a:spLocks noChangeShapeType="1"/>
                  </p:cNvSpPr>
                  <p:nvPr/>
                </p:nvSpPr>
                <p:spPr bwMode="auto">
                  <a:xfrm flipH="1">
                    <a:off x="6213475" y="5867400"/>
                    <a:ext cx="7938" cy="762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 name="Line 289">
                    <a:extLst>
                      <a:ext uri="{FF2B5EF4-FFF2-40B4-BE49-F238E27FC236}">
                        <a16:creationId xmlns:a16="http://schemas.microsoft.com/office/drawing/2014/main" id="{294A8975-E907-DA7D-13AE-720BF11BEF36}"/>
                      </a:ext>
                    </a:extLst>
                  </p:cNvPr>
                  <p:cNvSpPr>
                    <a:spLocks noChangeShapeType="1"/>
                  </p:cNvSpPr>
                  <p:nvPr/>
                </p:nvSpPr>
                <p:spPr bwMode="auto">
                  <a:xfrm flipH="1">
                    <a:off x="6200775" y="5981700"/>
                    <a:ext cx="7938" cy="7620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 name="Line 290">
                    <a:extLst>
                      <a:ext uri="{FF2B5EF4-FFF2-40B4-BE49-F238E27FC236}">
                        <a16:creationId xmlns:a16="http://schemas.microsoft.com/office/drawing/2014/main" id="{5C48CD87-8A56-8E95-7ED3-F7E8CB2F8F33}"/>
                      </a:ext>
                    </a:extLst>
                  </p:cNvPr>
                  <p:cNvSpPr>
                    <a:spLocks noChangeShapeType="1"/>
                  </p:cNvSpPr>
                  <p:nvPr/>
                </p:nvSpPr>
                <p:spPr bwMode="auto">
                  <a:xfrm flipH="1">
                    <a:off x="6191250" y="6097588"/>
                    <a:ext cx="4763" cy="492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 name="Line 291">
                    <a:extLst>
                      <a:ext uri="{FF2B5EF4-FFF2-40B4-BE49-F238E27FC236}">
                        <a16:creationId xmlns:a16="http://schemas.microsoft.com/office/drawing/2014/main" id="{00670B3C-31B5-251D-F2E2-46840F2117C4}"/>
                      </a:ext>
                    </a:extLst>
                  </p:cNvPr>
                  <p:cNvSpPr>
                    <a:spLocks noChangeShapeType="1"/>
                  </p:cNvSpPr>
                  <p:nvPr/>
                </p:nvSpPr>
                <p:spPr bwMode="auto">
                  <a:xfrm>
                    <a:off x="6191250" y="6146800"/>
                    <a:ext cx="3175" cy="2698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 name="Line 305">
                    <a:extLst>
                      <a:ext uri="{FF2B5EF4-FFF2-40B4-BE49-F238E27FC236}">
                        <a16:creationId xmlns:a16="http://schemas.microsoft.com/office/drawing/2014/main" id="{45D37B32-7158-6AD0-8980-92B1BEE280F0}"/>
                      </a:ext>
                    </a:extLst>
                  </p:cNvPr>
                  <p:cNvSpPr>
                    <a:spLocks noChangeShapeType="1"/>
                  </p:cNvSpPr>
                  <p:nvPr/>
                </p:nvSpPr>
                <p:spPr bwMode="auto">
                  <a:xfrm>
                    <a:off x="6343650" y="4257675"/>
                    <a:ext cx="0" cy="3175"/>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 name="Line 309">
                    <a:extLst>
                      <a:ext uri="{FF2B5EF4-FFF2-40B4-BE49-F238E27FC236}">
                        <a16:creationId xmlns:a16="http://schemas.microsoft.com/office/drawing/2014/main" id="{8BB6520E-25B9-93A1-84DE-4D005B50DCBD}"/>
                      </a:ext>
                    </a:extLst>
                  </p:cNvPr>
                  <p:cNvSpPr>
                    <a:spLocks noChangeShapeType="1"/>
                  </p:cNvSpPr>
                  <p:nvPr/>
                </p:nvSpPr>
                <p:spPr bwMode="auto">
                  <a:xfrm>
                    <a:off x="6388100" y="4446588"/>
                    <a:ext cx="1588" cy="1905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 name="Line 310">
                    <a:extLst>
                      <a:ext uri="{FF2B5EF4-FFF2-40B4-BE49-F238E27FC236}">
                        <a16:creationId xmlns:a16="http://schemas.microsoft.com/office/drawing/2014/main" id="{F4E2AE5B-4E4F-145D-BF4E-FA329A7F5FB1}"/>
                      </a:ext>
                    </a:extLst>
                  </p:cNvPr>
                  <p:cNvSpPr>
                    <a:spLocks noChangeShapeType="1"/>
                  </p:cNvSpPr>
                  <p:nvPr/>
                </p:nvSpPr>
                <p:spPr bwMode="auto">
                  <a:xfrm>
                    <a:off x="6391275" y="4484688"/>
                    <a:ext cx="1588" cy="793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70" name="Line 347">
                  <a:extLst>
                    <a:ext uri="{FF2B5EF4-FFF2-40B4-BE49-F238E27FC236}">
                      <a16:creationId xmlns:a16="http://schemas.microsoft.com/office/drawing/2014/main" id="{86FCA5AF-1C7B-AAB3-EC1A-38E3050C245C}"/>
                    </a:ext>
                  </a:extLst>
                </p:cNvPr>
                <p:cNvSpPr>
                  <a:spLocks noChangeShapeType="1"/>
                </p:cNvSpPr>
                <p:nvPr/>
              </p:nvSpPr>
              <p:spPr bwMode="auto">
                <a:xfrm>
                  <a:off x="6450013" y="6873875"/>
                  <a:ext cx="7938" cy="1746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Line 348">
                  <a:extLst>
                    <a:ext uri="{FF2B5EF4-FFF2-40B4-BE49-F238E27FC236}">
                      <a16:creationId xmlns:a16="http://schemas.microsoft.com/office/drawing/2014/main" id="{F225D856-1BAC-C445-1953-790D4D6AB4E5}"/>
                    </a:ext>
                  </a:extLst>
                </p:cNvPr>
                <p:cNvSpPr>
                  <a:spLocks noChangeShapeType="1"/>
                </p:cNvSpPr>
                <p:nvPr/>
              </p:nvSpPr>
              <p:spPr bwMode="auto">
                <a:xfrm>
                  <a:off x="6465888" y="6908800"/>
                  <a:ext cx="44450" cy="10636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90" name="Group 189">
                <a:extLst>
                  <a:ext uri="{FF2B5EF4-FFF2-40B4-BE49-F238E27FC236}">
                    <a16:creationId xmlns:a16="http://schemas.microsoft.com/office/drawing/2014/main" id="{B1DFDFDC-60E9-25A2-5862-464AB7E0EAEC}"/>
                  </a:ext>
                </a:extLst>
              </p:cNvPr>
              <p:cNvGrpSpPr/>
              <p:nvPr/>
            </p:nvGrpSpPr>
            <p:grpSpPr>
              <a:xfrm>
                <a:off x="5918200" y="4148138"/>
                <a:ext cx="687388" cy="2914650"/>
                <a:chOff x="5918200" y="4148138"/>
                <a:chExt cx="687388" cy="2914650"/>
              </a:xfrm>
            </p:grpSpPr>
            <p:sp>
              <p:nvSpPr>
                <p:cNvPr id="191" name="Freeform 303">
                  <a:extLst>
                    <a:ext uri="{FF2B5EF4-FFF2-40B4-BE49-F238E27FC236}">
                      <a16:creationId xmlns:a16="http://schemas.microsoft.com/office/drawing/2014/main" id="{D9AD8C46-23F0-D164-64EC-7EBB47FAD4A0}"/>
                    </a:ext>
                  </a:extLst>
                </p:cNvPr>
                <p:cNvSpPr>
                  <a:spLocks/>
                </p:cNvSpPr>
                <p:nvPr/>
              </p:nvSpPr>
              <p:spPr bwMode="auto">
                <a:xfrm>
                  <a:off x="6111875" y="4148138"/>
                  <a:ext cx="493713" cy="2859088"/>
                </a:xfrm>
                <a:custGeom>
                  <a:avLst/>
                  <a:gdLst>
                    <a:gd name="T0" fmla="*/ 614 w 1216"/>
                    <a:gd name="T1" fmla="*/ 0 h 6877"/>
                    <a:gd name="T2" fmla="*/ 790 w 1216"/>
                    <a:gd name="T3" fmla="*/ 238 h 6877"/>
                    <a:gd name="T4" fmla="*/ 891 w 1216"/>
                    <a:gd name="T5" fmla="*/ 528 h 6877"/>
                    <a:gd name="T6" fmla="*/ 923 w 1216"/>
                    <a:gd name="T7" fmla="*/ 840 h 6877"/>
                    <a:gd name="T8" fmla="*/ 892 w 1216"/>
                    <a:gd name="T9" fmla="*/ 1142 h 6877"/>
                    <a:gd name="T10" fmla="*/ 813 w 1216"/>
                    <a:gd name="T11" fmla="*/ 1382 h 6877"/>
                    <a:gd name="T12" fmla="*/ 690 w 1216"/>
                    <a:gd name="T13" fmla="*/ 1609 h 6877"/>
                    <a:gd name="T14" fmla="*/ 380 w 1216"/>
                    <a:gd name="T15" fmla="*/ 2043 h 6877"/>
                    <a:gd name="T16" fmla="*/ 104 w 1216"/>
                    <a:gd name="T17" fmla="*/ 2479 h 6877"/>
                    <a:gd name="T18" fmla="*/ 21 w 1216"/>
                    <a:gd name="T19" fmla="*/ 2709 h 6877"/>
                    <a:gd name="T20" fmla="*/ 0 w 1216"/>
                    <a:gd name="T21" fmla="*/ 2953 h 6877"/>
                    <a:gd name="T22" fmla="*/ 51 w 1216"/>
                    <a:gd name="T23" fmla="*/ 3463 h 6877"/>
                    <a:gd name="T24" fmla="*/ 142 w 1216"/>
                    <a:gd name="T25" fmla="*/ 3968 h 6877"/>
                    <a:gd name="T26" fmla="*/ 269 w 1216"/>
                    <a:gd name="T27" fmla="*/ 4467 h 6877"/>
                    <a:gd name="T28" fmla="*/ 424 w 1216"/>
                    <a:gd name="T29" fmla="*/ 4961 h 6877"/>
                    <a:gd name="T30" fmla="*/ 797 w 1216"/>
                    <a:gd name="T31" fmla="*/ 5930 h 6877"/>
                    <a:gd name="T32" fmla="*/ 1216 w 1216"/>
                    <a:gd name="T33" fmla="*/ 6877 h 6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6" h="6877">
                      <a:moveTo>
                        <a:pt x="614" y="0"/>
                      </a:moveTo>
                      <a:lnTo>
                        <a:pt x="790" y="238"/>
                      </a:lnTo>
                      <a:lnTo>
                        <a:pt x="891" y="528"/>
                      </a:lnTo>
                      <a:lnTo>
                        <a:pt x="923" y="840"/>
                      </a:lnTo>
                      <a:lnTo>
                        <a:pt x="892" y="1142"/>
                      </a:lnTo>
                      <a:lnTo>
                        <a:pt x="813" y="1382"/>
                      </a:lnTo>
                      <a:lnTo>
                        <a:pt x="690" y="1609"/>
                      </a:lnTo>
                      <a:lnTo>
                        <a:pt x="380" y="2043"/>
                      </a:lnTo>
                      <a:lnTo>
                        <a:pt x="104" y="2479"/>
                      </a:lnTo>
                      <a:lnTo>
                        <a:pt x="21" y="2709"/>
                      </a:lnTo>
                      <a:lnTo>
                        <a:pt x="0" y="2953"/>
                      </a:lnTo>
                      <a:lnTo>
                        <a:pt x="51" y="3463"/>
                      </a:lnTo>
                      <a:lnTo>
                        <a:pt x="142" y="3968"/>
                      </a:lnTo>
                      <a:lnTo>
                        <a:pt x="269" y="4467"/>
                      </a:lnTo>
                      <a:lnTo>
                        <a:pt x="424" y="4961"/>
                      </a:lnTo>
                      <a:lnTo>
                        <a:pt x="797" y="5930"/>
                      </a:lnTo>
                      <a:lnTo>
                        <a:pt x="1216" y="6877"/>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Freeform 350">
                  <a:extLst>
                    <a:ext uri="{FF2B5EF4-FFF2-40B4-BE49-F238E27FC236}">
                      <a16:creationId xmlns:a16="http://schemas.microsoft.com/office/drawing/2014/main" id="{F6578B00-2AC1-E5DC-0CF4-6CF6804491E8}"/>
                    </a:ext>
                  </a:extLst>
                </p:cNvPr>
                <p:cNvSpPr>
                  <a:spLocks/>
                </p:cNvSpPr>
                <p:nvPr/>
              </p:nvSpPr>
              <p:spPr bwMode="auto">
                <a:xfrm>
                  <a:off x="5918200" y="4191000"/>
                  <a:ext cx="514350" cy="2871788"/>
                </a:xfrm>
                <a:custGeom>
                  <a:avLst/>
                  <a:gdLst>
                    <a:gd name="T0" fmla="*/ 660 w 1269"/>
                    <a:gd name="T1" fmla="*/ 0 h 6904"/>
                    <a:gd name="T2" fmla="*/ 825 w 1269"/>
                    <a:gd name="T3" fmla="*/ 190 h 6904"/>
                    <a:gd name="T4" fmla="*/ 913 w 1269"/>
                    <a:gd name="T5" fmla="*/ 442 h 6904"/>
                    <a:gd name="T6" fmla="*/ 934 w 1269"/>
                    <a:gd name="T7" fmla="*/ 720 h 6904"/>
                    <a:gd name="T8" fmla="*/ 900 w 1269"/>
                    <a:gd name="T9" fmla="*/ 985 h 6904"/>
                    <a:gd name="T10" fmla="*/ 815 w 1269"/>
                    <a:gd name="T11" fmla="*/ 1226 h 6904"/>
                    <a:gd name="T12" fmla="*/ 688 w 1269"/>
                    <a:gd name="T13" fmla="*/ 1454 h 6904"/>
                    <a:gd name="T14" fmla="*/ 376 w 1269"/>
                    <a:gd name="T15" fmla="*/ 1892 h 6904"/>
                    <a:gd name="T16" fmla="*/ 101 w 1269"/>
                    <a:gd name="T17" fmla="*/ 2333 h 6904"/>
                    <a:gd name="T18" fmla="*/ 21 w 1269"/>
                    <a:gd name="T19" fmla="*/ 2565 h 6904"/>
                    <a:gd name="T20" fmla="*/ 0 w 1269"/>
                    <a:gd name="T21" fmla="*/ 2811 h 6904"/>
                    <a:gd name="T22" fmla="*/ 56 w 1269"/>
                    <a:gd name="T23" fmla="*/ 3342 h 6904"/>
                    <a:gd name="T24" fmla="*/ 154 w 1269"/>
                    <a:gd name="T25" fmla="*/ 3868 h 6904"/>
                    <a:gd name="T26" fmla="*/ 286 w 1269"/>
                    <a:gd name="T27" fmla="*/ 4389 h 6904"/>
                    <a:gd name="T28" fmla="*/ 448 w 1269"/>
                    <a:gd name="T29" fmla="*/ 4903 h 6904"/>
                    <a:gd name="T30" fmla="*/ 836 w 1269"/>
                    <a:gd name="T31" fmla="*/ 5915 h 6904"/>
                    <a:gd name="T32" fmla="*/ 1269 w 1269"/>
                    <a:gd name="T33" fmla="*/ 6904 h 6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9" h="6904">
                      <a:moveTo>
                        <a:pt x="660" y="0"/>
                      </a:moveTo>
                      <a:lnTo>
                        <a:pt x="825" y="190"/>
                      </a:lnTo>
                      <a:lnTo>
                        <a:pt x="913" y="442"/>
                      </a:lnTo>
                      <a:lnTo>
                        <a:pt x="934" y="720"/>
                      </a:lnTo>
                      <a:lnTo>
                        <a:pt x="900" y="985"/>
                      </a:lnTo>
                      <a:lnTo>
                        <a:pt x="815" y="1226"/>
                      </a:lnTo>
                      <a:lnTo>
                        <a:pt x="688" y="1454"/>
                      </a:lnTo>
                      <a:lnTo>
                        <a:pt x="376" y="1892"/>
                      </a:lnTo>
                      <a:lnTo>
                        <a:pt x="101" y="2333"/>
                      </a:lnTo>
                      <a:lnTo>
                        <a:pt x="21" y="2565"/>
                      </a:lnTo>
                      <a:lnTo>
                        <a:pt x="0" y="2811"/>
                      </a:lnTo>
                      <a:lnTo>
                        <a:pt x="56" y="3342"/>
                      </a:lnTo>
                      <a:lnTo>
                        <a:pt x="154" y="3868"/>
                      </a:lnTo>
                      <a:lnTo>
                        <a:pt x="286" y="4389"/>
                      </a:lnTo>
                      <a:lnTo>
                        <a:pt x="448" y="4903"/>
                      </a:lnTo>
                      <a:lnTo>
                        <a:pt x="836" y="5915"/>
                      </a:lnTo>
                      <a:lnTo>
                        <a:pt x="1269" y="6904"/>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93" name="Group 192">
                  <a:extLst>
                    <a:ext uri="{FF2B5EF4-FFF2-40B4-BE49-F238E27FC236}">
                      <a16:creationId xmlns:a16="http://schemas.microsoft.com/office/drawing/2014/main" id="{6ED719B6-26A5-41D7-2250-08DEB0451C84}"/>
                    </a:ext>
                  </a:extLst>
                </p:cNvPr>
                <p:cNvGrpSpPr/>
                <p:nvPr/>
              </p:nvGrpSpPr>
              <p:grpSpPr>
                <a:xfrm>
                  <a:off x="6015038" y="4168775"/>
                  <a:ext cx="504825" cy="2867025"/>
                  <a:chOff x="6015038" y="4168775"/>
                  <a:chExt cx="504825" cy="2867025"/>
                </a:xfrm>
              </p:grpSpPr>
              <p:sp>
                <p:nvSpPr>
                  <p:cNvPr id="194" name="Line 236">
                    <a:extLst>
                      <a:ext uri="{FF2B5EF4-FFF2-40B4-BE49-F238E27FC236}">
                        <a16:creationId xmlns:a16="http://schemas.microsoft.com/office/drawing/2014/main" id="{42E4353D-17DB-8D32-032A-B9C3121A7B11}"/>
                      </a:ext>
                    </a:extLst>
                  </p:cNvPr>
                  <p:cNvSpPr>
                    <a:spLocks noChangeShapeType="1"/>
                  </p:cNvSpPr>
                  <p:nvPr/>
                </p:nvSpPr>
                <p:spPr bwMode="auto">
                  <a:xfrm>
                    <a:off x="6454775" y="6854825"/>
                    <a:ext cx="25400" cy="71438"/>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Line 237">
                    <a:extLst>
                      <a:ext uri="{FF2B5EF4-FFF2-40B4-BE49-F238E27FC236}">
                        <a16:creationId xmlns:a16="http://schemas.microsoft.com/office/drawing/2014/main" id="{81C21093-04F1-6893-A514-B87DD1CC2712}"/>
                      </a:ext>
                    </a:extLst>
                  </p:cNvPr>
                  <p:cNvSpPr>
                    <a:spLocks noChangeShapeType="1"/>
                  </p:cNvSpPr>
                  <p:nvPr/>
                </p:nvSpPr>
                <p:spPr bwMode="auto">
                  <a:xfrm>
                    <a:off x="6494463" y="6962775"/>
                    <a:ext cx="23813" cy="6985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96" name="Group 195">
                    <a:extLst>
                      <a:ext uri="{FF2B5EF4-FFF2-40B4-BE49-F238E27FC236}">
                        <a16:creationId xmlns:a16="http://schemas.microsoft.com/office/drawing/2014/main" id="{828B15B0-490A-2EAF-3BD4-6B8A3540EAF6}"/>
                      </a:ext>
                    </a:extLst>
                  </p:cNvPr>
                  <p:cNvGrpSpPr/>
                  <p:nvPr/>
                </p:nvGrpSpPr>
                <p:grpSpPr>
                  <a:xfrm>
                    <a:off x="6015038" y="4168775"/>
                    <a:ext cx="427037" cy="2686050"/>
                    <a:chOff x="6015038" y="4168775"/>
                    <a:chExt cx="427037" cy="2686050"/>
                  </a:xfrm>
                </p:grpSpPr>
                <p:sp>
                  <p:nvSpPr>
                    <p:cNvPr id="198" name="Line 343">
                      <a:extLst>
                        <a:ext uri="{FF2B5EF4-FFF2-40B4-BE49-F238E27FC236}">
                          <a16:creationId xmlns:a16="http://schemas.microsoft.com/office/drawing/2014/main" id="{89C258EC-A1EE-FA5C-D014-B0EC5CAB9B63}"/>
                        </a:ext>
                      </a:extLst>
                    </p:cNvPr>
                    <p:cNvSpPr>
                      <a:spLocks noChangeShapeType="1"/>
                    </p:cNvSpPr>
                    <p:nvPr/>
                  </p:nvSpPr>
                  <p:spPr bwMode="auto">
                    <a:xfrm>
                      <a:off x="6330950" y="6589713"/>
                      <a:ext cx="15875" cy="42863"/>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99" name="Group 198">
                      <a:extLst>
                        <a:ext uri="{FF2B5EF4-FFF2-40B4-BE49-F238E27FC236}">
                          <a16:creationId xmlns:a16="http://schemas.microsoft.com/office/drawing/2014/main" id="{0D741112-F824-23FF-24B9-CC8EDB8B62E7}"/>
                        </a:ext>
                      </a:extLst>
                    </p:cNvPr>
                    <p:cNvGrpSpPr/>
                    <p:nvPr/>
                  </p:nvGrpSpPr>
                  <p:grpSpPr>
                    <a:xfrm>
                      <a:off x="6015038" y="4168775"/>
                      <a:ext cx="427037" cy="2686050"/>
                      <a:chOff x="6015038" y="4168775"/>
                      <a:chExt cx="427037" cy="2686050"/>
                    </a:xfrm>
                  </p:grpSpPr>
                  <p:sp>
                    <p:nvSpPr>
                      <p:cNvPr id="200" name="Line 226">
                        <a:extLst>
                          <a:ext uri="{FF2B5EF4-FFF2-40B4-BE49-F238E27FC236}">
                            <a16:creationId xmlns:a16="http://schemas.microsoft.com/office/drawing/2014/main" id="{2F8F7769-6DDE-B7AF-CAFD-EE88082D7428}"/>
                          </a:ext>
                        </a:extLst>
                      </p:cNvPr>
                      <p:cNvSpPr>
                        <a:spLocks noChangeShapeType="1"/>
                      </p:cNvSpPr>
                      <p:nvPr/>
                    </p:nvSpPr>
                    <p:spPr bwMode="auto">
                      <a:xfrm>
                        <a:off x="6283325" y="6143625"/>
                        <a:ext cx="1588" cy="1588"/>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Line 338">
                        <a:extLst>
                          <a:ext uri="{FF2B5EF4-FFF2-40B4-BE49-F238E27FC236}">
                            <a16:creationId xmlns:a16="http://schemas.microsoft.com/office/drawing/2014/main" id="{41502E3B-7357-FE61-F1A4-D80BFA78C84A}"/>
                          </a:ext>
                        </a:extLst>
                      </p:cNvPr>
                      <p:cNvSpPr>
                        <a:spLocks noChangeShapeType="1"/>
                      </p:cNvSpPr>
                      <p:nvPr/>
                    </p:nvSpPr>
                    <p:spPr bwMode="auto">
                      <a:xfrm>
                        <a:off x="6196013" y="6230938"/>
                        <a:ext cx="6350" cy="17463"/>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02" name="Group 201">
                        <a:extLst>
                          <a:ext uri="{FF2B5EF4-FFF2-40B4-BE49-F238E27FC236}">
                            <a16:creationId xmlns:a16="http://schemas.microsoft.com/office/drawing/2014/main" id="{942D4ACF-B8A4-6A6D-7849-7004175F10D7}"/>
                          </a:ext>
                        </a:extLst>
                      </p:cNvPr>
                      <p:cNvGrpSpPr/>
                      <p:nvPr/>
                    </p:nvGrpSpPr>
                    <p:grpSpPr>
                      <a:xfrm>
                        <a:off x="6015038" y="4168775"/>
                        <a:ext cx="427037" cy="2686050"/>
                        <a:chOff x="6015038" y="4168775"/>
                        <a:chExt cx="427037" cy="2686050"/>
                      </a:xfrm>
                    </p:grpSpPr>
                    <p:grpSp>
                      <p:nvGrpSpPr>
                        <p:cNvPr id="203" name="Group 202">
                          <a:extLst>
                            <a:ext uri="{FF2B5EF4-FFF2-40B4-BE49-F238E27FC236}">
                              <a16:creationId xmlns:a16="http://schemas.microsoft.com/office/drawing/2014/main" id="{71AF387D-A43D-C01E-705B-F3BBA442EE62}"/>
                            </a:ext>
                          </a:extLst>
                        </p:cNvPr>
                        <p:cNvGrpSpPr/>
                        <p:nvPr/>
                      </p:nvGrpSpPr>
                      <p:grpSpPr>
                        <a:xfrm>
                          <a:off x="6015038" y="4168775"/>
                          <a:ext cx="377825" cy="1914526"/>
                          <a:chOff x="6015038" y="4168775"/>
                          <a:chExt cx="377825" cy="1914526"/>
                        </a:xfrm>
                      </p:grpSpPr>
                      <p:sp>
                        <p:nvSpPr>
                          <p:cNvPr id="212" name="Line 304">
                            <a:extLst>
                              <a:ext uri="{FF2B5EF4-FFF2-40B4-BE49-F238E27FC236}">
                                <a16:creationId xmlns:a16="http://schemas.microsoft.com/office/drawing/2014/main" id="{9A64D4A7-6546-3316-AEA0-4BE8D13FB542}"/>
                              </a:ext>
                            </a:extLst>
                          </p:cNvPr>
                          <p:cNvSpPr>
                            <a:spLocks noChangeShapeType="1"/>
                          </p:cNvSpPr>
                          <p:nvPr/>
                        </p:nvSpPr>
                        <p:spPr bwMode="auto">
                          <a:xfrm>
                            <a:off x="6273800" y="4168775"/>
                            <a:ext cx="69850" cy="8890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Line 306">
                            <a:extLst>
                              <a:ext uri="{FF2B5EF4-FFF2-40B4-BE49-F238E27FC236}">
                                <a16:creationId xmlns:a16="http://schemas.microsoft.com/office/drawing/2014/main" id="{078F35E7-46EE-B693-01BE-F95982D1D937}"/>
                              </a:ext>
                            </a:extLst>
                          </p:cNvPr>
                          <p:cNvSpPr>
                            <a:spLocks noChangeShapeType="1"/>
                          </p:cNvSpPr>
                          <p:nvPr/>
                        </p:nvSpPr>
                        <p:spPr bwMode="auto">
                          <a:xfrm>
                            <a:off x="6350000" y="4278313"/>
                            <a:ext cx="6350" cy="17463"/>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Line 307">
                            <a:extLst>
                              <a:ext uri="{FF2B5EF4-FFF2-40B4-BE49-F238E27FC236}">
                                <a16:creationId xmlns:a16="http://schemas.microsoft.com/office/drawing/2014/main" id="{F2C0425E-EB13-8F53-5B0D-96B0D778CA01}"/>
                              </a:ext>
                            </a:extLst>
                          </p:cNvPr>
                          <p:cNvSpPr>
                            <a:spLocks noChangeShapeType="1"/>
                          </p:cNvSpPr>
                          <p:nvPr/>
                        </p:nvSpPr>
                        <p:spPr bwMode="auto">
                          <a:xfrm>
                            <a:off x="6362700" y="4314825"/>
                            <a:ext cx="19050" cy="55563"/>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Line 308">
                            <a:extLst>
                              <a:ext uri="{FF2B5EF4-FFF2-40B4-BE49-F238E27FC236}">
                                <a16:creationId xmlns:a16="http://schemas.microsoft.com/office/drawing/2014/main" id="{A0CEF080-413C-439F-38D5-B67046164633}"/>
                              </a:ext>
                            </a:extLst>
                          </p:cNvPr>
                          <p:cNvSpPr>
                            <a:spLocks noChangeShapeType="1"/>
                          </p:cNvSpPr>
                          <p:nvPr/>
                        </p:nvSpPr>
                        <p:spPr bwMode="auto">
                          <a:xfrm>
                            <a:off x="6381750" y="4370388"/>
                            <a:ext cx="4763" cy="55563"/>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Line 311">
                            <a:extLst>
                              <a:ext uri="{FF2B5EF4-FFF2-40B4-BE49-F238E27FC236}">
                                <a16:creationId xmlns:a16="http://schemas.microsoft.com/office/drawing/2014/main" id="{E8ADBF47-CC0D-7D49-3010-2EE99E0BA52D}"/>
                              </a:ext>
                            </a:extLst>
                          </p:cNvPr>
                          <p:cNvSpPr>
                            <a:spLocks noChangeShapeType="1"/>
                          </p:cNvSpPr>
                          <p:nvPr/>
                        </p:nvSpPr>
                        <p:spPr bwMode="auto">
                          <a:xfrm flipH="1">
                            <a:off x="6380163" y="4492625"/>
                            <a:ext cx="12700" cy="106363"/>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Line 312">
                            <a:extLst>
                              <a:ext uri="{FF2B5EF4-FFF2-40B4-BE49-F238E27FC236}">
                                <a16:creationId xmlns:a16="http://schemas.microsoft.com/office/drawing/2014/main" id="{868177C8-6B56-8654-34FB-49B4CE5E3CD4}"/>
                              </a:ext>
                            </a:extLst>
                          </p:cNvPr>
                          <p:cNvSpPr>
                            <a:spLocks noChangeShapeType="1"/>
                          </p:cNvSpPr>
                          <p:nvPr/>
                        </p:nvSpPr>
                        <p:spPr bwMode="auto">
                          <a:xfrm flipH="1">
                            <a:off x="6370638" y="4618038"/>
                            <a:ext cx="6350" cy="17463"/>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Line 313">
                            <a:extLst>
                              <a:ext uri="{FF2B5EF4-FFF2-40B4-BE49-F238E27FC236}">
                                <a16:creationId xmlns:a16="http://schemas.microsoft.com/office/drawing/2014/main" id="{C110A67F-C9FF-31DA-63A8-CF173DCE858E}"/>
                              </a:ext>
                            </a:extLst>
                          </p:cNvPr>
                          <p:cNvSpPr>
                            <a:spLocks noChangeShapeType="1"/>
                          </p:cNvSpPr>
                          <p:nvPr/>
                        </p:nvSpPr>
                        <p:spPr bwMode="auto">
                          <a:xfrm flipH="1">
                            <a:off x="6345238" y="4654550"/>
                            <a:ext cx="19050" cy="5715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Line 314">
                            <a:extLst>
                              <a:ext uri="{FF2B5EF4-FFF2-40B4-BE49-F238E27FC236}">
                                <a16:creationId xmlns:a16="http://schemas.microsoft.com/office/drawing/2014/main" id="{3717847B-873C-DA85-BE94-4B291CA9C46D}"/>
                              </a:ext>
                            </a:extLst>
                          </p:cNvPr>
                          <p:cNvSpPr>
                            <a:spLocks noChangeShapeType="1"/>
                          </p:cNvSpPr>
                          <p:nvPr/>
                        </p:nvSpPr>
                        <p:spPr bwMode="auto">
                          <a:xfrm flipH="1">
                            <a:off x="6319838" y="4711700"/>
                            <a:ext cx="25400" cy="47625"/>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Line 315">
                            <a:extLst>
                              <a:ext uri="{FF2B5EF4-FFF2-40B4-BE49-F238E27FC236}">
                                <a16:creationId xmlns:a16="http://schemas.microsoft.com/office/drawing/2014/main" id="{64537768-8D8D-34F4-7493-2590506CAD5B}"/>
                              </a:ext>
                            </a:extLst>
                          </p:cNvPr>
                          <p:cNvSpPr>
                            <a:spLocks noChangeShapeType="1"/>
                          </p:cNvSpPr>
                          <p:nvPr/>
                        </p:nvSpPr>
                        <p:spPr bwMode="auto">
                          <a:xfrm flipH="1">
                            <a:off x="6300788" y="4776788"/>
                            <a:ext cx="9525" cy="17463"/>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Line 316">
                            <a:extLst>
                              <a:ext uri="{FF2B5EF4-FFF2-40B4-BE49-F238E27FC236}">
                                <a16:creationId xmlns:a16="http://schemas.microsoft.com/office/drawing/2014/main" id="{D52B914C-A141-8140-4A97-8CC63182F107}"/>
                              </a:ext>
                            </a:extLst>
                          </p:cNvPr>
                          <p:cNvSpPr>
                            <a:spLocks noChangeShapeType="1"/>
                          </p:cNvSpPr>
                          <p:nvPr/>
                        </p:nvSpPr>
                        <p:spPr bwMode="auto">
                          <a:xfrm flipH="1">
                            <a:off x="6226175" y="4810125"/>
                            <a:ext cx="65088" cy="93663"/>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Line 317">
                            <a:extLst>
                              <a:ext uri="{FF2B5EF4-FFF2-40B4-BE49-F238E27FC236}">
                                <a16:creationId xmlns:a16="http://schemas.microsoft.com/office/drawing/2014/main" id="{80040B4F-0F52-3B56-998C-77A254F178DC}"/>
                              </a:ext>
                            </a:extLst>
                          </p:cNvPr>
                          <p:cNvSpPr>
                            <a:spLocks noChangeShapeType="1"/>
                          </p:cNvSpPr>
                          <p:nvPr/>
                        </p:nvSpPr>
                        <p:spPr bwMode="auto">
                          <a:xfrm flipH="1">
                            <a:off x="6203950" y="4919663"/>
                            <a:ext cx="11113" cy="15875"/>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Line 318">
                            <a:extLst>
                              <a:ext uri="{FF2B5EF4-FFF2-40B4-BE49-F238E27FC236}">
                                <a16:creationId xmlns:a16="http://schemas.microsoft.com/office/drawing/2014/main" id="{A9D1FDBF-6257-8EEC-C116-89833C245917}"/>
                              </a:ext>
                            </a:extLst>
                          </p:cNvPr>
                          <p:cNvSpPr>
                            <a:spLocks noChangeShapeType="1"/>
                          </p:cNvSpPr>
                          <p:nvPr/>
                        </p:nvSpPr>
                        <p:spPr bwMode="auto">
                          <a:xfrm flipH="1">
                            <a:off x="6169025" y="4951413"/>
                            <a:ext cx="23813" cy="36513"/>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 name="Line 319">
                            <a:extLst>
                              <a:ext uri="{FF2B5EF4-FFF2-40B4-BE49-F238E27FC236}">
                                <a16:creationId xmlns:a16="http://schemas.microsoft.com/office/drawing/2014/main" id="{ABED1A9D-5B2B-34BE-CC91-FB98EB13E751}"/>
                              </a:ext>
                            </a:extLst>
                          </p:cNvPr>
                          <p:cNvSpPr>
                            <a:spLocks noChangeShapeType="1"/>
                          </p:cNvSpPr>
                          <p:nvPr/>
                        </p:nvSpPr>
                        <p:spPr bwMode="auto">
                          <a:xfrm flipH="1">
                            <a:off x="6130925" y="4987925"/>
                            <a:ext cx="38100" cy="60325"/>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 name="Line 320">
                            <a:extLst>
                              <a:ext uri="{FF2B5EF4-FFF2-40B4-BE49-F238E27FC236}">
                                <a16:creationId xmlns:a16="http://schemas.microsoft.com/office/drawing/2014/main" id="{32CBA4CF-A0F2-C201-5DDD-C8A74F817C3B}"/>
                              </a:ext>
                            </a:extLst>
                          </p:cNvPr>
                          <p:cNvSpPr>
                            <a:spLocks noChangeShapeType="1"/>
                          </p:cNvSpPr>
                          <p:nvPr/>
                        </p:nvSpPr>
                        <p:spPr bwMode="auto">
                          <a:xfrm flipH="1">
                            <a:off x="6111875" y="5064125"/>
                            <a:ext cx="9525" cy="15875"/>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 name="Line 321">
                            <a:extLst>
                              <a:ext uri="{FF2B5EF4-FFF2-40B4-BE49-F238E27FC236}">
                                <a16:creationId xmlns:a16="http://schemas.microsoft.com/office/drawing/2014/main" id="{12035897-9CE7-6283-B438-26014325EDFB}"/>
                              </a:ext>
                            </a:extLst>
                          </p:cNvPr>
                          <p:cNvSpPr>
                            <a:spLocks noChangeShapeType="1"/>
                          </p:cNvSpPr>
                          <p:nvPr/>
                        </p:nvSpPr>
                        <p:spPr bwMode="auto">
                          <a:xfrm flipH="1">
                            <a:off x="6056313" y="5097463"/>
                            <a:ext cx="44450" cy="73025"/>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 name="Line 322">
                            <a:extLst>
                              <a:ext uri="{FF2B5EF4-FFF2-40B4-BE49-F238E27FC236}">
                                <a16:creationId xmlns:a16="http://schemas.microsoft.com/office/drawing/2014/main" id="{86E2A337-DEE6-326E-596C-CF41E7CCCDDE}"/>
                              </a:ext>
                            </a:extLst>
                          </p:cNvPr>
                          <p:cNvSpPr>
                            <a:spLocks noChangeShapeType="1"/>
                          </p:cNvSpPr>
                          <p:nvPr/>
                        </p:nvSpPr>
                        <p:spPr bwMode="auto">
                          <a:xfrm flipH="1">
                            <a:off x="6046788" y="5170488"/>
                            <a:ext cx="9525" cy="26988"/>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 name="Line 323">
                            <a:extLst>
                              <a:ext uri="{FF2B5EF4-FFF2-40B4-BE49-F238E27FC236}">
                                <a16:creationId xmlns:a16="http://schemas.microsoft.com/office/drawing/2014/main" id="{8D5B16AF-CF5A-FB09-9DC1-150F9F3A29B8}"/>
                              </a:ext>
                            </a:extLst>
                          </p:cNvPr>
                          <p:cNvSpPr>
                            <a:spLocks noChangeShapeType="1"/>
                          </p:cNvSpPr>
                          <p:nvPr/>
                        </p:nvSpPr>
                        <p:spPr bwMode="auto">
                          <a:xfrm flipH="1">
                            <a:off x="6034088" y="5216525"/>
                            <a:ext cx="6350" cy="17463"/>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 name="Line 324">
                            <a:extLst>
                              <a:ext uri="{FF2B5EF4-FFF2-40B4-BE49-F238E27FC236}">
                                <a16:creationId xmlns:a16="http://schemas.microsoft.com/office/drawing/2014/main" id="{4581BB38-88DB-BAF4-0AA2-C4812CA9B7F3}"/>
                              </a:ext>
                            </a:extLst>
                          </p:cNvPr>
                          <p:cNvSpPr>
                            <a:spLocks noChangeShapeType="1"/>
                          </p:cNvSpPr>
                          <p:nvPr/>
                        </p:nvSpPr>
                        <p:spPr bwMode="auto">
                          <a:xfrm flipH="1">
                            <a:off x="6022975" y="5251450"/>
                            <a:ext cx="4763" cy="14288"/>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 name="Line 325">
                            <a:extLst>
                              <a:ext uri="{FF2B5EF4-FFF2-40B4-BE49-F238E27FC236}">
                                <a16:creationId xmlns:a16="http://schemas.microsoft.com/office/drawing/2014/main" id="{801DF8D2-1906-EF7C-9507-1C570D762411}"/>
                              </a:ext>
                            </a:extLst>
                          </p:cNvPr>
                          <p:cNvSpPr>
                            <a:spLocks noChangeShapeType="1"/>
                          </p:cNvSpPr>
                          <p:nvPr/>
                        </p:nvSpPr>
                        <p:spPr bwMode="auto">
                          <a:xfrm flipH="1">
                            <a:off x="6015038" y="5265738"/>
                            <a:ext cx="7938" cy="100013"/>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 name="Line 326">
                            <a:extLst>
                              <a:ext uri="{FF2B5EF4-FFF2-40B4-BE49-F238E27FC236}">
                                <a16:creationId xmlns:a16="http://schemas.microsoft.com/office/drawing/2014/main" id="{E261106E-A74C-0C9F-5FD1-9DC28191A2D3}"/>
                              </a:ext>
                            </a:extLst>
                          </p:cNvPr>
                          <p:cNvSpPr>
                            <a:spLocks noChangeShapeType="1"/>
                          </p:cNvSpPr>
                          <p:nvPr/>
                        </p:nvSpPr>
                        <p:spPr bwMode="auto">
                          <a:xfrm>
                            <a:off x="6016625" y="5384800"/>
                            <a:ext cx="1588" cy="20638"/>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 name="Line 327">
                            <a:extLst>
                              <a:ext uri="{FF2B5EF4-FFF2-40B4-BE49-F238E27FC236}">
                                <a16:creationId xmlns:a16="http://schemas.microsoft.com/office/drawing/2014/main" id="{C8B5DC8F-EA21-F1B2-38E3-2DDC9767A88A}"/>
                              </a:ext>
                            </a:extLst>
                          </p:cNvPr>
                          <p:cNvSpPr>
                            <a:spLocks noChangeShapeType="1"/>
                          </p:cNvSpPr>
                          <p:nvPr/>
                        </p:nvSpPr>
                        <p:spPr bwMode="auto">
                          <a:xfrm>
                            <a:off x="6019800" y="5424488"/>
                            <a:ext cx="12700" cy="11430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 name="Line 328">
                            <a:extLst>
                              <a:ext uri="{FF2B5EF4-FFF2-40B4-BE49-F238E27FC236}">
                                <a16:creationId xmlns:a16="http://schemas.microsoft.com/office/drawing/2014/main" id="{5D7D91D6-36F9-1B1A-B255-77954917148A}"/>
                              </a:ext>
                            </a:extLst>
                          </p:cNvPr>
                          <p:cNvSpPr>
                            <a:spLocks noChangeShapeType="1"/>
                          </p:cNvSpPr>
                          <p:nvPr/>
                        </p:nvSpPr>
                        <p:spPr bwMode="auto">
                          <a:xfrm>
                            <a:off x="6034088" y="5557838"/>
                            <a:ext cx="1588" cy="1905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 name="Line 329">
                            <a:extLst>
                              <a:ext uri="{FF2B5EF4-FFF2-40B4-BE49-F238E27FC236}">
                                <a16:creationId xmlns:a16="http://schemas.microsoft.com/office/drawing/2014/main" id="{53D4E6D2-5F72-D1BC-8AE1-AF218E334125}"/>
                              </a:ext>
                            </a:extLst>
                          </p:cNvPr>
                          <p:cNvSpPr>
                            <a:spLocks noChangeShapeType="1"/>
                          </p:cNvSpPr>
                          <p:nvPr/>
                        </p:nvSpPr>
                        <p:spPr bwMode="auto">
                          <a:xfrm>
                            <a:off x="6038850" y="5595938"/>
                            <a:ext cx="20638" cy="11430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 name="Line 330">
                            <a:extLst>
                              <a:ext uri="{FF2B5EF4-FFF2-40B4-BE49-F238E27FC236}">
                                <a16:creationId xmlns:a16="http://schemas.microsoft.com/office/drawing/2014/main" id="{CC6BED08-6FB5-1E6C-3F53-41B813E3A541}"/>
                              </a:ext>
                            </a:extLst>
                          </p:cNvPr>
                          <p:cNvSpPr>
                            <a:spLocks noChangeShapeType="1"/>
                          </p:cNvSpPr>
                          <p:nvPr/>
                        </p:nvSpPr>
                        <p:spPr bwMode="auto">
                          <a:xfrm>
                            <a:off x="6062663" y="5729288"/>
                            <a:ext cx="3175" cy="1905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 name="Line 331">
                            <a:extLst>
                              <a:ext uri="{FF2B5EF4-FFF2-40B4-BE49-F238E27FC236}">
                                <a16:creationId xmlns:a16="http://schemas.microsoft.com/office/drawing/2014/main" id="{4AFD6110-AA88-C2A8-3C60-B2577C141CF1}"/>
                              </a:ext>
                            </a:extLst>
                          </p:cNvPr>
                          <p:cNvSpPr>
                            <a:spLocks noChangeShapeType="1"/>
                          </p:cNvSpPr>
                          <p:nvPr/>
                        </p:nvSpPr>
                        <p:spPr bwMode="auto">
                          <a:xfrm>
                            <a:off x="6069013" y="5767388"/>
                            <a:ext cx="6350" cy="3175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Line 332">
                            <a:extLst>
                              <a:ext uri="{FF2B5EF4-FFF2-40B4-BE49-F238E27FC236}">
                                <a16:creationId xmlns:a16="http://schemas.microsoft.com/office/drawing/2014/main" id="{020A5397-C22C-1A3B-6B50-745FD314DAB8}"/>
                              </a:ext>
                            </a:extLst>
                          </p:cNvPr>
                          <p:cNvSpPr>
                            <a:spLocks noChangeShapeType="1"/>
                          </p:cNvSpPr>
                          <p:nvPr/>
                        </p:nvSpPr>
                        <p:spPr bwMode="auto">
                          <a:xfrm>
                            <a:off x="6075363" y="5799138"/>
                            <a:ext cx="19050" cy="79375"/>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 name="Line 333">
                            <a:extLst>
                              <a:ext uri="{FF2B5EF4-FFF2-40B4-BE49-F238E27FC236}">
                                <a16:creationId xmlns:a16="http://schemas.microsoft.com/office/drawing/2014/main" id="{D80D1DB5-0288-AFE7-A0F9-539991594517}"/>
                              </a:ext>
                            </a:extLst>
                          </p:cNvPr>
                          <p:cNvSpPr>
                            <a:spLocks noChangeShapeType="1"/>
                          </p:cNvSpPr>
                          <p:nvPr/>
                        </p:nvSpPr>
                        <p:spPr bwMode="auto">
                          <a:xfrm>
                            <a:off x="6099175" y="5897563"/>
                            <a:ext cx="4763" cy="1905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Line 334">
                            <a:extLst>
                              <a:ext uri="{FF2B5EF4-FFF2-40B4-BE49-F238E27FC236}">
                                <a16:creationId xmlns:a16="http://schemas.microsoft.com/office/drawing/2014/main" id="{8909FC44-6B08-D040-126B-23EE86F782C4}"/>
                              </a:ext>
                            </a:extLst>
                          </p:cNvPr>
                          <p:cNvSpPr>
                            <a:spLocks noChangeShapeType="1"/>
                          </p:cNvSpPr>
                          <p:nvPr/>
                        </p:nvSpPr>
                        <p:spPr bwMode="auto">
                          <a:xfrm>
                            <a:off x="6108700" y="5935663"/>
                            <a:ext cx="19050" cy="74613"/>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Line 335">
                            <a:extLst>
                              <a:ext uri="{FF2B5EF4-FFF2-40B4-BE49-F238E27FC236}">
                                <a16:creationId xmlns:a16="http://schemas.microsoft.com/office/drawing/2014/main" id="{866D0BA7-02CE-223D-A599-FE1474B95649}"/>
                              </a:ext>
                            </a:extLst>
                          </p:cNvPr>
                          <p:cNvSpPr>
                            <a:spLocks noChangeShapeType="1"/>
                          </p:cNvSpPr>
                          <p:nvPr/>
                        </p:nvSpPr>
                        <p:spPr bwMode="auto">
                          <a:xfrm>
                            <a:off x="6127750" y="6010275"/>
                            <a:ext cx="11113" cy="36513"/>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Line 336">
                            <a:extLst>
                              <a:ext uri="{FF2B5EF4-FFF2-40B4-BE49-F238E27FC236}">
                                <a16:creationId xmlns:a16="http://schemas.microsoft.com/office/drawing/2014/main" id="{7A6EC230-4DEC-06EE-DA5D-A199F5E2A4E8}"/>
                              </a:ext>
                            </a:extLst>
                          </p:cNvPr>
                          <p:cNvSpPr>
                            <a:spLocks noChangeShapeType="1"/>
                          </p:cNvSpPr>
                          <p:nvPr/>
                        </p:nvSpPr>
                        <p:spPr bwMode="auto">
                          <a:xfrm>
                            <a:off x="6143625" y="6065838"/>
                            <a:ext cx="6350" cy="17463"/>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04" name="Line 337">
                          <a:extLst>
                            <a:ext uri="{FF2B5EF4-FFF2-40B4-BE49-F238E27FC236}">
                              <a16:creationId xmlns:a16="http://schemas.microsoft.com/office/drawing/2014/main" id="{F8B6862E-FD5F-97F5-F572-8EEF18D11C2B}"/>
                            </a:ext>
                          </a:extLst>
                        </p:cNvPr>
                        <p:cNvSpPr>
                          <a:spLocks noChangeShapeType="1"/>
                        </p:cNvSpPr>
                        <p:nvPr/>
                      </p:nvSpPr>
                      <p:spPr bwMode="auto">
                        <a:xfrm>
                          <a:off x="6154738" y="6102350"/>
                          <a:ext cx="34925" cy="109538"/>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Line 339">
                          <a:extLst>
                            <a:ext uri="{FF2B5EF4-FFF2-40B4-BE49-F238E27FC236}">
                              <a16:creationId xmlns:a16="http://schemas.microsoft.com/office/drawing/2014/main" id="{0AA1D59B-A621-4B1B-D98A-F91B97B31653}"/>
                            </a:ext>
                          </a:extLst>
                        </p:cNvPr>
                        <p:cNvSpPr>
                          <a:spLocks noChangeShapeType="1"/>
                        </p:cNvSpPr>
                        <p:nvPr/>
                      </p:nvSpPr>
                      <p:spPr bwMode="auto">
                        <a:xfrm>
                          <a:off x="6208713" y="6265863"/>
                          <a:ext cx="41275" cy="10795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Line 340">
                          <a:extLst>
                            <a:ext uri="{FF2B5EF4-FFF2-40B4-BE49-F238E27FC236}">
                              <a16:creationId xmlns:a16="http://schemas.microsoft.com/office/drawing/2014/main" id="{AA8316E4-C84B-2093-F47F-157C9A77F6C6}"/>
                            </a:ext>
                          </a:extLst>
                        </p:cNvPr>
                        <p:cNvSpPr>
                          <a:spLocks noChangeShapeType="1"/>
                        </p:cNvSpPr>
                        <p:nvPr/>
                      </p:nvSpPr>
                      <p:spPr bwMode="auto">
                        <a:xfrm>
                          <a:off x="6256338" y="6392863"/>
                          <a:ext cx="6350" cy="17463"/>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Line 341">
                          <a:extLst>
                            <a:ext uri="{FF2B5EF4-FFF2-40B4-BE49-F238E27FC236}">
                              <a16:creationId xmlns:a16="http://schemas.microsoft.com/office/drawing/2014/main" id="{414CCBA2-C8C0-5839-AA8D-367A088D3C05}"/>
                            </a:ext>
                          </a:extLst>
                        </p:cNvPr>
                        <p:cNvSpPr>
                          <a:spLocks noChangeShapeType="1"/>
                        </p:cNvSpPr>
                        <p:nvPr/>
                      </p:nvSpPr>
                      <p:spPr bwMode="auto">
                        <a:xfrm>
                          <a:off x="6270625" y="6427788"/>
                          <a:ext cx="39688" cy="10795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Line 342">
                          <a:extLst>
                            <a:ext uri="{FF2B5EF4-FFF2-40B4-BE49-F238E27FC236}">
                              <a16:creationId xmlns:a16="http://schemas.microsoft.com/office/drawing/2014/main" id="{F2481C40-A491-E4C2-1E77-CAB468B028F6}"/>
                            </a:ext>
                          </a:extLst>
                        </p:cNvPr>
                        <p:cNvSpPr>
                          <a:spLocks noChangeShapeType="1"/>
                        </p:cNvSpPr>
                        <p:nvPr/>
                      </p:nvSpPr>
                      <p:spPr bwMode="auto">
                        <a:xfrm>
                          <a:off x="6316663" y="6554788"/>
                          <a:ext cx="7938" cy="17463"/>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Line 344">
                          <a:extLst>
                            <a:ext uri="{FF2B5EF4-FFF2-40B4-BE49-F238E27FC236}">
                              <a16:creationId xmlns:a16="http://schemas.microsoft.com/office/drawing/2014/main" id="{CE6D1F2A-B621-7093-F982-CA6F5B957593}"/>
                            </a:ext>
                          </a:extLst>
                        </p:cNvPr>
                        <p:cNvSpPr>
                          <a:spLocks noChangeShapeType="1"/>
                        </p:cNvSpPr>
                        <p:nvPr/>
                      </p:nvSpPr>
                      <p:spPr bwMode="auto">
                        <a:xfrm>
                          <a:off x="6346825" y="6632575"/>
                          <a:ext cx="26988" cy="65088"/>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Line 345">
                          <a:extLst>
                            <a:ext uri="{FF2B5EF4-FFF2-40B4-BE49-F238E27FC236}">
                              <a16:creationId xmlns:a16="http://schemas.microsoft.com/office/drawing/2014/main" id="{4DD100FA-956A-64B8-153F-468B87BF30FC}"/>
                            </a:ext>
                          </a:extLst>
                        </p:cNvPr>
                        <p:cNvSpPr>
                          <a:spLocks noChangeShapeType="1"/>
                        </p:cNvSpPr>
                        <p:nvPr/>
                      </p:nvSpPr>
                      <p:spPr bwMode="auto">
                        <a:xfrm>
                          <a:off x="6381750" y="6715125"/>
                          <a:ext cx="7938" cy="17463"/>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Line 346">
                          <a:extLst>
                            <a:ext uri="{FF2B5EF4-FFF2-40B4-BE49-F238E27FC236}">
                              <a16:creationId xmlns:a16="http://schemas.microsoft.com/office/drawing/2014/main" id="{DF5E8D0F-7ED3-9DA2-6EC8-7613AA7EFA16}"/>
                            </a:ext>
                          </a:extLst>
                        </p:cNvPr>
                        <p:cNvSpPr>
                          <a:spLocks noChangeShapeType="1"/>
                        </p:cNvSpPr>
                        <p:nvPr/>
                      </p:nvSpPr>
                      <p:spPr bwMode="auto">
                        <a:xfrm>
                          <a:off x="6397625" y="6750050"/>
                          <a:ext cx="44450" cy="104775"/>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97" name="Line 349">
                    <a:extLst>
                      <a:ext uri="{FF2B5EF4-FFF2-40B4-BE49-F238E27FC236}">
                        <a16:creationId xmlns:a16="http://schemas.microsoft.com/office/drawing/2014/main" id="{30D20DAE-C6AB-F3E1-F4E9-359D05A0399E}"/>
                      </a:ext>
                    </a:extLst>
                  </p:cNvPr>
                  <p:cNvSpPr>
                    <a:spLocks noChangeShapeType="1"/>
                  </p:cNvSpPr>
                  <p:nvPr/>
                </p:nvSpPr>
                <p:spPr bwMode="auto">
                  <a:xfrm>
                    <a:off x="6518275" y="7032625"/>
                    <a:ext cx="1588" cy="3175"/>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95" name="TextBox 394">
              <a:extLst>
                <a:ext uri="{FF2B5EF4-FFF2-40B4-BE49-F238E27FC236}">
                  <a16:creationId xmlns:a16="http://schemas.microsoft.com/office/drawing/2014/main" id="{6B373456-E5C8-1FCB-C71A-C932BAE148AC}"/>
                </a:ext>
              </a:extLst>
            </p:cNvPr>
            <p:cNvSpPr txBox="1"/>
            <p:nvPr/>
          </p:nvSpPr>
          <p:spPr>
            <a:xfrm>
              <a:off x="8296351" y="5798127"/>
              <a:ext cx="445956" cy="369332"/>
            </a:xfrm>
            <a:prstGeom prst="rect">
              <a:avLst/>
            </a:prstGeom>
            <a:noFill/>
          </p:spPr>
          <p:txBody>
            <a:bodyPr wrap="none" rtlCol="0">
              <a:spAutoFit/>
            </a:bodyPr>
            <a:lstStyle/>
            <a:p>
              <a:r>
                <a:rPr lang="en-US" sz="1800">
                  <a:solidFill>
                    <a:srgbClr val="0000FF"/>
                  </a:solidFill>
                  <a:latin typeface="+mj-lt"/>
                </a:rPr>
                <a:t>[C]</a:t>
              </a:r>
            </a:p>
          </p:txBody>
        </p:sp>
      </p:grpSp>
    </p:spTree>
    <p:extLst>
      <p:ext uri="{BB962C8B-B14F-4D97-AF65-F5344CB8AC3E}">
        <p14:creationId xmlns:p14="http://schemas.microsoft.com/office/powerpoint/2010/main" val="304586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B4CFA-6A45-186E-B68C-0F10BA13D726}"/>
            </a:ext>
          </a:extLst>
        </p:cNvPr>
        <p:cNvGrpSpPr/>
        <p:nvPr/>
      </p:nvGrpSpPr>
      <p:grpSpPr>
        <a:xfrm>
          <a:off x="0" y="0"/>
          <a:ext cx="0" cy="0"/>
          <a:chOff x="0" y="0"/>
          <a:chExt cx="0" cy="0"/>
        </a:xfrm>
      </p:grpSpPr>
      <p:sp>
        <p:nvSpPr>
          <p:cNvPr id="12" name="Freeform: Shape 11">
            <a:extLst>
              <a:ext uri="{FF2B5EF4-FFF2-40B4-BE49-F238E27FC236}">
                <a16:creationId xmlns:a16="http://schemas.microsoft.com/office/drawing/2014/main" id="{FFDBEB53-6F87-4C97-1F2A-5D89F3693E65}"/>
              </a:ext>
            </a:extLst>
          </p:cNvPr>
          <p:cNvSpPr/>
          <p:nvPr/>
        </p:nvSpPr>
        <p:spPr>
          <a:xfrm>
            <a:off x="2978727" y="3985740"/>
            <a:ext cx="2161309" cy="2674088"/>
          </a:xfrm>
          <a:custGeom>
            <a:avLst/>
            <a:gdLst>
              <a:gd name="connsiteX0" fmla="*/ 0 w 2182091"/>
              <a:gd name="connsiteY0" fmla="*/ 0 h 2306782"/>
              <a:gd name="connsiteX1" fmla="*/ 0 w 2182091"/>
              <a:gd name="connsiteY1" fmla="*/ 0 h 2306782"/>
              <a:gd name="connsiteX2" fmla="*/ 0 w 2182091"/>
              <a:gd name="connsiteY2" fmla="*/ 2306782 h 2306782"/>
              <a:gd name="connsiteX3" fmla="*/ 2182091 w 2182091"/>
              <a:gd name="connsiteY3" fmla="*/ 2306782 h 2306782"/>
              <a:gd name="connsiteX4" fmla="*/ 2182091 w 2182091"/>
              <a:gd name="connsiteY4" fmla="*/ 277091 h 230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2091" h="2306782">
                <a:moveTo>
                  <a:pt x="0" y="0"/>
                </a:moveTo>
                <a:lnTo>
                  <a:pt x="0" y="0"/>
                </a:lnTo>
                <a:lnTo>
                  <a:pt x="0" y="2306782"/>
                </a:lnTo>
                <a:lnTo>
                  <a:pt x="2182091" y="2306782"/>
                </a:lnTo>
                <a:lnTo>
                  <a:pt x="2182091" y="277091"/>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166E0C4-4317-57FA-363A-0110A22CFBF6}"/>
              </a:ext>
            </a:extLst>
          </p:cNvPr>
          <p:cNvSpPr>
            <a:spLocks noGrp="1"/>
          </p:cNvSpPr>
          <p:nvPr>
            <p:ph type="title"/>
          </p:nvPr>
        </p:nvSpPr>
        <p:spPr/>
        <p:txBody>
          <a:bodyPr/>
          <a:lstStyle/>
          <a:p>
            <a:r>
              <a:rPr lang="en-US"/>
              <a:t>F. Water Action</a:t>
            </a:r>
          </a:p>
        </p:txBody>
      </p:sp>
      <p:sp>
        <p:nvSpPr>
          <p:cNvPr id="5" name="Content Placeholder 4">
            <a:extLst>
              <a:ext uri="{FF2B5EF4-FFF2-40B4-BE49-F238E27FC236}">
                <a16:creationId xmlns:a16="http://schemas.microsoft.com/office/drawing/2014/main" id="{6D6EBD19-E476-FD8B-E8E6-5ED277D77201}"/>
              </a:ext>
            </a:extLst>
          </p:cNvPr>
          <p:cNvSpPr>
            <a:spLocks noGrp="1"/>
          </p:cNvSpPr>
          <p:nvPr>
            <p:ph idx="1"/>
          </p:nvPr>
        </p:nvSpPr>
        <p:spPr/>
        <p:txBody>
          <a:bodyPr>
            <a:normAutofit/>
          </a:bodyPr>
          <a:lstStyle/>
          <a:p>
            <a:r>
              <a:rPr lang="en-US" dirty="0"/>
              <a:t>4. Effect on Ownership</a:t>
            </a:r>
          </a:p>
          <a:p>
            <a:pPr lvl="1"/>
            <a:r>
              <a:rPr lang="en-US" dirty="0"/>
              <a:t>b. Slow imperceptible changes </a:t>
            </a:r>
            <a:r>
              <a:rPr lang="en-US" i="1" dirty="0"/>
              <a:t>do</a:t>
            </a:r>
            <a:r>
              <a:rPr lang="en-US" dirty="0"/>
              <a:t> affect ownership extent.</a:t>
            </a:r>
          </a:p>
          <a:p>
            <a:pPr lvl="2"/>
            <a:r>
              <a:rPr lang="en-US" dirty="0"/>
              <a:t>There are a few types of slow imperceptible changes:</a:t>
            </a:r>
          </a:p>
          <a:p>
            <a:pPr lvl="3"/>
            <a:r>
              <a:rPr lang="en-US" dirty="0"/>
              <a:t>(1) Water naturally recedes over time uncovering land – ownership expands</a:t>
            </a:r>
          </a:p>
          <a:p>
            <a:pPr lvl="3"/>
            <a:r>
              <a:rPr lang="en-US" dirty="0"/>
              <a:t>(2) Water level gradually increases submerging land – ownership decreases. </a:t>
            </a:r>
          </a:p>
          <a:p>
            <a:pPr lvl="2"/>
            <a:r>
              <a:rPr lang="en-US" dirty="0"/>
              <a:t>Water boundary change must be </a:t>
            </a:r>
            <a:r>
              <a:rPr lang="en-US" b="1" dirty="0"/>
              <a:t>permanent</a:t>
            </a:r>
            <a:r>
              <a:rPr lang="en-US" dirty="0"/>
              <a:t>.</a:t>
            </a:r>
          </a:p>
          <a:p>
            <a:pPr lvl="3"/>
            <a:endParaRPr lang="en-US" dirty="0"/>
          </a:p>
          <a:p>
            <a:pPr lvl="3"/>
            <a:endParaRPr lang="en-US" dirty="0"/>
          </a:p>
        </p:txBody>
      </p:sp>
      <p:grpSp>
        <p:nvGrpSpPr>
          <p:cNvPr id="19" name="Group 18">
            <a:extLst>
              <a:ext uri="{FF2B5EF4-FFF2-40B4-BE49-F238E27FC236}">
                <a16:creationId xmlns:a16="http://schemas.microsoft.com/office/drawing/2014/main" id="{FE5775B6-872D-E740-1593-FCF0BEBBFB98}"/>
              </a:ext>
            </a:extLst>
          </p:cNvPr>
          <p:cNvGrpSpPr/>
          <p:nvPr/>
        </p:nvGrpSpPr>
        <p:grpSpPr>
          <a:xfrm>
            <a:off x="2405321" y="3916092"/>
            <a:ext cx="3385879" cy="1377321"/>
            <a:chOff x="2405321" y="3705554"/>
            <a:chExt cx="3385879" cy="1377321"/>
          </a:xfrm>
        </p:grpSpPr>
        <p:grpSp>
          <p:nvGrpSpPr>
            <p:cNvPr id="17" name="Group 16">
              <a:extLst>
                <a:ext uri="{FF2B5EF4-FFF2-40B4-BE49-F238E27FC236}">
                  <a16:creationId xmlns:a16="http://schemas.microsoft.com/office/drawing/2014/main" id="{169D89B8-EED2-7F82-2FCA-4096283784DE}"/>
                </a:ext>
              </a:extLst>
            </p:cNvPr>
            <p:cNvGrpSpPr/>
            <p:nvPr/>
          </p:nvGrpSpPr>
          <p:grpSpPr>
            <a:xfrm>
              <a:off x="2405321" y="3705554"/>
              <a:ext cx="3385879" cy="1160162"/>
              <a:chOff x="2405321" y="3532372"/>
              <a:chExt cx="3385879" cy="1160162"/>
            </a:xfrm>
          </p:grpSpPr>
          <p:sp>
            <p:nvSpPr>
              <p:cNvPr id="16" name="Freeform: Shape 15">
                <a:extLst>
                  <a:ext uri="{FF2B5EF4-FFF2-40B4-BE49-F238E27FC236}">
                    <a16:creationId xmlns:a16="http://schemas.microsoft.com/office/drawing/2014/main" id="{5D909237-700F-87AD-0638-4645CC51263D}"/>
                  </a:ext>
                </a:extLst>
              </p:cNvPr>
              <p:cNvSpPr/>
              <p:nvPr/>
            </p:nvSpPr>
            <p:spPr>
              <a:xfrm>
                <a:off x="2405321" y="3532372"/>
                <a:ext cx="3376428" cy="1157768"/>
              </a:xfrm>
              <a:custGeom>
                <a:avLst/>
                <a:gdLst>
                  <a:gd name="connsiteX0" fmla="*/ 3376428 w 3376428"/>
                  <a:gd name="connsiteY0" fmla="*/ 997098 h 1157768"/>
                  <a:gd name="connsiteX1" fmla="*/ 2740837 w 3376428"/>
                  <a:gd name="connsiteY1" fmla="*/ 1127051 h 1157768"/>
                  <a:gd name="connsiteX2" fmla="*/ 2521098 w 3376428"/>
                  <a:gd name="connsiteY2" fmla="*/ 1138865 h 1157768"/>
                  <a:gd name="connsiteX3" fmla="*/ 2284819 w 3376428"/>
                  <a:gd name="connsiteY3" fmla="*/ 1127051 h 1157768"/>
                  <a:gd name="connsiteX4" fmla="*/ 2060353 w 3376428"/>
                  <a:gd name="connsiteY4" fmla="*/ 1115237 h 1157768"/>
                  <a:gd name="connsiteX5" fmla="*/ 1930400 w 3376428"/>
                  <a:gd name="connsiteY5" fmla="*/ 1127051 h 1157768"/>
                  <a:gd name="connsiteX6" fmla="*/ 1646865 w 3376428"/>
                  <a:gd name="connsiteY6" fmla="*/ 1150679 h 1157768"/>
                  <a:gd name="connsiteX7" fmla="*/ 1474381 w 3376428"/>
                  <a:gd name="connsiteY7" fmla="*/ 1157768 h 1157768"/>
                  <a:gd name="connsiteX8" fmla="*/ 1356242 w 3376428"/>
                  <a:gd name="connsiteY8" fmla="*/ 1157768 h 1157768"/>
                  <a:gd name="connsiteX9" fmla="*/ 1238102 w 3376428"/>
                  <a:gd name="connsiteY9" fmla="*/ 1145954 h 1157768"/>
                  <a:gd name="connsiteX10" fmla="*/ 831702 w 3376428"/>
                  <a:gd name="connsiteY10" fmla="*/ 992372 h 1157768"/>
                  <a:gd name="connsiteX11" fmla="*/ 524539 w 3376428"/>
                  <a:gd name="connsiteY11" fmla="*/ 874233 h 1157768"/>
                  <a:gd name="connsiteX12" fmla="*/ 4726 w 3376428"/>
                  <a:gd name="connsiteY12" fmla="*/ 642679 h 1157768"/>
                  <a:gd name="connsiteX13" fmla="*/ 0 w 3376428"/>
                  <a:gd name="connsiteY13" fmla="*/ 264633 h 1157768"/>
                  <a:gd name="connsiteX14" fmla="*/ 163032 w 3376428"/>
                  <a:gd name="connsiteY14" fmla="*/ 16540 h 1157768"/>
                  <a:gd name="connsiteX15" fmla="*/ 1765005 w 3376428"/>
                  <a:gd name="connsiteY15" fmla="*/ 4726 h 1157768"/>
                  <a:gd name="connsiteX16" fmla="*/ 1788632 w 3376428"/>
                  <a:gd name="connsiteY16" fmla="*/ 0 h 1157768"/>
                  <a:gd name="connsiteX17" fmla="*/ 2348614 w 3376428"/>
                  <a:gd name="connsiteY17" fmla="*/ 233916 h 1157768"/>
                  <a:gd name="connsiteX18" fmla="*/ 2367516 w 3376428"/>
                  <a:gd name="connsiteY18" fmla="*/ 241005 h 1157768"/>
                  <a:gd name="connsiteX19" fmla="*/ 2473842 w 3376428"/>
                  <a:gd name="connsiteY19" fmla="*/ 288261 h 1157768"/>
                  <a:gd name="connsiteX20" fmla="*/ 3270102 w 3376428"/>
                  <a:gd name="connsiteY20" fmla="*/ 571795 h 1157768"/>
                  <a:gd name="connsiteX21" fmla="*/ 3293730 w 3376428"/>
                  <a:gd name="connsiteY21" fmla="*/ 571795 h 1157768"/>
                  <a:gd name="connsiteX22" fmla="*/ 3376428 w 3376428"/>
                  <a:gd name="connsiteY22" fmla="*/ 997098 h 115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76428" h="1157768">
                    <a:moveTo>
                      <a:pt x="3376428" y="997098"/>
                    </a:moveTo>
                    <a:lnTo>
                      <a:pt x="2740837" y="1127051"/>
                    </a:lnTo>
                    <a:lnTo>
                      <a:pt x="2521098" y="1138865"/>
                    </a:lnTo>
                    <a:lnTo>
                      <a:pt x="2284819" y="1127051"/>
                    </a:lnTo>
                    <a:lnTo>
                      <a:pt x="2060353" y="1115237"/>
                    </a:lnTo>
                    <a:lnTo>
                      <a:pt x="1930400" y="1127051"/>
                    </a:lnTo>
                    <a:lnTo>
                      <a:pt x="1646865" y="1150679"/>
                    </a:lnTo>
                    <a:lnTo>
                      <a:pt x="1474381" y="1157768"/>
                    </a:lnTo>
                    <a:lnTo>
                      <a:pt x="1356242" y="1157768"/>
                    </a:lnTo>
                    <a:lnTo>
                      <a:pt x="1238102" y="1145954"/>
                    </a:lnTo>
                    <a:lnTo>
                      <a:pt x="831702" y="992372"/>
                    </a:lnTo>
                    <a:lnTo>
                      <a:pt x="524539" y="874233"/>
                    </a:lnTo>
                    <a:lnTo>
                      <a:pt x="4726" y="642679"/>
                    </a:lnTo>
                    <a:cubicBezTo>
                      <a:pt x="3151" y="516664"/>
                      <a:pt x="1575" y="390648"/>
                      <a:pt x="0" y="264633"/>
                    </a:cubicBezTo>
                    <a:lnTo>
                      <a:pt x="163032" y="16540"/>
                    </a:lnTo>
                    <a:lnTo>
                      <a:pt x="1765005" y="4726"/>
                    </a:lnTo>
                    <a:lnTo>
                      <a:pt x="1788632" y="0"/>
                    </a:lnTo>
                    <a:lnTo>
                      <a:pt x="2348614" y="233916"/>
                    </a:lnTo>
                    <a:cubicBezTo>
                      <a:pt x="2354915" y="236279"/>
                      <a:pt x="2361343" y="238326"/>
                      <a:pt x="2367516" y="241005"/>
                    </a:cubicBezTo>
                    <a:cubicBezTo>
                      <a:pt x="2403095" y="256445"/>
                      <a:pt x="2473842" y="288261"/>
                      <a:pt x="2473842" y="288261"/>
                    </a:cubicBezTo>
                    <a:lnTo>
                      <a:pt x="3270102" y="571795"/>
                    </a:lnTo>
                    <a:lnTo>
                      <a:pt x="3293730" y="571795"/>
                    </a:lnTo>
                    <a:lnTo>
                      <a:pt x="3376428" y="997098"/>
                    </a:lnTo>
                    <a:close/>
                  </a:path>
                </a:pathLst>
              </a:cu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E4D47E6-8F75-8622-31E4-45635C7DE53D}"/>
                  </a:ext>
                </a:extLst>
              </p:cNvPr>
              <p:cNvSpPr/>
              <p:nvPr/>
            </p:nvSpPr>
            <p:spPr>
              <a:xfrm>
                <a:off x="2417619" y="4177145"/>
                <a:ext cx="3373581" cy="515389"/>
              </a:xfrm>
              <a:custGeom>
                <a:avLst/>
                <a:gdLst>
                  <a:gd name="connsiteX0" fmla="*/ 0 w 3740727"/>
                  <a:gd name="connsiteY0" fmla="*/ 0 h 515389"/>
                  <a:gd name="connsiteX1" fmla="*/ 678873 w 3740727"/>
                  <a:gd name="connsiteY1" fmla="*/ 263237 h 515389"/>
                  <a:gd name="connsiteX2" fmla="*/ 1385455 w 3740727"/>
                  <a:gd name="connsiteY2" fmla="*/ 505691 h 515389"/>
                  <a:gd name="connsiteX3" fmla="*/ 2216727 w 3740727"/>
                  <a:gd name="connsiteY3" fmla="*/ 471055 h 515389"/>
                  <a:gd name="connsiteX4" fmla="*/ 2909455 w 3740727"/>
                  <a:gd name="connsiteY4" fmla="*/ 484910 h 515389"/>
                  <a:gd name="connsiteX5" fmla="*/ 3740727 w 3740727"/>
                  <a:gd name="connsiteY5" fmla="*/ 353291 h 515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727" h="515389">
                    <a:moveTo>
                      <a:pt x="0" y="0"/>
                    </a:moveTo>
                    <a:cubicBezTo>
                      <a:pt x="226868" y="86591"/>
                      <a:pt x="447964" y="178955"/>
                      <a:pt x="678873" y="263237"/>
                    </a:cubicBezTo>
                    <a:cubicBezTo>
                      <a:pt x="909782" y="347519"/>
                      <a:pt x="1129146" y="471055"/>
                      <a:pt x="1385455" y="505691"/>
                    </a:cubicBezTo>
                    <a:cubicBezTo>
                      <a:pt x="1641764" y="540327"/>
                      <a:pt x="2216727" y="471055"/>
                      <a:pt x="2216727" y="471055"/>
                    </a:cubicBezTo>
                    <a:cubicBezTo>
                      <a:pt x="2470727" y="467592"/>
                      <a:pt x="2655455" y="504537"/>
                      <a:pt x="2909455" y="484910"/>
                    </a:cubicBezTo>
                    <a:cubicBezTo>
                      <a:pt x="3163455" y="465283"/>
                      <a:pt x="3452091" y="409287"/>
                      <a:pt x="3740727" y="353291"/>
                    </a:cubicBezTo>
                  </a:path>
                </a:pathLst>
              </a:custGeom>
              <a:noFill/>
              <a:ln>
                <a:solidFill>
                  <a:srgbClr val="0000F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984DC312-9B7C-5A0B-962E-1F2D3E74592E}"/>
                </a:ext>
              </a:extLst>
            </p:cNvPr>
            <p:cNvSpPr txBox="1"/>
            <p:nvPr/>
          </p:nvSpPr>
          <p:spPr>
            <a:xfrm>
              <a:off x="3435269" y="4862983"/>
              <a:ext cx="835337" cy="219892"/>
            </a:xfrm>
            <a:prstGeom prst="rect">
              <a:avLst/>
            </a:prstGeom>
            <a:noFill/>
          </p:spPr>
          <p:txBody>
            <a:bodyPr wrap="none" rtlCol="0">
              <a:prstTxWarp prst="textChevronInverted">
                <a:avLst/>
              </a:prstTxWarp>
              <a:spAutoFit/>
            </a:bodyPr>
            <a:lstStyle/>
            <a:p>
              <a:r>
                <a:rPr lang="en-US" sz="1800">
                  <a:solidFill>
                    <a:srgbClr val="0000FF"/>
                  </a:solidFill>
                  <a:latin typeface="+mj-lt"/>
                </a:rPr>
                <a:t>boundary</a:t>
              </a:r>
            </a:p>
          </p:txBody>
        </p:sp>
      </p:grpSp>
      <p:sp>
        <p:nvSpPr>
          <p:cNvPr id="20" name="Freeform: Shape 19">
            <a:extLst>
              <a:ext uri="{FF2B5EF4-FFF2-40B4-BE49-F238E27FC236}">
                <a16:creationId xmlns:a16="http://schemas.microsoft.com/office/drawing/2014/main" id="{41515209-411E-F8BA-FEEB-B91794F1FE61}"/>
              </a:ext>
            </a:extLst>
          </p:cNvPr>
          <p:cNvSpPr/>
          <p:nvPr/>
        </p:nvSpPr>
        <p:spPr>
          <a:xfrm>
            <a:off x="7234989" y="3858126"/>
            <a:ext cx="3128211" cy="2470485"/>
          </a:xfrm>
          <a:custGeom>
            <a:avLst/>
            <a:gdLst>
              <a:gd name="connsiteX0" fmla="*/ 2983832 w 3128211"/>
              <a:gd name="connsiteY0" fmla="*/ 328863 h 2470485"/>
              <a:gd name="connsiteX1" fmla="*/ 1323474 w 3128211"/>
              <a:gd name="connsiteY1" fmla="*/ 0 h 2470485"/>
              <a:gd name="connsiteX2" fmla="*/ 0 w 3128211"/>
              <a:gd name="connsiteY2" fmla="*/ 304800 h 2470485"/>
              <a:gd name="connsiteX3" fmla="*/ 376990 w 3128211"/>
              <a:gd name="connsiteY3" fmla="*/ 2470485 h 2470485"/>
              <a:gd name="connsiteX4" fmla="*/ 3128211 w 3128211"/>
              <a:gd name="connsiteY4" fmla="*/ 1965158 h 247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211" h="2470485">
                <a:moveTo>
                  <a:pt x="2983832" y="328863"/>
                </a:moveTo>
                <a:lnTo>
                  <a:pt x="1323474" y="0"/>
                </a:lnTo>
                <a:lnTo>
                  <a:pt x="0" y="304800"/>
                </a:lnTo>
                <a:lnTo>
                  <a:pt x="376990" y="2470485"/>
                </a:lnTo>
                <a:lnTo>
                  <a:pt x="3128211" y="1965158"/>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5B95F439-BF0D-2A52-E73F-84F6262159AE}"/>
              </a:ext>
            </a:extLst>
          </p:cNvPr>
          <p:cNvGrpSpPr/>
          <p:nvPr/>
        </p:nvGrpSpPr>
        <p:grpSpPr>
          <a:xfrm>
            <a:off x="9751844" y="3496007"/>
            <a:ext cx="1798472" cy="2722419"/>
            <a:chOff x="9751844" y="3496007"/>
            <a:chExt cx="1798472" cy="2722419"/>
          </a:xfrm>
        </p:grpSpPr>
        <p:grpSp>
          <p:nvGrpSpPr>
            <p:cNvPr id="25" name="Group 24">
              <a:extLst>
                <a:ext uri="{FF2B5EF4-FFF2-40B4-BE49-F238E27FC236}">
                  <a16:creationId xmlns:a16="http://schemas.microsoft.com/office/drawing/2014/main" id="{095523B6-0193-C7E0-D560-72EA9030B769}"/>
                </a:ext>
              </a:extLst>
            </p:cNvPr>
            <p:cNvGrpSpPr/>
            <p:nvPr/>
          </p:nvGrpSpPr>
          <p:grpSpPr>
            <a:xfrm>
              <a:off x="9946105" y="3496007"/>
              <a:ext cx="1604211" cy="2722419"/>
              <a:chOff x="9946105" y="3496007"/>
              <a:chExt cx="1604211" cy="2722419"/>
            </a:xfrm>
          </p:grpSpPr>
          <p:sp>
            <p:nvSpPr>
              <p:cNvPr id="24" name="Freeform: Shape 23">
                <a:extLst>
                  <a:ext uri="{FF2B5EF4-FFF2-40B4-BE49-F238E27FC236}">
                    <a16:creationId xmlns:a16="http://schemas.microsoft.com/office/drawing/2014/main" id="{EE50392F-525D-3B64-576E-62860F63F1CF}"/>
                  </a:ext>
                </a:extLst>
              </p:cNvPr>
              <p:cNvSpPr/>
              <p:nvPr/>
            </p:nvSpPr>
            <p:spPr>
              <a:xfrm>
                <a:off x="9953990" y="3496007"/>
                <a:ext cx="1596326" cy="2722419"/>
              </a:xfrm>
              <a:custGeom>
                <a:avLst/>
                <a:gdLst>
                  <a:gd name="connsiteX0" fmla="*/ 823479 w 2366311"/>
                  <a:gd name="connsiteY0" fmla="*/ 2644487 h 2722419"/>
                  <a:gd name="connsiteX1" fmla="*/ 688398 w 2366311"/>
                  <a:gd name="connsiteY1" fmla="*/ 2371725 h 2722419"/>
                  <a:gd name="connsiteX2" fmla="*/ 623454 w 2366311"/>
                  <a:gd name="connsiteY2" fmla="*/ 2254828 h 2722419"/>
                  <a:gd name="connsiteX3" fmla="*/ 553316 w 2366311"/>
                  <a:gd name="connsiteY3" fmla="*/ 2137930 h 2722419"/>
                  <a:gd name="connsiteX4" fmla="*/ 407843 w 2366311"/>
                  <a:gd name="connsiteY4" fmla="*/ 1969078 h 2722419"/>
                  <a:gd name="connsiteX5" fmla="*/ 226002 w 2366311"/>
                  <a:gd name="connsiteY5" fmla="*/ 1831398 h 2722419"/>
                  <a:gd name="connsiteX6" fmla="*/ 77932 w 2366311"/>
                  <a:gd name="connsiteY6" fmla="*/ 1683328 h 2722419"/>
                  <a:gd name="connsiteX7" fmla="*/ 0 w 2366311"/>
                  <a:gd name="connsiteY7" fmla="*/ 1506682 h 2722419"/>
                  <a:gd name="connsiteX8" fmla="*/ 18184 w 2366311"/>
                  <a:gd name="connsiteY8" fmla="*/ 1369003 h 2722419"/>
                  <a:gd name="connsiteX9" fmla="*/ 90920 w 2366311"/>
                  <a:gd name="connsiteY9" fmla="*/ 1226128 h 2722419"/>
                  <a:gd name="connsiteX10" fmla="*/ 233795 w 2366311"/>
                  <a:gd name="connsiteY10" fmla="*/ 1052080 h 2722419"/>
                  <a:gd name="connsiteX11" fmla="*/ 355889 w 2366311"/>
                  <a:gd name="connsiteY11" fmla="*/ 904009 h 2722419"/>
                  <a:gd name="connsiteX12" fmla="*/ 462395 w 2366311"/>
                  <a:gd name="connsiteY12" fmla="*/ 774123 h 2722419"/>
                  <a:gd name="connsiteX13" fmla="*/ 511752 w 2366311"/>
                  <a:gd name="connsiteY13" fmla="*/ 680605 h 2722419"/>
                  <a:gd name="connsiteX14" fmla="*/ 602673 w 2366311"/>
                  <a:gd name="connsiteY14" fmla="*/ 519546 h 2722419"/>
                  <a:gd name="connsiteX15" fmla="*/ 649432 w 2366311"/>
                  <a:gd name="connsiteY15" fmla="*/ 350694 h 2722419"/>
                  <a:gd name="connsiteX16" fmla="*/ 680604 w 2366311"/>
                  <a:gd name="connsiteY16" fmla="*/ 181841 h 2722419"/>
                  <a:gd name="connsiteX17" fmla="*/ 706582 w 2366311"/>
                  <a:gd name="connsiteY17" fmla="*/ 33771 h 2722419"/>
                  <a:gd name="connsiteX18" fmla="*/ 1200150 w 2366311"/>
                  <a:gd name="connsiteY18" fmla="*/ 0 h 2722419"/>
                  <a:gd name="connsiteX19" fmla="*/ 1252104 w 2366311"/>
                  <a:gd name="connsiteY19" fmla="*/ 5196 h 2722419"/>
                  <a:gd name="connsiteX20" fmla="*/ 1974273 w 2366311"/>
                  <a:gd name="connsiteY20" fmla="*/ 77932 h 2722419"/>
                  <a:gd name="connsiteX21" fmla="*/ 2065193 w 2366311"/>
                  <a:gd name="connsiteY21" fmla="*/ 135082 h 2722419"/>
                  <a:gd name="connsiteX22" fmla="*/ 2298989 w 2366311"/>
                  <a:gd name="connsiteY22" fmla="*/ 831273 h 2722419"/>
                  <a:gd name="connsiteX23" fmla="*/ 2324966 w 2366311"/>
                  <a:gd name="connsiteY23" fmla="*/ 901412 h 2722419"/>
                  <a:gd name="connsiteX24" fmla="*/ 2330161 w 2366311"/>
                  <a:gd name="connsiteY24" fmla="*/ 909205 h 2722419"/>
                  <a:gd name="connsiteX25" fmla="*/ 2228850 w 2366311"/>
                  <a:gd name="connsiteY25" fmla="*/ 1563832 h 2722419"/>
                  <a:gd name="connsiteX26" fmla="*/ 2273011 w 2366311"/>
                  <a:gd name="connsiteY26" fmla="*/ 1758662 h 2722419"/>
                  <a:gd name="connsiteX27" fmla="*/ 2278207 w 2366311"/>
                  <a:gd name="connsiteY27" fmla="*/ 1766455 h 2722419"/>
                  <a:gd name="connsiteX28" fmla="*/ 2363932 w 2366311"/>
                  <a:gd name="connsiteY28" fmla="*/ 2096366 h 2722419"/>
                  <a:gd name="connsiteX29" fmla="*/ 2358736 w 2366311"/>
                  <a:gd name="connsiteY29" fmla="*/ 2200275 h 2722419"/>
                  <a:gd name="connsiteX30" fmla="*/ 2306782 w 2366311"/>
                  <a:gd name="connsiteY30" fmla="*/ 2221057 h 2722419"/>
                  <a:gd name="connsiteX31" fmla="*/ 1922318 w 2366311"/>
                  <a:gd name="connsiteY31" fmla="*/ 2493819 h 2722419"/>
                  <a:gd name="connsiteX32" fmla="*/ 1927514 w 2366311"/>
                  <a:gd name="connsiteY32" fmla="*/ 2597728 h 2722419"/>
                  <a:gd name="connsiteX33" fmla="*/ 1540452 w 2366311"/>
                  <a:gd name="connsiteY33" fmla="*/ 2722419 h 2722419"/>
                  <a:gd name="connsiteX34" fmla="*/ 1428750 w 2366311"/>
                  <a:gd name="connsiteY34" fmla="*/ 2722419 h 2722419"/>
                  <a:gd name="connsiteX35" fmla="*/ 823479 w 2366311"/>
                  <a:gd name="connsiteY35" fmla="*/ 2644487 h 272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6311" h="2722419">
                    <a:moveTo>
                      <a:pt x="823479" y="2644487"/>
                    </a:moveTo>
                    <a:lnTo>
                      <a:pt x="688398" y="2371725"/>
                    </a:lnTo>
                    <a:lnTo>
                      <a:pt x="623454" y="2254828"/>
                    </a:lnTo>
                    <a:lnTo>
                      <a:pt x="553316" y="2137930"/>
                    </a:lnTo>
                    <a:lnTo>
                      <a:pt x="407843" y="1969078"/>
                    </a:lnTo>
                    <a:lnTo>
                      <a:pt x="226002" y="1831398"/>
                    </a:lnTo>
                    <a:lnTo>
                      <a:pt x="77932" y="1683328"/>
                    </a:lnTo>
                    <a:lnTo>
                      <a:pt x="0" y="1506682"/>
                    </a:lnTo>
                    <a:lnTo>
                      <a:pt x="18184" y="1369003"/>
                    </a:lnTo>
                    <a:lnTo>
                      <a:pt x="90920" y="1226128"/>
                    </a:lnTo>
                    <a:lnTo>
                      <a:pt x="233795" y="1052080"/>
                    </a:lnTo>
                    <a:lnTo>
                      <a:pt x="355889" y="904009"/>
                    </a:lnTo>
                    <a:lnTo>
                      <a:pt x="462395" y="774123"/>
                    </a:lnTo>
                    <a:lnTo>
                      <a:pt x="511752" y="680605"/>
                    </a:lnTo>
                    <a:lnTo>
                      <a:pt x="602673" y="519546"/>
                    </a:lnTo>
                    <a:lnTo>
                      <a:pt x="649432" y="350694"/>
                    </a:lnTo>
                    <a:lnTo>
                      <a:pt x="680604" y="181841"/>
                    </a:lnTo>
                    <a:lnTo>
                      <a:pt x="706582" y="33771"/>
                    </a:lnTo>
                    <a:lnTo>
                      <a:pt x="1200150" y="0"/>
                    </a:lnTo>
                    <a:lnTo>
                      <a:pt x="1252104" y="5196"/>
                    </a:lnTo>
                    <a:lnTo>
                      <a:pt x="1974273" y="77932"/>
                    </a:lnTo>
                    <a:cubicBezTo>
                      <a:pt x="2059541" y="136554"/>
                      <a:pt x="2023774" y="135082"/>
                      <a:pt x="2065193" y="135082"/>
                    </a:cubicBezTo>
                    <a:lnTo>
                      <a:pt x="2298989" y="831273"/>
                    </a:lnTo>
                    <a:cubicBezTo>
                      <a:pt x="2303100" y="843018"/>
                      <a:pt x="2315786" y="883052"/>
                      <a:pt x="2324966" y="901412"/>
                    </a:cubicBezTo>
                    <a:cubicBezTo>
                      <a:pt x="2326362" y="904204"/>
                      <a:pt x="2328429" y="906607"/>
                      <a:pt x="2330161" y="909205"/>
                    </a:cubicBezTo>
                    <a:lnTo>
                      <a:pt x="2228850" y="1563832"/>
                    </a:lnTo>
                    <a:cubicBezTo>
                      <a:pt x="2248450" y="1672724"/>
                      <a:pt x="2242854" y="1674226"/>
                      <a:pt x="2273011" y="1758662"/>
                    </a:cubicBezTo>
                    <a:cubicBezTo>
                      <a:pt x="2274061" y="1761602"/>
                      <a:pt x="2276475" y="1763857"/>
                      <a:pt x="2278207" y="1766455"/>
                    </a:cubicBezTo>
                    <a:lnTo>
                      <a:pt x="2363932" y="2096366"/>
                    </a:lnTo>
                    <a:cubicBezTo>
                      <a:pt x="2362200" y="2131002"/>
                      <a:pt x="2373185" y="2168749"/>
                      <a:pt x="2358736" y="2200275"/>
                    </a:cubicBezTo>
                    <a:cubicBezTo>
                      <a:pt x="2350965" y="2217231"/>
                      <a:pt x="2306782" y="2221057"/>
                      <a:pt x="2306782" y="2221057"/>
                    </a:cubicBezTo>
                    <a:lnTo>
                      <a:pt x="1922318" y="2493819"/>
                    </a:lnTo>
                    <a:lnTo>
                      <a:pt x="1927514" y="2597728"/>
                    </a:lnTo>
                    <a:lnTo>
                      <a:pt x="1540452" y="2722419"/>
                    </a:lnTo>
                    <a:lnTo>
                      <a:pt x="1428750" y="2722419"/>
                    </a:lnTo>
                    <a:lnTo>
                      <a:pt x="823479" y="2644487"/>
                    </a:lnTo>
                    <a:close/>
                  </a:path>
                </a:pathLst>
              </a:cu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FA37634-CDE8-AAAD-8B88-35F4553D869A}"/>
                  </a:ext>
                </a:extLst>
              </p:cNvPr>
              <p:cNvSpPr/>
              <p:nvPr/>
            </p:nvSpPr>
            <p:spPr>
              <a:xfrm>
                <a:off x="9946105" y="3521242"/>
                <a:ext cx="577516" cy="2622884"/>
              </a:xfrm>
              <a:custGeom>
                <a:avLst/>
                <a:gdLst>
                  <a:gd name="connsiteX0" fmla="*/ 826168 w 826168"/>
                  <a:gd name="connsiteY0" fmla="*/ 2999874 h 2999874"/>
                  <a:gd name="connsiteX1" fmla="*/ 537410 w 826168"/>
                  <a:gd name="connsiteY1" fmla="*/ 2406316 h 2999874"/>
                  <a:gd name="connsiteX2" fmla="*/ 0 w 826168"/>
                  <a:gd name="connsiteY2" fmla="*/ 1660358 h 2999874"/>
                  <a:gd name="connsiteX3" fmla="*/ 537410 w 826168"/>
                  <a:gd name="connsiteY3" fmla="*/ 721895 h 2999874"/>
                  <a:gd name="connsiteX4" fmla="*/ 705852 w 826168"/>
                  <a:gd name="connsiteY4" fmla="*/ 0 h 2999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168" h="2999874">
                    <a:moveTo>
                      <a:pt x="826168" y="2999874"/>
                    </a:moveTo>
                    <a:cubicBezTo>
                      <a:pt x="750636" y="2814721"/>
                      <a:pt x="675105" y="2629569"/>
                      <a:pt x="537410" y="2406316"/>
                    </a:cubicBezTo>
                    <a:cubicBezTo>
                      <a:pt x="399715" y="2183063"/>
                      <a:pt x="0" y="1941095"/>
                      <a:pt x="0" y="1660358"/>
                    </a:cubicBezTo>
                    <a:cubicBezTo>
                      <a:pt x="0" y="1379621"/>
                      <a:pt x="419768" y="998621"/>
                      <a:pt x="537410" y="721895"/>
                    </a:cubicBezTo>
                    <a:cubicBezTo>
                      <a:pt x="655052" y="445169"/>
                      <a:pt x="680452" y="222584"/>
                      <a:pt x="705852" y="0"/>
                    </a:cubicBezTo>
                  </a:path>
                </a:pathLst>
              </a:custGeom>
              <a:noFill/>
              <a:ln>
                <a:solidFill>
                  <a:srgbClr val="0000F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2237002A-2EC4-8046-EF13-2A8E3CAF3BBE}"/>
                </a:ext>
              </a:extLst>
            </p:cNvPr>
            <p:cNvSpPr txBox="1"/>
            <p:nvPr/>
          </p:nvSpPr>
          <p:spPr>
            <a:xfrm rot="5619234">
              <a:off x="9282153" y="4809670"/>
              <a:ext cx="1167471" cy="228090"/>
            </a:xfrm>
            <a:prstGeom prst="rect">
              <a:avLst/>
            </a:prstGeom>
            <a:noFill/>
          </p:spPr>
          <p:txBody>
            <a:bodyPr wrap="square" rtlCol="0">
              <a:prstTxWarp prst="textChevronInverted">
                <a:avLst>
                  <a:gd name="adj" fmla="val 53176"/>
                </a:avLst>
              </a:prstTxWarp>
              <a:spAutoFit/>
            </a:bodyPr>
            <a:lstStyle/>
            <a:p>
              <a:pPr algn="ctr"/>
              <a:r>
                <a:rPr lang="en-US" sz="1800">
                  <a:solidFill>
                    <a:srgbClr val="0000FF"/>
                  </a:solidFill>
                  <a:latin typeface="+mj-lt"/>
                </a:rPr>
                <a:t>boundary</a:t>
              </a:r>
            </a:p>
          </p:txBody>
        </p:sp>
      </p:grpSp>
      <p:sp>
        <p:nvSpPr>
          <p:cNvPr id="2" name="TextBox 1">
            <a:extLst>
              <a:ext uri="{FF2B5EF4-FFF2-40B4-BE49-F238E27FC236}">
                <a16:creationId xmlns:a16="http://schemas.microsoft.com/office/drawing/2014/main" id="{C804E7A2-D693-70D1-7916-A9A7E542FCEF}"/>
              </a:ext>
            </a:extLst>
          </p:cNvPr>
          <p:cNvSpPr txBox="1"/>
          <p:nvPr/>
        </p:nvSpPr>
        <p:spPr>
          <a:xfrm>
            <a:off x="3733015" y="5705007"/>
            <a:ext cx="439544" cy="369332"/>
          </a:xfrm>
          <a:prstGeom prst="rect">
            <a:avLst/>
          </a:prstGeom>
          <a:noFill/>
        </p:spPr>
        <p:txBody>
          <a:bodyPr wrap="none" rtlCol="0">
            <a:spAutoFit/>
          </a:bodyPr>
          <a:lstStyle/>
          <a:p>
            <a:r>
              <a:rPr lang="en-US" sz="1800">
                <a:solidFill>
                  <a:srgbClr val="0000FF"/>
                </a:solidFill>
                <a:latin typeface="+mj-lt"/>
              </a:rPr>
              <a:t>(1)</a:t>
            </a:r>
          </a:p>
        </p:txBody>
      </p:sp>
      <p:sp>
        <p:nvSpPr>
          <p:cNvPr id="3" name="TextBox 2">
            <a:extLst>
              <a:ext uri="{FF2B5EF4-FFF2-40B4-BE49-F238E27FC236}">
                <a16:creationId xmlns:a16="http://schemas.microsoft.com/office/drawing/2014/main" id="{419BB3CE-CA9F-355E-C839-FEC974BC6A76}"/>
              </a:ext>
            </a:extLst>
          </p:cNvPr>
          <p:cNvSpPr txBox="1"/>
          <p:nvPr/>
        </p:nvSpPr>
        <p:spPr>
          <a:xfrm>
            <a:off x="8410281" y="4894082"/>
            <a:ext cx="439544" cy="369332"/>
          </a:xfrm>
          <a:prstGeom prst="rect">
            <a:avLst/>
          </a:prstGeom>
          <a:noFill/>
        </p:spPr>
        <p:txBody>
          <a:bodyPr wrap="none" rtlCol="0">
            <a:spAutoFit/>
          </a:bodyPr>
          <a:lstStyle/>
          <a:p>
            <a:r>
              <a:rPr lang="en-US" sz="1800">
                <a:solidFill>
                  <a:srgbClr val="0000FF"/>
                </a:solidFill>
                <a:latin typeface="+mj-lt"/>
              </a:rPr>
              <a:t>(2)</a:t>
            </a:r>
          </a:p>
        </p:txBody>
      </p:sp>
    </p:spTree>
    <p:extLst>
      <p:ext uri="{BB962C8B-B14F-4D97-AF65-F5344CB8AC3E}">
        <p14:creationId xmlns:p14="http://schemas.microsoft.com/office/powerpoint/2010/main" val="96326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2.29167E-6 -2.59259E-6 L -0.00143 -0.09444 " pathEditMode="relative" rAng="0" ptsTypes="AA">
                                      <p:cBhvr>
                                        <p:cTn id="6" dur="5000" fill="hold"/>
                                        <p:tgtEl>
                                          <p:spTgt spid="19"/>
                                        </p:tgtEl>
                                        <p:attrNameLst>
                                          <p:attrName>ppt_x</p:attrName>
                                          <p:attrName>ppt_y</p:attrName>
                                        </p:attrNameLst>
                                      </p:cBhvr>
                                      <p:rCtr x="-78" y="-4722"/>
                                    </p:animMotion>
                                  </p:childTnLst>
                                </p:cTn>
                              </p:par>
                            </p:childTnLst>
                          </p:cTn>
                        </p:par>
                        <p:par>
                          <p:cTn id="7" fill="hold">
                            <p:stCondLst>
                              <p:cond delay="5000"/>
                            </p:stCondLst>
                            <p:childTnLst>
                              <p:par>
                                <p:cTn id="8" presetID="42" presetClass="path" presetSubtype="0" accel="50000" decel="50000" fill="hold" nodeType="afterEffect">
                                  <p:stCondLst>
                                    <p:cond delay="0"/>
                                  </p:stCondLst>
                                  <p:childTnLst>
                                    <p:animMotion origin="layout" path="M -1.66667E-6 -1.85185E-6 L -0.04674 0.0206 " pathEditMode="relative" rAng="0" ptsTypes="AA">
                                      <p:cBhvr>
                                        <p:cTn id="9" dur="2000" fill="hold"/>
                                        <p:tgtEl>
                                          <p:spTgt spid="29"/>
                                        </p:tgtEl>
                                        <p:attrNameLst>
                                          <p:attrName>ppt_x</p:attrName>
                                          <p:attrName>ppt_y</p:attrName>
                                        </p:attrNameLst>
                                      </p:cBhvr>
                                      <p:rCtr x="-2344" y="1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ED590C-9F70-A014-C643-FFE4FA0EAADE}"/>
              </a:ext>
            </a:extLst>
          </p:cNvPr>
          <p:cNvSpPr>
            <a:spLocks noGrp="1"/>
          </p:cNvSpPr>
          <p:nvPr>
            <p:ph type="title"/>
          </p:nvPr>
        </p:nvSpPr>
        <p:spPr/>
        <p:txBody>
          <a:bodyPr/>
          <a:lstStyle/>
          <a:p>
            <a:r>
              <a:rPr lang="en-US"/>
              <a:t>F. Water Action</a:t>
            </a:r>
          </a:p>
        </p:txBody>
      </p:sp>
      <p:sp>
        <p:nvSpPr>
          <p:cNvPr id="5" name="Content Placeholder 4">
            <a:extLst>
              <a:ext uri="{FF2B5EF4-FFF2-40B4-BE49-F238E27FC236}">
                <a16:creationId xmlns:a16="http://schemas.microsoft.com/office/drawing/2014/main" id="{1B80E834-67FC-D09E-A184-72E63D91F00A}"/>
              </a:ext>
            </a:extLst>
          </p:cNvPr>
          <p:cNvSpPr>
            <a:spLocks noGrp="1"/>
          </p:cNvSpPr>
          <p:nvPr>
            <p:ph sz="half" idx="1"/>
          </p:nvPr>
        </p:nvSpPr>
        <p:spPr/>
        <p:txBody>
          <a:bodyPr>
            <a:normAutofit/>
          </a:bodyPr>
          <a:lstStyle/>
          <a:p>
            <a:r>
              <a:rPr lang="en-US" dirty="0"/>
              <a:t>4. Effect on Ownership</a:t>
            </a:r>
          </a:p>
          <a:p>
            <a:pPr lvl="1"/>
            <a:r>
              <a:rPr lang="en-US" dirty="0"/>
              <a:t>b. Slow imperceptible changes </a:t>
            </a:r>
            <a:r>
              <a:rPr lang="en-US" i="1" dirty="0"/>
              <a:t>do</a:t>
            </a:r>
            <a:r>
              <a:rPr lang="en-US" dirty="0"/>
              <a:t> affect ownership extent.</a:t>
            </a:r>
          </a:p>
          <a:p>
            <a:pPr lvl="2"/>
            <a:r>
              <a:rPr lang="en-US" dirty="0"/>
              <a:t>There are a few types of slow imperceptible changes:</a:t>
            </a:r>
          </a:p>
          <a:p>
            <a:pPr lvl="2"/>
            <a:endParaRPr lang="en-US" dirty="0"/>
          </a:p>
          <a:p>
            <a:pPr lvl="3"/>
            <a:r>
              <a:rPr lang="en-US" dirty="0"/>
              <a:t>(3) Erosion over time removes land – ownership decreases</a:t>
            </a:r>
          </a:p>
          <a:p>
            <a:pPr lvl="3"/>
            <a:endParaRPr lang="en-US" dirty="0"/>
          </a:p>
          <a:p>
            <a:pPr lvl="3"/>
            <a:r>
              <a:rPr lang="en-US" dirty="0"/>
              <a:t>(4) Soil deposited by moving water – ownership increases </a:t>
            </a:r>
          </a:p>
          <a:p>
            <a:pPr lvl="3"/>
            <a:endParaRPr lang="en-US" dirty="0"/>
          </a:p>
          <a:p>
            <a:pPr lvl="3"/>
            <a:endParaRPr lang="en-US" dirty="0"/>
          </a:p>
        </p:txBody>
      </p:sp>
      <p:grpSp>
        <p:nvGrpSpPr>
          <p:cNvPr id="85" name="Group 84">
            <a:extLst>
              <a:ext uri="{FF2B5EF4-FFF2-40B4-BE49-F238E27FC236}">
                <a16:creationId xmlns:a16="http://schemas.microsoft.com/office/drawing/2014/main" id="{EE94329B-853C-CFFF-A88B-1461D0C2299F}"/>
              </a:ext>
            </a:extLst>
          </p:cNvPr>
          <p:cNvGrpSpPr/>
          <p:nvPr/>
        </p:nvGrpSpPr>
        <p:grpSpPr>
          <a:xfrm>
            <a:off x="6775554" y="1836427"/>
            <a:ext cx="4876800" cy="4452662"/>
            <a:chOff x="6907060" y="2121240"/>
            <a:chExt cx="4370540" cy="3506116"/>
          </a:xfrm>
        </p:grpSpPr>
        <p:grpSp>
          <p:nvGrpSpPr>
            <p:cNvPr id="67" name="Group 66">
              <a:extLst>
                <a:ext uri="{FF2B5EF4-FFF2-40B4-BE49-F238E27FC236}">
                  <a16:creationId xmlns:a16="http://schemas.microsoft.com/office/drawing/2014/main" id="{3CE69F34-07D1-2979-8B1A-FF25D643BF82}"/>
                </a:ext>
              </a:extLst>
            </p:cNvPr>
            <p:cNvGrpSpPr>
              <a:grpSpLocks noChangeAspect="1"/>
            </p:cNvGrpSpPr>
            <p:nvPr/>
          </p:nvGrpSpPr>
          <p:grpSpPr>
            <a:xfrm>
              <a:off x="6907060" y="2121240"/>
              <a:ext cx="4370540" cy="3506116"/>
              <a:chOff x="3565525" y="1311275"/>
              <a:chExt cx="6423025" cy="5375275"/>
            </a:xfrm>
          </p:grpSpPr>
          <p:sp>
            <p:nvSpPr>
              <p:cNvPr id="68" name="Freeform 6">
                <a:extLst>
                  <a:ext uri="{FF2B5EF4-FFF2-40B4-BE49-F238E27FC236}">
                    <a16:creationId xmlns:a16="http://schemas.microsoft.com/office/drawing/2014/main" id="{C09A0D43-2DF8-64FD-5241-F78A1D99FE12}"/>
                  </a:ext>
                </a:extLst>
              </p:cNvPr>
              <p:cNvSpPr>
                <a:spLocks/>
              </p:cNvSpPr>
              <p:nvPr/>
            </p:nvSpPr>
            <p:spPr bwMode="auto">
              <a:xfrm>
                <a:off x="7069138" y="3560763"/>
                <a:ext cx="1685925" cy="1077913"/>
              </a:xfrm>
              <a:custGeom>
                <a:avLst/>
                <a:gdLst>
                  <a:gd name="T0" fmla="*/ 502 w 1062"/>
                  <a:gd name="T1" fmla="*/ 110 h 679"/>
                  <a:gd name="T2" fmla="*/ 551 w 1062"/>
                  <a:gd name="T3" fmla="*/ 125 h 679"/>
                  <a:gd name="T4" fmla="*/ 599 w 1062"/>
                  <a:gd name="T5" fmla="*/ 143 h 679"/>
                  <a:gd name="T6" fmla="*/ 646 w 1062"/>
                  <a:gd name="T7" fmla="*/ 166 h 679"/>
                  <a:gd name="T8" fmla="*/ 690 w 1062"/>
                  <a:gd name="T9" fmla="*/ 192 h 679"/>
                  <a:gd name="T10" fmla="*/ 732 w 1062"/>
                  <a:gd name="T11" fmla="*/ 221 h 679"/>
                  <a:gd name="T12" fmla="*/ 771 w 1062"/>
                  <a:gd name="T13" fmla="*/ 254 h 679"/>
                  <a:gd name="T14" fmla="*/ 820 w 1062"/>
                  <a:gd name="T15" fmla="*/ 304 h 679"/>
                  <a:gd name="T16" fmla="*/ 864 w 1062"/>
                  <a:gd name="T17" fmla="*/ 360 h 679"/>
                  <a:gd name="T18" fmla="*/ 904 w 1062"/>
                  <a:gd name="T19" fmla="*/ 419 h 679"/>
                  <a:gd name="T20" fmla="*/ 941 w 1062"/>
                  <a:gd name="T21" fmla="*/ 480 h 679"/>
                  <a:gd name="T22" fmla="*/ 1014 w 1062"/>
                  <a:gd name="T23" fmla="*/ 605 h 679"/>
                  <a:gd name="T24" fmla="*/ 1052 w 1062"/>
                  <a:gd name="T25" fmla="*/ 665 h 679"/>
                  <a:gd name="T26" fmla="*/ 1062 w 1062"/>
                  <a:gd name="T27" fmla="*/ 679 h 679"/>
                  <a:gd name="T28" fmla="*/ 1023 w 1062"/>
                  <a:gd name="T29" fmla="*/ 590 h 679"/>
                  <a:gd name="T30" fmla="*/ 971 w 1062"/>
                  <a:gd name="T31" fmla="*/ 477 h 679"/>
                  <a:gd name="T32" fmla="*/ 916 w 1062"/>
                  <a:gd name="T33" fmla="*/ 365 h 679"/>
                  <a:gd name="T34" fmla="*/ 857 w 1062"/>
                  <a:gd name="T35" fmla="*/ 256 h 679"/>
                  <a:gd name="T36" fmla="*/ 827 w 1062"/>
                  <a:gd name="T37" fmla="*/ 205 h 679"/>
                  <a:gd name="T38" fmla="*/ 795 w 1062"/>
                  <a:gd name="T39" fmla="*/ 155 h 679"/>
                  <a:gd name="T40" fmla="*/ 777 w 1062"/>
                  <a:gd name="T41" fmla="*/ 132 h 679"/>
                  <a:gd name="T42" fmla="*/ 758 w 1062"/>
                  <a:gd name="T43" fmla="*/ 110 h 679"/>
                  <a:gd name="T44" fmla="*/ 737 w 1062"/>
                  <a:gd name="T45" fmla="*/ 91 h 679"/>
                  <a:gd name="T46" fmla="*/ 713 w 1062"/>
                  <a:gd name="T47" fmla="*/ 74 h 679"/>
                  <a:gd name="T48" fmla="*/ 683 w 1062"/>
                  <a:gd name="T49" fmla="*/ 57 h 679"/>
                  <a:gd name="T50" fmla="*/ 652 w 1062"/>
                  <a:gd name="T51" fmla="*/ 41 h 679"/>
                  <a:gd name="T52" fmla="*/ 619 w 1062"/>
                  <a:gd name="T53" fmla="*/ 28 h 679"/>
                  <a:gd name="T54" fmla="*/ 586 w 1062"/>
                  <a:gd name="T55" fmla="*/ 17 h 679"/>
                  <a:gd name="T56" fmla="*/ 551 w 1062"/>
                  <a:gd name="T57" fmla="*/ 8 h 679"/>
                  <a:gd name="T58" fmla="*/ 517 w 1062"/>
                  <a:gd name="T59" fmla="*/ 3 h 679"/>
                  <a:gd name="T60" fmla="*/ 482 w 1062"/>
                  <a:gd name="T61" fmla="*/ 0 h 679"/>
                  <a:gd name="T62" fmla="*/ 448 w 1062"/>
                  <a:gd name="T63" fmla="*/ 1 h 679"/>
                  <a:gd name="T64" fmla="*/ 418 w 1062"/>
                  <a:gd name="T65" fmla="*/ 5 h 679"/>
                  <a:gd name="T66" fmla="*/ 388 w 1062"/>
                  <a:gd name="T67" fmla="*/ 12 h 679"/>
                  <a:gd name="T68" fmla="*/ 359 w 1062"/>
                  <a:gd name="T69" fmla="*/ 23 h 679"/>
                  <a:gd name="T70" fmla="*/ 331 w 1062"/>
                  <a:gd name="T71" fmla="*/ 36 h 679"/>
                  <a:gd name="T72" fmla="*/ 304 w 1062"/>
                  <a:gd name="T73" fmla="*/ 51 h 679"/>
                  <a:gd name="T74" fmla="*/ 278 w 1062"/>
                  <a:gd name="T75" fmla="*/ 68 h 679"/>
                  <a:gd name="T76" fmla="*/ 228 w 1062"/>
                  <a:gd name="T77" fmla="*/ 105 h 679"/>
                  <a:gd name="T78" fmla="*/ 189 w 1062"/>
                  <a:gd name="T79" fmla="*/ 139 h 679"/>
                  <a:gd name="T80" fmla="*/ 152 w 1062"/>
                  <a:gd name="T81" fmla="*/ 175 h 679"/>
                  <a:gd name="T82" fmla="*/ 81 w 1062"/>
                  <a:gd name="T83" fmla="*/ 250 h 679"/>
                  <a:gd name="T84" fmla="*/ 15 w 1062"/>
                  <a:gd name="T85" fmla="*/ 329 h 679"/>
                  <a:gd name="T86" fmla="*/ 0 w 1062"/>
                  <a:gd name="T87" fmla="*/ 348 h 679"/>
                  <a:gd name="T88" fmla="*/ 2 w 1062"/>
                  <a:gd name="T89" fmla="*/ 346 h 679"/>
                  <a:gd name="T90" fmla="*/ 67 w 1062"/>
                  <a:gd name="T91" fmla="*/ 278 h 679"/>
                  <a:gd name="T92" fmla="*/ 135 w 1062"/>
                  <a:gd name="T93" fmla="*/ 214 h 679"/>
                  <a:gd name="T94" fmla="*/ 193 w 1062"/>
                  <a:gd name="T95" fmla="*/ 167 h 679"/>
                  <a:gd name="T96" fmla="*/ 225 w 1062"/>
                  <a:gd name="T97" fmla="*/ 146 h 679"/>
                  <a:gd name="T98" fmla="*/ 259 w 1062"/>
                  <a:gd name="T99" fmla="*/ 128 h 679"/>
                  <a:gd name="T100" fmla="*/ 293 w 1062"/>
                  <a:gd name="T101" fmla="*/ 112 h 679"/>
                  <a:gd name="T102" fmla="*/ 329 w 1062"/>
                  <a:gd name="T103" fmla="*/ 101 h 679"/>
                  <a:gd name="T104" fmla="*/ 365 w 1062"/>
                  <a:gd name="T105" fmla="*/ 95 h 679"/>
                  <a:gd name="T106" fmla="*/ 401 w 1062"/>
                  <a:gd name="T107" fmla="*/ 95 h 679"/>
                  <a:gd name="T108" fmla="*/ 452 w 1062"/>
                  <a:gd name="T109" fmla="*/ 100 h 679"/>
                  <a:gd name="T110" fmla="*/ 502 w 1062"/>
                  <a:gd name="T111" fmla="*/ 110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2" h="679">
                    <a:moveTo>
                      <a:pt x="502" y="110"/>
                    </a:moveTo>
                    <a:lnTo>
                      <a:pt x="551" y="125"/>
                    </a:lnTo>
                    <a:lnTo>
                      <a:pt x="599" y="143"/>
                    </a:lnTo>
                    <a:lnTo>
                      <a:pt x="646" y="166"/>
                    </a:lnTo>
                    <a:lnTo>
                      <a:pt x="690" y="192"/>
                    </a:lnTo>
                    <a:lnTo>
                      <a:pt x="732" y="221"/>
                    </a:lnTo>
                    <a:lnTo>
                      <a:pt x="771" y="254"/>
                    </a:lnTo>
                    <a:lnTo>
                      <a:pt x="820" y="304"/>
                    </a:lnTo>
                    <a:lnTo>
                      <a:pt x="864" y="360"/>
                    </a:lnTo>
                    <a:lnTo>
                      <a:pt x="904" y="419"/>
                    </a:lnTo>
                    <a:lnTo>
                      <a:pt x="941" y="480"/>
                    </a:lnTo>
                    <a:lnTo>
                      <a:pt x="1014" y="605"/>
                    </a:lnTo>
                    <a:lnTo>
                      <a:pt x="1052" y="665"/>
                    </a:lnTo>
                    <a:lnTo>
                      <a:pt x="1062" y="679"/>
                    </a:lnTo>
                    <a:lnTo>
                      <a:pt x="1023" y="590"/>
                    </a:lnTo>
                    <a:lnTo>
                      <a:pt x="971" y="477"/>
                    </a:lnTo>
                    <a:lnTo>
                      <a:pt x="916" y="365"/>
                    </a:lnTo>
                    <a:lnTo>
                      <a:pt x="857" y="256"/>
                    </a:lnTo>
                    <a:lnTo>
                      <a:pt x="827" y="205"/>
                    </a:lnTo>
                    <a:lnTo>
                      <a:pt x="795" y="155"/>
                    </a:lnTo>
                    <a:lnTo>
                      <a:pt x="777" y="132"/>
                    </a:lnTo>
                    <a:lnTo>
                      <a:pt x="758" y="110"/>
                    </a:lnTo>
                    <a:lnTo>
                      <a:pt x="737" y="91"/>
                    </a:lnTo>
                    <a:lnTo>
                      <a:pt x="713" y="74"/>
                    </a:lnTo>
                    <a:lnTo>
                      <a:pt x="683" y="57"/>
                    </a:lnTo>
                    <a:lnTo>
                      <a:pt x="652" y="41"/>
                    </a:lnTo>
                    <a:lnTo>
                      <a:pt x="619" y="28"/>
                    </a:lnTo>
                    <a:lnTo>
                      <a:pt x="586" y="17"/>
                    </a:lnTo>
                    <a:lnTo>
                      <a:pt x="551" y="8"/>
                    </a:lnTo>
                    <a:lnTo>
                      <a:pt x="517" y="3"/>
                    </a:lnTo>
                    <a:lnTo>
                      <a:pt x="482" y="0"/>
                    </a:lnTo>
                    <a:lnTo>
                      <a:pt x="448" y="1"/>
                    </a:lnTo>
                    <a:lnTo>
                      <a:pt x="418" y="5"/>
                    </a:lnTo>
                    <a:lnTo>
                      <a:pt x="388" y="12"/>
                    </a:lnTo>
                    <a:lnTo>
                      <a:pt x="359" y="23"/>
                    </a:lnTo>
                    <a:lnTo>
                      <a:pt x="331" y="36"/>
                    </a:lnTo>
                    <a:lnTo>
                      <a:pt x="304" y="51"/>
                    </a:lnTo>
                    <a:lnTo>
                      <a:pt x="278" y="68"/>
                    </a:lnTo>
                    <a:lnTo>
                      <a:pt x="228" y="105"/>
                    </a:lnTo>
                    <a:lnTo>
                      <a:pt x="189" y="139"/>
                    </a:lnTo>
                    <a:lnTo>
                      <a:pt x="152" y="175"/>
                    </a:lnTo>
                    <a:lnTo>
                      <a:pt x="81" y="250"/>
                    </a:lnTo>
                    <a:lnTo>
                      <a:pt x="15" y="329"/>
                    </a:lnTo>
                    <a:lnTo>
                      <a:pt x="0" y="348"/>
                    </a:lnTo>
                    <a:lnTo>
                      <a:pt x="2" y="346"/>
                    </a:lnTo>
                    <a:lnTo>
                      <a:pt x="67" y="278"/>
                    </a:lnTo>
                    <a:lnTo>
                      <a:pt x="135" y="214"/>
                    </a:lnTo>
                    <a:lnTo>
                      <a:pt x="193" y="167"/>
                    </a:lnTo>
                    <a:lnTo>
                      <a:pt x="225" y="146"/>
                    </a:lnTo>
                    <a:lnTo>
                      <a:pt x="259" y="128"/>
                    </a:lnTo>
                    <a:lnTo>
                      <a:pt x="293" y="112"/>
                    </a:lnTo>
                    <a:lnTo>
                      <a:pt x="329" y="101"/>
                    </a:lnTo>
                    <a:lnTo>
                      <a:pt x="365" y="95"/>
                    </a:lnTo>
                    <a:lnTo>
                      <a:pt x="401" y="95"/>
                    </a:lnTo>
                    <a:lnTo>
                      <a:pt x="452" y="100"/>
                    </a:lnTo>
                    <a:lnTo>
                      <a:pt x="502" y="110"/>
                    </a:lnTo>
                    <a:close/>
                  </a:path>
                </a:pathLst>
              </a:custGeom>
              <a:solidFill>
                <a:srgbClr val="B88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7">
                <a:extLst>
                  <a:ext uri="{FF2B5EF4-FFF2-40B4-BE49-F238E27FC236}">
                    <a16:creationId xmlns:a16="http://schemas.microsoft.com/office/drawing/2014/main" id="{B9B6DDB6-EBAA-3826-7E37-CBDD0EC4EA32}"/>
                  </a:ext>
                </a:extLst>
              </p:cNvPr>
              <p:cNvSpPr>
                <a:spLocks/>
              </p:cNvSpPr>
              <p:nvPr/>
            </p:nvSpPr>
            <p:spPr bwMode="auto">
              <a:xfrm>
                <a:off x="4679950" y="4694238"/>
                <a:ext cx="1898650" cy="831850"/>
              </a:xfrm>
              <a:custGeom>
                <a:avLst/>
                <a:gdLst>
                  <a:gd name="T0" fmla="*/ 590 w 1196"/>
                  <a:gd name="T1" fmla="*/ 524 h 524"/>
                  <a:gd name="T2" fmla="*/ 630 w 1196"/>
                  <a:gd name="T3" fmla="*/ 523 h 524"/>
                  <a:gd name="T4" fmla="*/ 671 w 1196"/>
                  <a:gd name="T5" fmla="*/ 519 h 524"/>
                  <a:gd name="T6" fmla="*/ 710 w 1196"/>
                  <a:gd name="T7" fmla="*/ 514 h 524"/>
                  <a:gd name="T8" fmla="*/ 749 w 1196"/>
                  <a:gd name="T9" fmla="*/ 506 h 524"/>
                  <a:gd name="T10" fmla="*/ 775 w 1196"/>
                  <a:gd name="T11" fmla="*/ 499 h 524"/>
                  <a:gd name="T12" fmla="*/ 801 w 1196"/>
                  <a:gd name="T13" fmla="*/ 489 h 524"/>
                  <a:gd name="T14" fmla="*/ 825 w 1196"/>
                  <a:gd name="T15" fmla="*/ 477 h 524"/>
                  <a:gd name="T16" fmla="*/ 849 w 1196"/>
                  <a:gd name="T17" fmla="*/ 463 h 524"/>
                  <a:gd name="T18" fmla="*/ 894 w 1196"/>
                  <a:gd name="T19" fmla="*/ 432 h 524"/>
                  <a:gd name="T20" fmla="*/ 936 w 1196"/>
                  <a:gd name="T21" fmla="*/ 397 h 524"/>
                  <a:gd name="T22" fmla="*/ 976 w 1196"/>
                  <a:gd name="T23" fmla="*/ 359 h 524"/>
                  <a:gd name="T24" fmla="*/ 1011 w 1196"/>
                  <a:gd name="T25" fmla="*/ 316 h 524"/>
                  <a:gd name="T26" fmla="*/ 1044 w 1196"/>
                  <a:gd name="T27" fmla="*/ 271 h 524"/>
                  <a:gd name="T28" fmla="*/ 1075 w 1196"/>
                  <a:gd name="T29" fmla="*/ 225 h 524"/>
                  <a:gd name="T30" fmla="*/ 1111 w 1196"/>
                  <a:gd name="T31" fmla="*/ 165 h 524"/>
                  <a:gd name="T32" fmla="*/ 1145 w 1196"/>
                  <a:gd name="T33" fmla="*/ 104 h 524"/>
                  <a:gd name="T34" fmla="*/ 1177 w 1196"/>
                  <a:gd name="T35" fmla="*/ 41 h 524"/>
                  <a:gd name="T36" fmla="*/ 1196 w 1196"/>
                  <a:gd name="T37" fmla="*/ 0 h 524"/>
                  <a:gd name="T38" fmla="*/ 1145 w 1196"/>
                  <a:gd name="T39" fmla="*/ 61 h 524"/>
                  <a:gd name="T40" fmla="*/ 1105 w 1196"/>
                  <a:gd name="T41" fmla="*/ 108 h 524"/>
                  <a:gd name="T42" fmla="*/ 1067 w 1196"/>
                  <a:gd name="T43" fmla="*/ 157 h 524"/>
                  <a:gd name="T44" fmla="*/ 990 w 1196"/>
                  <a:gd name="T45" fmla="*/ 257 h 524"/>
                  <a:gd name="T46" fmla="*/ 950 w 1196"/>
                  <a:gd name="T47" fmla="*/ 303 h 524"/>
                  <a:gd name="T48" fmla="*/ 906 w 1196"/>
                  <a:gd name="T49" fmla="*/ 346 h 524"/>
                  <a:gd name="T50" fmla="*/ 859 w 1196"/>
                  <a:gd name="T51" fmla="*/ 382 h 524"/>
                  <a:gd name="T52" fmla="*/ 806 w 1196"/>
                  <a:gd name="T53" fmla="*/ 410 h 524"/>
                  <a:gd name="T54" fmla="*/ 747 w 1196"/>
                  <a:gd name="T55" fmla="*/ 432 h 524"/>
                  <a:gd name="T56" fmla="*/ 685 w 1196"/>
                  <a:gd name="T57" fmla="*/ 448 h 524"/>
                  <a:gd name="T58" fmla="*/ 621 w 1196"/>
                  <a:gd name="T59" fmla="*/ 459 h 524"/>
                  <a:gd name="T60" fmla="*/ 556 w 1196"/>
                  <a:gd name="T61" fmla="*/ 463 h 524"/>
                  <a:gd name="T62" fmla="*/ 492 w 1196"/>
                  <a:gd name="T63" fmla="*/ 462 h 524"/>
                  <a:gd name="T64" fmla="*/ 428 w 1196"/>
                  <a:gd name="T65" fmla="*/ 454 h 524"/>
                  <a:gd name="T66" fmla="*/ 366 w 1196"/>
                  <a:gd name="T67" fmla="*/ 440 h 524"/>
                  <a:gd name="T68" fmla="*/ 306 w 1196"/>
                  <a:gd name="T69" fmla="*/ 420 h 524"/>
                  <a:gd name="T70" fmla="*/ 218 w 1196"/>
                  <a:gd name="T71" fmla="*/ 378 h 524"/>
                  <a:gd name="T72" fmla="*/ 135 w 1196"/>
                  <a:gd name="T73" fmla="*/ 329 h 524"/>
                  <a:gd name="T74" fmla="*/ 55 w 1196"/>
                  <a:gd name="T75" fmla="*/ 273 h 524"/>
                  <a:gd name="T76" fmla="*/ 0 w 1196"/>
                  <a:gd name="T77" fmla="*/ 230 h 524"/>
                  <a:gd name="T78" fmla="*/ 30 w 1196"/>
                  <a:gd name="T79" fmla="*/ 265 h 524"/>
                  <a:gd name="T80" fmla="*/ 83 w 1196"/>
                  <a:gd name="T81" fmla="*/ 320 h 524"/>
                  <a:gd name="T82" fmla="*/ 139 w 1196"/>
                  <a:gd name="T83" fmla="*/ 372 h 524"/>
                  <a:gd name="T84" fmla="*/ 200 w 1196"/>
                  <a:gd name="T85" fmla="*/ 417 h 524"/>
                  <a:gd name="T86" fmla="*/ 253 w 1196"/>
                  <a:gd name="T87" fmla="*/ 450 h 524"/>
                  <a:gd name="T88" fmla="*/ 310 w 1196"/>
                  <a:gd name="T89" fmla="*/ 477 h 524"/>
                  <a:gd name="T90" fmla="*/ 340 w 1196"/>
                  <a:gd name="T91" fmla="*/ 489 h 524"/>
                  <a:gd name="T92" fmla="*/ 369 w 1196"/>
                  <a:gd name="T93" fmla="*/ 498 h 524"/>
                  <a:gd name="T94" fmla="*/ 400 w 1196"/>
                  <a:gd name="T95" fmla="*/ 506 h 524"/>
                  <a:gd name="T96" fmla="*/ 430 w 1196"/>
                  <a:gd name="T97" fmla="*/ 512 h 524"/>
                  <a:gd name="T98" fmla="*/ 470 w 1196"/>
                  <a:gd name="T99" fmla="*/ 518 h 524"/>
                  <a:gd name="T100" fmla="*/ 510 w 1196"/>
                  <a:gd name="T101" fmla="*/ 521 h 524"/>
                  <a:gd name="T102" fmla="*/ 550 w 1196"/>
                  <a:gd name="T103" fmla="*/ 524 h 524"/>
                  <a:gd name="T104" fmla="*/ 590 w 1196"/>
                  <a:gd name="T105" fmla="*/ 52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96" h="524">
                    <a:moveTo>
                      <a:pt x="590" y="524"/>
                    </a:moveTo>
                    <a:lnTo>
                      <a:pt x="630" y="523"/>
                    </a:lnTo>
                    <a:lnTo>
                      <a:pt x="671" y="519"/>
                    </a:lnTo>
                    <a:lnTo>
                      <a:pt x="710" y="514"/>
                    </a:lnTo>
                    <a:lnTo>
                      <a:pt x="749" y="506"/>
                    </a:lnTo>
                    <a:lnTo>
                      <a:pt x="775" y="499"/>
                    </a:lnTo>
                    <a:lnTo>
                      <a:pt x="801" y="489"/>
                    </a:lnTo>
                    <a:lnTo>
                      <a:pt x="825" y="477"/>
                    </a:lnTo>
                    <a:lnTo>
                      <a:pt x="849" y="463"/>
                    </a:lnTo>
                    <a:lnTo>
                      <a:pt x="894" y="432"/>
                    </a:lnTo>
                    <a:lnTo>
                      <a:pt x="936" y="397"/>
                    </a:lnTo>
                    <a:lnTo>
                      <a:pt x="976" y="359"/>
                    </a:lnTo>
                    <a:lnTo>
                      <a:pt x="1011" y="316"/>
                    </a:lnTo>
                    <a:lnTo>
                      <a:pt x="1044" y="271"/>
                    </a:lnTo>
                    <a:lnTo>
                      <a:pt x="1075" y="225"/>
                    </a:lnTo>
                    <a:lnTo>
                      <a:pt x="1111" y="165"/>
                    </a:lnTo>
                    <a:lnTo>
                      <a:pt x="1145" y="104"/>
                    </a:lnTo>
                    <a:lnTo>
                      <a:pt x="1177" y="41"/>
                    </a:lnTo>
                    <a:lnTo>
                      <a:pt x="1196" y="0"/>
                    </a:lnTo>
                    <a:lnTo>
                      <a:pt x="1145" y="61"/>
                    </a:lnTo>
                    <a:lnTo>
                      <a:pt x="1105" y="108"/>
                    </a:lnTo>
                    <a:lnTo>
                      <a:pt x="1067" y="157"/>
                    </a:lnTo>
                    <a:lnTo>
                      <a:pt x="990" y="257"/>
                    </a:lnTo>
                    <a:lnTo>
                      <a:pt x="950" y="303"/>
                    </a:lnTo>
                    <a:lnTo>
                      <a:pt x="906" y="346"/>
                    </a:lnTo>
                    <a:lnTo>
                      <a:pt x="859" y="382"/>
                    </a:lnTo>
                    <a:lnTo>
                      <a:pt x="806" y="410"/>
                    </a:lnTo>
                    <a:lnTo>
                      <a:pt x="747" y="432"/>
                    </a:lnTo>
                    <a:lnTo>
                      <a:pt x="685" y="448"/>
                    </a:lnTo>
                    <a:lnTo>
                      <a:pt x="621" y="459"/>
                    </a:lnTo>
                    <a:lnTo>
                      <a:pt x="556" y="463"/>
                    </a:lnTo>
                    <a:lnTo>
                      <a:pt x="492" y="462"/>
                    </a:lnTo>
                    <a:lnTo>
                      <a:pt x="428" y="454"/>
                    </a:lnTo>
                    <a:lnTo>
                      <a:pt x="366" y="440"/>
                    </a:lnTo>
                    <a:lnTo>
                      <a:pt x="306" y="420"/>
                    </a:lnTo>
                    <a:lnTo>
                      <a:pt x="218" y="378"/>
                    </a:lnTo>
                    <a:lnTo>
                      <a:pt x="135" y="329"/>
                    </a:lnTo>
                    <a:lnTo>
                      <a:pt x="55" y="273"/>
                    </a:lnTo>
                    <a:lnTo>
                      <a:pt x="0" y="230"/>
                    </a:lnTo>
                    <a:lnTo>
                      <a:pt x="30" y="265"/>
                    </a:lnTo>
                    <a:lnTo>
                      <a:pt x="83" y="320"/>
                    </a:lnTo>
                    <a:lnTo>
                      <a:pt x="139" y="372"/>
                    </a:lnTo>
                    <a:lnTo>
                      <a:pt x="200" y="417"/>
                    </a:lnTo>
                    <a:lnTo>
                      <a:pt x="253" y="450"/>
                    </a:lnTo>
                    <a:lnTo>
                      <a:pt x="310" y="477"/>
                    </a:lnTo>
                    <a:lnTo>
                      <a:pt x="340" y="489"/>
                    </a:lnTo>
                    <a:lnTo>
                      <a:pt x="369" y="498"/>
                    </a:lnTo>
                    <a:lnTo>
                      <a:pt x="400" y="506"/>
                    </a:lnTo>
                    <a:lnTo>
                      <a:pt x="430" y="512"/>
                    </a:lnTo>
                    <a:lnTo>
                      <a:pt x="470" y="518"/>
                    </a:lnTo>
                    <a:lnTo>
                      <a:pt x="510" y="521"/>
                    </a:lnTo>
                    <a:lnTo>
                      <a:pt x="550" y="524"/>
                    </a:lnTo>
                    <a:lnTo>
                      <a:pt x="590" y="524"/>
                    </a:lnTo>
                    <a:close/>
                  </a:path>
                </a:pathLst>
              </a:custGeom>
              <a:solidFill>
                <a:schemeClr val="accent6">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8">
                <a:extLst>
                  <a:ext uri="{FF2B5EF4-FFF2-40B4-BE49-F238E27FC236}">
                    <a16:creationId xmlns:a16="http://schemas.microsoft.com/office/drawing/2014/main" id="{65248F1C-CB8F-16F4-97B4-2CDB306E3283}"/>
                  </a:ext>
                </a:extLst>
              </p:cNvPr>
              <p:cNvSpPr>
                <a:spLocks/>
              </p:cNvSpPr>
              <p:nvPr/>
            </p:nvSpPr>
            <p:spPr bwMode="auto">
              <a:xfrm>
                <a:off x="4945063" y="3681413"/>
                <a:ext cx="1701800" cy="990600"/>
              </a:xfrm>
              <a:custGeom>
                <a:avLst/>
                <a:gdLst>
                  <a:gd name="T0" fmla="*/ 617 w 1072"/>
                  <a:gd name="T1" fmla="*/ 438 h 624"/>
                  <a:gd name="T2" fmla="*/ 564 w 1072"/>
                  <a:gd name="T3" fmla="*/ 475 h 624"/>
                  <a:gd name="T4" fmla="*/ 510 w 1072"/>
                  <a:gd name="T5" fmla="*/ 509 h 624"/>
                  <a:gd name="T6" fmla="*/ 454 w 1072"/>
                  <a:gd name="T7" fmla="*/ 537 h 624"/>
                  <a:gd name="T8" fmla="*/ 397 w 1072"/>
                  <a:gd name="T9" fmla="*/ 558 h 624"/>
                  <a:gd name="T10" fmla="*/ 338 w 1072"/>
                  <a:gd name="T11" fmla="*/ 571 h 624"/>
                  <a:gd name="T12" fmla="*/ 278 w 1072"/>
                  <a:gd name="T13" fmla="*/ 573 h 624"/>
                  <a:gd name="T14" fmla="*/ 205 w 1072"/>
                  <a:gd name="T15" fmla="*/ 563 h 624"/>
                  <a:gd name="T16" fmla="*/ 133 w 1072"/>
                  <a:gd name="T17" fmla="*/ 543 h 624"/>
                  <a:gd name="T18" fmla="*/ 64 w 1072"/>
                  <a:gd name="T19" fmla="*/ 514 h 624"/>
                  <a:gd name="T20" fmla="*/ 0 w 1072"/>
                  <a:gd name="T21" fmla="*/ 480 h 624"/>
                  <a:gd name="T22" fmla="*/ 10 w 1072"/>
                  <a:gd name="T23" fmla="*/ 487 h 624"/>
                  <a:gd name="T24" fmla="*/ 51 w 1072"/>
                  <a:gd name="T25" fmla="*/ 514 h 624"/>
                  <a:gd name="T26" fmla="*/ 94 w 1072"/>
                  <a:gd name="T27" fmla="*/ 540 h 624"/>
                  <a:gd name="T28" fmla="*/ 138 w 1072"/>
                  <a:gd name="T29" fmla="*/ 563 h 624"/>
                  <a:gd name="T30" fmla="*/ 184 w 1072"/>
                  <a:gd name="T31" fmla="*/ 583 h 624"/>
                  <a:gd name="T32" fmla="*/ 230 w 1072"/>
                  <a:gd name="T33" fmla="*/ 600 h 624"/>
                  <a:gd name="T34" fmla="*/ 278 w 1072"/>
                  <a:gd name="T35" fmla="*/ 613 h 624"/>
                  <a:gd name="T36" fmla="*/ 326 w 1072"/>
                  <a:gd name="T37" fmla="*/ 621 h 624"/>
                  <a:gd name="T38" fmla="*/ 367 w 1072"/>
                  <a:gd name="T39" fmla="*/ 624 h 624"/>
                  <a:gd name="T40" fmla="*/ 408 w 1072"/>
                  <a:gd name="T41" fmla="*/ 622 h 624"/>
                  <a:gd name="T42" fmla="*/ 449 w 1072"/>
                  <a:gd name="T43" fmla="*/ 617 h 624"/>
                  <a:gd name="T44" fmla="*/ 490 w 1072"/>
                  <a:gd name="T45" fmla="*/ 608 h 624"/>
                  <a:gd name="T46" fmla="*/ 530 w 1072"/>
                  <a:gd name="T47" fmla="*/ 595 h 624"/>
                  <a:gd name="T48" fmla="*/ 569 w 1072"/>
                  <a:gd name="T49" fmla="*/ 580 h 624"/>
                  <a:gd name="T50" fmla="*/ 606 w 1072"/>
                  <a:gd name="T51" fmla="*/ 561 h 624"/>
                  <a:gd name="T52" fmla="*/ 640 w 1072"/>
                  <a:gd name="T53" fmla="*/ 539 h 624"/>
                  <a:gd name="T54" fmla="*/ 682 w 1072"/>
                  <a:gd name="T55" fmla="*/ 507 h 624"/>
                  <a:gd name="T56" fmla="*/ 721 w 1072"/>
                  <a:gd name="T57" fmla="*/ 470 h 624"/>
                  <a:gd name="T58" fmla="*/ 756 w 1072"/>
                  <a:gd name="T59" fmla="*/ 430 h 624"/>
                  <a:gd name="T60" fmla="*/ 790 w 1072"/>
                  <a:gd name="T61" fmla="*/ 388 h 624"/>
                  <a:gd name="T62" fmla="*/ 854 w 1072"/>
                  <a:gd name="T63" fmla="*/ 300 h 624"/>
                  <a:gd name="T64" fmla="*/ 918 w 1072"/>
                  <a:gd name="T65" fmla="*/ 213 h 624"/>
                  <a:gd name="T66" fmla="*/ 1007 w 1072"/>
                  <a:gd name="T67" fmla="*/ 97 h 624"/>
                  <a:gd name="T68" fmla="*/ 1048 w 1072"/>
                  <a:gd name="T69" fmla="*/ 37 h 624"/>
                  <a:gd name="T70" fmla="*/ 1072 w 1072"/>
                  <a:gd name="T71" fmla="*/ 0 h 624"/>
                  <a:gd name="T72" fmla="*/ 1026 w 1072"/>
                  <a:gd name="T73" fmla="*/ 52 h 624"/>
                  <a:gd name="T74" fmla="*/ 927 w 1072"/>
                  <a:gd name="T75" fmla="*/ 161 h 624"/>
                  <a:gd name="T76" fmla="*/ 825 w 1072"/>
                  <a:gd name="T77" fmla="*/ 265 h 624"/>
                  <a:gd name="T78" fmla="*/ 716 w 1072"/>
                  <a:gd name="T79" fmla="*/ 361 h 624"/>
                  <a:gd name="T80" fmla="*/ 617 w 1072"/>
                  <a:gd name="T81" fmla="*/ 43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2" h="624">
                    <a:moveTo>
                      <a:pt x="617" y="438"/>
                    </a:moveTo>
                    <a:lnTo>
                      <a:pt x="564" y="475"/>
                    </a:lnTo>
                    <a:lnTo>
                      <a:pt x="510" y="509"/>
                    </a:lnTo>
                    <a:lnTo>
                      <a:pt x="454" y="537"/>
                    </a:lnTo>
                    <a:lnTo>
                      <a:pt x="397" y="558"/>
                    </a:lnTo>
                    <a:lnTo>
                      <a:pt x="338" y="571"/>
                    </a:lnTo>
                    <a:lnTo>
                      <a:pt x="278" y="573"/>
                    </a:lnTo>
                    <a:lnTo>
                      <a:pt x="205" y="563"/>
                    </a:lnTo>
                    <a:lnTo>
                      <a:pt x="133" y="543"/>
                    </a:lnTo>
                    <a:lnTo>
                      <a:pt x="64" y="514"/>
                    </a:lnTo>
                    <a:lnTo>
                      <a:pt x="0" y="480"/>
                    </a:lnTo>
                    <a:lnTo>
                      <a:pt x="10" y="487"/>
                    </a:lnTo>
                    <a:lnTo>
                      <a:pt x="51" y="514"/>
                    </a:lnTo>
                    <a:lnTo>
                      <a:pt x="94" y="540"/>
                    </a:lnTo>
                    <a:lnTo>
                      <a:pt x="138" y="563"/>
                    </a:lnTo>
                    <a:lnTo>
                      <a:pt x="184" y="583"/>
                    </a:lnTo>
                    <a:lnTo>
                      <a:pt x="230" y="600"/>
                    </a:lnTo>
                    <a:lnTo>
                      <a:pt x="278" y="613"/>
                    </a:lnTo>
                    <a:lnTo>
                      <a:pt x="326" y="621"/>
                    </a:lnTo>
                    <a:lnTo>
                      <a:pt x="367" y="624"/>
                    </a:lnTo>
                    <a:lnTo>
                      <a:pt x="408" y="622"/>
                    </a:lnTo>
                    <a:lnTo>
                      <a:pt x="449" y="617"/>
                    </a:lnTo>
                    <a:lnTo>
                      <a:pt x="490" y="608"/>
                    </a:lnTo>
                    <a:lnTo>
                      <a:pt x="530" y="595"/>
                    </a:lnTo>
                    <a:lnTo>
                      <a:pt x="569" y="580"/>
                    </a:lnTo>
                    <a:lnTo>
                      <a:pt x="606" y="561"/>
                    </a:lnTo>
                    <a:lnTo>
                      <a:pt x="640" y="539"/>
                    </a:lnTo>
                    <a:lnTo>
                      <a:pt x="682" y="507"/>
                    </a:lnTo>
                    <a:lnTo>
                      <a:pt x="721" y="470"/>
                    </a:lnTo>
                    <a:lnTo>
                      <a:pt x="756" y="430"/>
                    </a:lnTo>
                    <a:lnTo>
                      <a:pt x="790" y="388"/>
                    </a:lnTo>
                    <a:lnTo>
                      <a:pt x="854" y="300"/>
                    </a:lnTo>
                    <a:lnTo>
                      <a:pt x="918" y="213"/>
                    </a:lnTo>
                    <a:lnTo>
                      <a:pt x="1007" y="97"/>
                    </a:lnTo>
                    <a:lnTo>
                      <a:pt x="1048" y="37"/>
                    </a:lnTo>
                    <a:lnTo>
                      <a:pt x="1072" y="0"/>
                    </a:lnTo>
                    <a:lnTo>
                      <a:pt x="1026" y="52"/>
                    </a:lnTo>
                    <a:lnTo>
                      <a:pt x="927" y="161"/>
                    </a:lnTo>
                    <a:lnTo>
                      <a:pt x="825" y="265"/>
                    </a:lnTo>
                    <a:lnTo>
                      <a:pt x="716" y="361"/>
                    </a:lnTo>
                    <a:lnTo>
                      <a:pt x="617" y="438"/>
                    </a:lnTo>
                    <a:close/>
                  </a:path>
                </a:pathLst>
              </a:custGeom>
              <a:solidFill>
                <a:srgbClr val="B88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5">
                <a:extLst>
                  <a:ext uri="{FF2B5EF4-FFF2-40B4-BE49-F238E27FC236}">
                    <a16:creationId xmlns:a16="http://schemas.microsoft.com/office/drawing/2014/main" id="{231D80E6-C0A1-6C66-05BA-1515C268D784}"/>
                  </a:ext>
                </a:extLst>
              </p:cNvPr>
              <p:cNvSpPr>
                <a:spLocks/>
              </p:cNvSpPr>
              <p:nvPr/>
            </p:nvSpPr>
            <p:spPr bwMode="auto">
              <a:xfrm>
                <a:off x="7334250" y="2700338"/>
                <a:ext cx="1746250" cy="1187450"/>
              </a:xfrm>
              <a:custGeom>
                <a:avLst/>
                <a:gdLst>
                  <a:gd name="T0" fmla="*/ 464 w 1100"/>
                  <a:gd name="T1" fmla="*/ 111 h 748"/>
                  <a:gd name="T2" fmla="*/ 520 w 1100"/>
                  <a:gd name="T3" fmla="*/ 133 h 748"/>
                  <a:gd name="T4" fmla="*/ 557 w 1100"/>
                  <a:gd name="T5" fmla="*/ 152 h 748"/>
                  <a:gd name="T6" fmla="*/ 593 w 1100"/>
                  <a:gd name="T7" fmla="*/ 175 h 748"/>
                  <a:gd name="T8" fmla="*/ 661 w 1100"/>
                  <a:gd name="T9" fmla="*/ 227 h 748"/>
                  <a:gd name="T10" fmla="*/ 723 w 1100"/>
                  <a:gd name="T11" fmla="*/ 286 h 748"/>
                  <a:gd name="T12" fmla="*/ 781 w 1100"/>
                  <a:gd name="T13" fmla="*/ 350 h 748"/>
                  <a:gd name="T14" fmla="*/ 837 w 1100"/>
                  <a:gd name="T15" fmla="*/ 418 h 748"/>
                  <a:gd name="T16" fmla="*/ 891 w 1100"/>
                  <a:gd name="T17" fmla="*/ 488 h 748"/>
                  <a:gd name="T18" fmla="*/ 945 w 1100"/>
                  <a:gd name="T19" fmla="*/ 556 h 748"/>
                  <a:gd name="T20" fmla="*/ 1001 w 1100"/>
                  <a:gd name="T21" fmla="*/ 623 h 748"/>
                  <a:gd name="T22" fmla="*/ 1042 w 1100"/>
                  <a:gd name="T23" fmla="*/ 672 h 748"/>
                  <a:gd name="T24" fmla="*/ 1082 w 1100"/>
                  <a:gd name="T25" fmla="*/ 723 h 748"/>
                  <a:gd name="T26" fmla="*/ 1100 w 1100"/>
                  <a:gd name="T27" fmla="*/ 748 h 748"/>
                  <a:gd name="T28" fmla="*/ 1076 w 1100"/>
                  <a:gd name="T29" fmla="*/ 702 h 748"/>
                  <a:gd name="T30" fmla="*/ 1015 w 1100"/>
                  <a:gd name="T31" fmla="*/ 589 h 748"/>
                  <a:gd name="T32" fmla="*/ 949 w 1100"/>
                  <a:gd name="T33" fmla="*/ 478 h 748"/>
                  <a:gd name="T34" fmla="*/ 879 w 1100"/>
                  <a:gd name="T35" fmla="*/ 370 h 748"/>
                  <a:gd name="T36" fmla="*/ 819 w 1100"/>
                  <a:gd name="T37" fmla="*/ 282 h 748"/>
                  <a:gd name="T38" fmla="*/ 756 w 1100"/>
                  <a:gd name="T39" fmla="*/ 196 h 748"/>
                  <a:gd name="T40" fmla="*/ 723 w 1100"/>
                  <a:gd name="T41" fmla="*/ 155 h 748"/>
                  <a:gd name="T42" fmla="*/ 687 w 1100"/>
                  <a:gd name="T43" fmla="*/ 116 h 748"/>
                  <a:gd name="T44" fmla="*/ 650 w 1100"/>
                  <a:gd name="T45" fmla="*/ 79 h 748"/>
                  <a:gd name="T46" fmla="*/ 609 w 1100"/>
                  <a:gd name="T47" fmla="*/ 45 h 748"/>
                  <a:gd name="T48" fmla="*/ 588 w 1100"/>
                  <a:gd name="T49" fmla="*/ 31 h 748"/>
                  <a:gd name="T50" fmla="*/ 565 w 1100"/>
                  <a:gd name="T51" fmla="*/ 19 h 748"/>
                  <a:gd name="T52" fmla="*/ 540 w 1100"/>
                  <a:gd name="T53" fmla="*/ 11 h 748"/>
                  <a:gd name="T54" fmla="*/ 514 w 1100"/>
                  <a:gd name="T55" fmla="*/ 6 h 748"/>
                  <a:gd name="T56" fmla="*/ 487 w 1100"/>
                  <a:gd name="T57" fmla="*/ 2 h 748"/>
                  <a:gd name="T58" fmla="*/ 460 w 1100"/>
                  <a:gd name="T59" fmla="*/ 0 h 748"/>
                  <a:gd name="T60" fmla="*/ 407 w 1100"/>
                  <a:gd name="T61" fmla="*/ 0 h 748"/>
                  <a:gd name="T62" fmla="*/ 357 w 1100"/>
                  <a:gd name="T63" fmla="*/ 5 h 748"/>
                  <a:gd name="T64" fmla="*/ 307 w 1100"/>
                  <a:gd name="T65" fmla="*/ 15 h 748"/>
                  <a:gd name="T66" fmla="*/ 259 w 1100"/>
                  <a:gd name="T67" fmla="*/ 32 h 748"/>
                  <a:gd name="T68" fmla="*/ 214 w 1100"/>
                  <a:gd name="T69" fmla="*/ 54 h 748"/>
                  <a:gd name="T70" fmla="*/ 166 w 1100"/>
                  <a:gd name="T71" fmla="*/ 83 h 748"/>
                  <a:gd name="T72" fmla="*/ 120 w 1100"/>
                  <a:gd name="T73" fmla="*/ 114 h 748"/>
                  <a:gd name="T74" fmla="*/ 30 w 1100"/>
                  <a:gd name="T75" fmla="*/ 180 h 748"/>
                  <a:gd name="T76" fmla="*/ 0 w 1100"/>
                  <a:gd name="T77" fmla="*/ 203 h 748"/>
                  <a:gd name="T78" fmla="*/ 46 w 1100"/>
                  <a:gd name="T79" fmla="*/ 171 h 748"/>
                  <a:gd name="T80" fmla="*/ 99 w 1100"/>
                  <a:gd name="T81" fmla="*/ 142 h 748"/>
                  <a:gd name="T82" fmla="*/ 156 w 1100"/>
                  <a:gd name="T83" fmla="*/ 119 h 748"/>
                  <a:gd name="T84" fmla="*/ 217 w 1100"/>
                  <a:gd name="T85" fmla="*/ 103 h 748"/>
                  <a:gd name="T86" fmla="*/ 279 w 1100"/>
                  <a:gd name="T87" fmla="*/ 94 h 748"/>
                  <a:gd name="T88" fmla="*/ 342 w 1100"/>
                  <a:gd name="T89" fmla="*/ 93 h 748"/>
                  <a:gd name="T90" fmla="*/ 404 w 1100"/>
                  <a:gd name="T91" fmla="*/ 98 h 748"/>
                  <a:gd name="T92" fmla="*/ 464 w 1100"/>
                  <a:gd name="T93" fmla="*/ 111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0" h="748">
                    <a:moveTo>
                      <a:pt x="464" y="111"/>
                    </a:moveTo>
                    <a:lnTo>
                      <a:pt x="520" y="133"/>
                    </a:lnTo>
                    <a:lnTo>
                      <a:pt x="557" y="152"/>
                    </a:lnTo>
                    <a:lnTo>
                      <a:pt x="593" y="175"/>
                    </a:lnTo>
                    <a:lnTo>
                      <a:pt x="661" y="227"/>
                    </a:lnTo>
                    <a:lnTo>
                      <a:pt x="723" y="286"/>
                    </a:lnTo>
                    <a:lnTo>
                      <a:pt x="781" y="350"/>
                    </a:lnTo>
                    <a:lnTo>
                      <a:pt x="837" y="418"/>
                    </a:lnTo>
                    <a:lnTo>
                      <a:pt x="891" y="488"/>
                    </a:lnTo>
                    <a:lnTo>
                      <a:pt x="945" y="556"/>
                    </a:lnTo>
                    <a:lnTo>
                      <a:pt x="1001" y="623"/>
                    </a:lnTo>
                    <a:lnTo>
                      <a:pt x="1042" y="672"/>
                    </a:lnTo>
                    <a:lnTo>
                      <a:pt x="1082" y="723"/>
                    </a:lnTo>
                    <a:lnTo>
                      <a:pt x="1100" y="748"/>
                    </a:lnTo>
                    <a:lnTo>
                      <a:pt x="1076" y="702"/>
                    </a:lnTo>
                    <a:lnTo>
                      <a:pt x="1015" y="589"/>
                    </a:lnTo>
                    <a:lnTo>
                      <a:pt x="949" y="478"/>
                    </a:lnTo>
                    <a:lnTo>
                      <a:pt x="879" y="370"/>
                    </a:lnTo>
                    <a:lnTo>
                      <a:pt x="819" y="282"/>
                    </a:lnTo>
                    <a:lnTo>
                      <a:pt x="756" y="196"/>
                    </a:lnTo>
                    <a:lnTo>
                      <a:pt x="723" y="155"/>
                    </a:lnTo>
                    <a:lnTo>
                      <a:pt x="687" y="116"/>
                    </a:lnTo>
                    <a:lnTo>
                      <a:pt x="650" y="79"/>
                    </a:lnTo>
                    <a:lnTo>
                      <a:pt x="609" y="45"/>
                    </a:lnTo>
                    <a:lnTo>
                      <a:pt x="588" y="31"/>
                    </a:lnTo>
                    <a:lnTo>
                      <a:pt x="565" y="19"/>
                    </a:lnTo>
                    <a:lnTo>
                      <a:pt x="540" y="11"/>
                    </a:lnTo>
                    <a:lnTo>
                      <a:pt x="514" y="6"/>
                    </a:lnTo>
                    <a:lnTo>
                      <a:pt x="487" y="2"/>
                    </a:lnTo>
                    <a:lnTo>
                      <a:pt x="460" y="0"/>
                    </a:lnTo>
                    <a:lnTo>
                      <a:pt x="407" y="0"/>
                    </a:lnTo>
                    <a:lnTo>
                      <a:pt x="357" y="5"/>
                    </a:lnTo>
                    <a:lnTo>
                      <a:pt x="307" y="15"/>
                    </a:lnTo>
                    <a:lnTo>
                      <a:pt x="259" y="32"/>
                    </a:lnTo>
                    <a:lnTo>
                      <a:pt x="214" y="54"/>
                    </a:lnTo>
                    <a:lnTo>
                      <a:pt x="166" y="83"/>
                    </a:lnTo>
                    <a:lnTo>
                      <a:pt x="120" y="114"/>
                    </a:lnTo>
                    <a:lnTo>
                      <a:pt x="30" y="180"/>
                    </a:lnTo>
                    <a:lnTo>
                      <a:pt x="0" y="203"/>
                    </a:lnTo>
                    <a:lnTo>
                      <a:pt x="46" y="171"/>
                    </a:lnTo>
                    <a:lnTo>
                      <a:pt x="99" y="142"/>
                    </a:lnTo>
                    <a:lnTo>
                      <a:pt x="156" y="119"/>
                    </a:lnTo>
                    <a:lnTo>
                      <a:pt x="217" y="103"/>
                    </a:lnTo>
                    <a:lnTo>
                      <a:pt x="279" y="94"/>
                    </a:lnTo>
                    <a:lnTo>
                      <a:pt x="342" y="93"/>
                    </a:lnTo>
                    <a:lnTo>
                      <a:pt x="404" y="98"/>
                    </a:lnTo>
                    <a:lnTo>
                      <a:pt x="464" y="111"/>
                    </a:lnTo>
                    <a:close/>
                  </a:path>
                </a:pathLst>
              </a:custGeom>
              <a:solidFill>
                <a:schemeClr val="accent6">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0">
                <a:extLst>
                  <a:ext uri="{FF2B5EF4-FFF2-40B4-BE49-F238E27FC236}">
                    <a16:creationId xmlns:a16="http://schemas.microsoft.com/office/drawing/2014/main" id="{FD2CBA51-4FBD-B4C4-49BF-131054692C98}"/>
                  </a:ext>
                </a:extLst>
              </p:cNvPr>
              <p:cNvSpPr>
                <a:spLocks/>
              </p:cNvSpPr>
              <p:nvPr/>
            </p:nvSpPr>
            <p:spPr bwMode="auto">
              <a:xfrm>
                <a:off x="6992938" y="3562350"/>
                <a:ext cx="1779587" cy="1116013"/>
              </a:xfrm>
              <a:custGeom>
                <a:avLst/>
                <a:gdLst>
                  <a:gd name="T0" fmla="*/ 0 w 4283"/>
                  <a:gd name="T1" fmla="*/ 1571 h 2694"/>
                  <a:gd name="T2" fmla="*/ 494 w 4283"/>
                  <a:gd name="T3" fmla="*/ 954 h 2694"/>
                  <a:gd name="T4" fmla="*/ 764 w 4283"/>
                  <a:gd name="T5" fmla="*/ 666 h 2694"/>
                  <a:gd name="T6" fmla="*/ 1056 w 4283"/>
                  <a:gd name="T7" fmla="*/ 401 h 2694"/>
                  <a:gd name="T8" fmla="*/ 1244 w 4283"/>
                  <a:gd name="T9" fmla="*/ 258 h 2694"/>
                  <a:gd name="T10" fmla="*/ 1448 w 4283"/>
                  <a:gd name="T11" fmla="*/ 134 h 2694"/>
                  <a:gd name="T12" fmla="*/ 1666 w 4283"/>
                  <a:gd name="T13" fmla="*/ 44 h 2694"/>
                  <a:gd name="T14" fmla="*/ 1894 w 4283"/>
                  <a:gd name="T15" fmla="*/ 0 h 2694"/>
                  <a:gd name="T16" fmla="*/ 2158 w 4283"/>
                  <a:gd name="T17" fmla="*/ 8 h 2694"/>
                  <a:gd name="T18" fmla="*/ 2421 w 4283"/>
                  <a:gd name="T19" fmla="*/ 62 h 2694"/>
                  <a:gd name="T20" fmla="*/ 2673 w 4283"/>
                  <a:gd name="T21" fmla="*/ 155 h 2694"/>
                  <a:gd name="T22" fmla="*/ 2908 w 4283"/>
                  <a:gd name="T23" fmla="*/ 280 h 2694"/>
                  <a:gd name="T24" fmla="*/ 3079 w 4283"/>
                  <a:gd name="T25" fmla="*/ 419 h 2694"/>
                  <a:gd name="T26" fmla="*/ 3221 w 4283"/>
                  <a:gd name="T27" fmla="*/ 591 h 2694"/>
                  <a:gd name="T28" fmla="*/ 3344 w 4283"/>
                  <a:gd name="T29" fmla="*/ 782 h 2694"/>
                  <a:gd name="T30" fmla="*/ 3457 w 4283"/>
                  <a:gd name="T31" fmla="*/ 978 h 2694"/>
                  <a:gd name="T32" fmla="*/ 3683 w 4283"/>
                  <a:gd name="T33" fmla="*/ 1397 h 2694"/>
                  <a:gd name="T34" fmla="*/ 3893 w 4283"/>
                  <a:gd name="T35" fmla="*/ 1824 h 2694"/>
                  <a:gd name="T36" fmla="*/ 4283 w 4283"/>
                  <a:gd name="T37" fmla="*/ 2694 h 2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83" h="2694">
                    <a:moveTo>
                      <a:pt x="0" y="1571"/>
                    </a:moveTo>
                    <a:lnTo>
                      <a:pt x="494" y="954"/>
                    </a:lnTo>
                    <a:lnTo>
                      <a:pt x="764" y="666"/>
                    </a:lnTo>
                    <a:lnTo>
                      <a:pt x="1056" y="401"/>
                    </a:lnTo>
                    <a:lnTo>
                      <a:pt x="1244" y="258"/>
                    </a:lnTo>
                    <a:lnTo>
                      <a:pt x="1448" y="134"/>
                    </a:lnTo>
                    <a:lnTo>
                      <a:pt x="1666" y="44"/>
                    </a:lnTo>
                    <a:lnTo>
                      <a:pt x="1894" y="0"/>
                    </a:lnTo>
                    <a:lnTo>
                      <a:pt x="2158" y="8"/>
                    </a:lnTo>
                    <a:lnTo>
                      <a:pt x="2421" y="62"/>
                    </a:lnTo>
                    <a:lnTo>
                      <a:pt x="2673" y="155"/>
                    </a:lnTo>
                    <a:lnTo>
                      <a:pt x="2908" y="280"/>
                    </a:lnTo>
                    <a:lnTo>
                      <a:pt x="3079" y="419"/>
                    </a:lnTo>
                    <a:lnTo>
                      <a:pt x="3221" y="591"/>
                    </a:lnTo>
                    <a:lnTo>
                      <a:pt x="3344" y="782"/>
                    </a:lnTo>
                    <a:lnTo>
                      <a:pt x="3457" y="978"/>
                    </a:lnTo>
                    <a:lnTo>
                      <a:pt x="3683" y="1397"/>
                    </a:lnTo>
                    <a:lnTo>
                      <a:pt x="3893" y="1824"/>
                    </a:lnTo>
                    <a:lnTo>
                      <a:pt x="4283" y="2694"/>
                    </a:lnTo>
                  </a:path>
                </a:pathLst>
              </a:custGeom>
              <a:noFill/>
              <a:ln w="12700">
                <a:solidFill>
                  <a:srgbClr val="502800"/>
                </a:solidFill>
                <a:prstDash val="lg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11">
                <a:extLst>
                  <a:ext uri="{FF2B5EF4-FFF2-40B4-BE49-F238E27FC236}">
                    <a16:creationId xmlns:a16="http://schemas.microsoft.com/office/drawing/2014/main" id="{C91B78E7-4211-5DEF-12BA-FCE5911D2401}"/>
                  </a:ext>
                </a:extLst>
              </p:cNvPr>
              <p:cNvSpPr>
                <a:spLocks/>
              </p:cNvSpPr>
              <p:nvPr/>
            </p:nvSpPr>
            <p:spPr bwMode="auto">
              <a:xfrm>
                <a:off x="4897438" y="3643313"/>
                <a:ext cx="1773237" cy="1025525"/>
              </a:xfrm>
              <a:custGeom>
                <a:avLst/>
                <a:gdLst>
                  <a:gd name="T0" fmla="*/ 0 w 4268"/>
                  <a:gd name="T1" fmla="*/ 1847 h 2476"/>
                  <a:gd name="T2" fmla="*/ 311 w 4268"/>
                  <a:gd name="T3" fmla="*/ 2063 h 2476"/>
                  <a:gd name="T4" fmla="*/ 644 w 4268"/>
                  <a:gd name="T5" fmla="*/ 2249 h 2476"/>
                  <a:gd name="T6" fmla="*/ 996 w 4268"/>
                  <a:gd name="T7" fmla="*/ 2390 h 2476"/>
                  <a:gd name="T8" fmla="*/ 1362 w 4268"/>
                  <a:gd name="T9" fmla="*/ 2471 h 2476"/>
                  <a:gd name="T10" fmla="*/ 1675 w 4268"/>
                  <a:gd name="T11" fmla="*/ 2476 h 2476"/>
                  <a:gd name="T12" fmla="*/ 1988 w 4268"/>
                  <a:gd name="T13" fmla="*/ 2421 h 2476"/>
                  <a:gd name="T14" fmla="*/ 2288 w 4268"/>
                  <a:gd name="T15" fmla="*/ 2313 h 2476"/>
                  <a:gd name="T16" fmla="*/ 2561 w 4268"/>
                  <a:gd name="T17" fmla="*/ 2158 h 2476"/>
                  <a:gd name="T18" fmla="*/ 2869 w 4268"/>
                  <a:gd name="T19" fmla="*/ 1892 h 2476"/>
                  <a:gd name="T20" fmla="*/ 3133 w 4268"/>
                  <a:gd name="T21" fmla="*/ 1578 h 2476"/>
                  <a:gd name="T22" fmla="*/ 3377 w 4268"/>
                  <a:gd name="T23" fmla="*/ 1242 h 2476"/>
                  <a:gd name="T24" fmla="*/ 3622 w 4268"/>
                  <a:gd name="T25" fmla="*/ 909 h 2476"/>
                  <a:gd name="T26" fmla="*/ 3961 w 4268"/>
                  <a:gd name="T27" fmla="*/ 465 h 2476"/>
                  <a:gd name="T28" fmla="*/ 4268 w 4268"/>
                  <a:gd name="T29" fmla="*/ 0 h 2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68" h="2476">
                    <a:moveTo>
                      <a:pt x="0" y="1847"/>
                    </a:moveTo>
                    <a:lnTo>
                      <a:pt x="311" y="2063"/>
                    </a:lnTo>
                    <a:lnTo>
                      <a:pt x="644" y="2249"/>
                    </a:lnTo>
                    <a:lnTo>
                      <a:pt x="996" y="2390"/>
                    </a:lnTo>
                    <a:lnTo>
                      <a:pt x="1362" y="2471"/>
                    </a:lnTo>
                    <a:lnTo>
                      <a:pt x="1675" y="2476"/>
                    </a:lnTo>
                    <a:lnTo>
                      <a:pt x="1988" y="2421"/>
                    </a:lnTo>
                    <a:lnTo>
                      <a:pt x="2288" y="2313"/>
                    </a:lnTo>
                    <a:lnTo>
                      <a:pt x="2561" y="2158"/>
                    </a:lnTo>
                    <a:lnTo>
                      <a:pt x="2869" y="1892"/>
                    </a:lnTo>
                    <a:lnTo>
                      <a:pt x="3133" y="1578"/>
                    </a:lnTo>
                    <a:lnTo>
                      <a:pt x="3377" y="1242"/>
                    </a:lnTo>
                    <a:lnTo>
                      <a:pt x="3622" y="909"/>
                    </a:lnTo>
                    <a:lnTo>
                      <a:pt x="3961" y="465"/>
                    </a:lnTo>
                    <a:lnTo>
                      <a:pt x="4268" y="0"/>
                    </a:lnTo>
                  </a:path>
                </a:pathLst>
              </a:custGeom>
              <a:noFill/>
              <a:ln w="12700">
                <a:solidFill>
                  <a:srgbClr val="502800"/>
                </a:solidFill>
                <a:prstDash val="lg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12">
                <a:extLst>
                  <a:ext uri="{FF2B5EF4-FFF2-40B4-BE49-F238E27FC236}">
                    <a16:creationId xmlns:a16="http://schemas.microsoft.com/office/drawing/2014/main" id="{880BE182-09CC-4B9B-5914-21C732C6C01F}"/>
                  </a:ext>
                </a:extLst>
              </p:cNvPr>
              <p:cNvSpPr>
                <a:spLocks/>
              </p:cNvSpPr>
              <p:nvPr/>
            </p:nvSpPr>
            <p:spPr bwMode="auto">
              <a:xfrm>
                <a:off x="4649788" y="4659313"/>
                <a:ext cx="1946275" cy="866775"/>
              </a:xfrm>
              <a:custGeom>
                <a:avLst/>
                <a:gdLst>
                  <a:gd name="T0" fmla="*/ 0 w 4683"/>
                  <a:gd name="T1" fmla="*/ 877 h 2093"/>
                  <a:gd name="T2" fmla="*/ 387 w 4683"/>
                  <a:gd name="T3" fmla="*/ 1313 h 2093"/>
                  <a:gd name="T4" fmla="*/ 603 w 4683"/>
                  <a:gd name="T5" fmla="*/ 1509 h 2093"/>
                  <a:gd name="T6" fmla="*/ 835 w 4683"/>
                  <a:gd name="T7" fmla="*/ 1684 h 2093"/>
                  <a:gd name="T8" fmla="*/ 1039 w 4683"/>
                  <a:gd name="T9" fmla="*/ 1809 h 2093"/>
                  <a:gd name="T10" fmla="*/ 1257 w 4683"/>
                  <a:gd name="T11" fmla="*/ 1913 h 2093"/>
                  <a:gd name="T12" fmla="*/ 1483 w 4683"/>
                  <a:gd name="T13" fmla="*/ 1993 h 2093"/>
                  <a:gd name="T14" fmla="*/ 1716 w 4683"/>
                  <a:gd name="T15" fmla="*/ 2046 h 2093"/>
                  <a:gd name="T16" fmla="*/ 2020 w 4683"/>
                  <a:gd name="T17" fmla="*/ 2083 h 2093"/>
                  <a:gd name="T18" fmla="*/ 2327 w 4683"/>
                  <a:gd name="T19" fmla="*/ 2093 h 2093"/>
                  <a:gd name="T20" fmla="*/ 2633 w 4683"/>
                  <a:gd name="T21" fmla="*/ 2075 h 2093"/>
                  <a:gd name="T22" fmla="*/ 2934 w 4683"/>
                  <a:gd name="T23" fmla="*/ 2024 h 2093"/>
                  <a:gd name="T24" fmla="*/ 3130 w 4683"/>
                  <a:gd name="T25" fmla="*/ 1958 h 2093"/>
                  <a:gd name="T26" fmla="*/ 3314 w 4683"/>
                  <a:gd name="T27" fmla="*/ 1860 h 2093"/>
                  <a:gd name="T28" fmla="*/ 3487 w 4683"/>
                  <a:gd name="T29" fmla="*/ 1739 h 2093"/>
                  <a:gd name="T30" fmla="*/ 3648 w 4683"/>
                  <a:gd name="T31" fmla="*/ 1606 h 2093"/>
                  <a:gd name="T32" fmla="*/ 3799 w 4683"/>
                  <a:gd name="T33" fmla="*/ 1459 h 2093"/>
                  <a:gd name="T34" fmla="*/ 3935 w 4683"/>
                  <a:gd name="T35" fmla="*/ 1297 h 2093"/>
                  <a:gd name="T36" fmla="*/ 4177 w 4683"/>
                  <a:gd name="T37" fmla="*/ 948 h 2093"/>
                  <a:gd name="T38" fmla="*/ 4447 w 4683"/>
                  <a:gd name="T39" fmla="*/ 483 h 2093"/>
                  <a:gd name="T40" fmla="*/ 4683 w 4683"/>
                  <a:gd name="T41" fmla="*/ 0 h 2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83" h="2093">
                    <a:moveTo>
                      <a:pt x="0" y="877"/>
                    </a:moveTo>
                    <a:lnTo>
                      <a:pt x="387" y="1313"/>
                    </a:lnTo>
                    <a:lnTo>
                      <a:pt x="603" y="1509"/>
                    </a:lnTo>
                    <a:lnTo>
                      <a:pt x="835" y="1684"/>
                    </a:lnTo>
                    <a:lnTo>
                      <a:pt x="1039" y="1809"/>
                    </a:lnTo>
                    <a:lnTo>
                      <a:pt x="1257" y="1913"/>
                    </a:lnTo>
                    <a:lnTo>
                      <a:pt x="1483" y="1993"/>
                    </a:lnTo>
                    <a:lnTo>
                      <a:pt x="1716" y="2046"/>
                    </a:lnTo>
                    <a:lnTo>
                      <a:pt x="2020" y="2083"/>
                    </a:lnTo>
                    <a:lnTo>
                      <a:pt x="2327" y="2093"/>
                    </a:lnTo>
                    <a:lnTo>
                      <a:pt x="2633" y="2075"/>
                    </a:lnTo>
                    <a:lnTo>
                      <a:pt x="2934" y="2024"/>
                    </a:lnTo>
                    <a:lnTo>
                      <a:pt x="3130" y="1958"/>
                    </a:lnTo>
                    <a:lnTo>
                      <a:pt x="3314" y="1860"/>
                    </a:lnTo>
                    <a:lnTo>
                      <a:pt x="3487" y="1739"/>
                    </a:lnTo>
                    <a:lnTo>
                      <a:pt x="3648" y="1606"/>
                    </a:lnTo>
                    <a:lnTo>
                      <a:pt x="3799" y="1459"/>
                    </a:lnTo>
                    <a:lnTo>
                      <a:pt x="3935" y="1297"/>
                    </a:lnTo>
                    <a:lnTo>
                      <a:pt x="4177" y="948"/>
                    </a:lnTo>
                    <a:lnTo>
                      <a:pt x="4447" y="483"/>
                    </a:lnTo>
                    <a:lnTo>
                      <a:pt x="4683" y="0"/>
                    </a:lnTo>
                  </a:path>
                </a:pathLst>
              </a:custGeom>
              <a:noFill/>
              <a:ln w="12700">
                <a:solidFill>
                  <a:schemeClr val="accent6">
                    <a:lumMod val="50000"/>
                  </a:schemeClr>
                </a:solidFill>
                <a:prstDash val="lg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13">
                <a:extLst>
                  <a:ext uri="{FF2B5EF4-FFF2-40B4-BE49-F238E27FC236}">
                    <a16:creationId xmlns:a16="http://schemas.microsoft.com/office/drawing/2014/main" id="{5F0DA163-D2AF-BCF2-BC50-7EECE19E7EF2}"/>
                  </a:ext>
                </a:extLst>
              </p:cNvPr>
              <p:cNvSpPr>
                <a:spLocks/>
              </p:cNvSpPr>
              <p:nvPr/>
            </p:nvSpPr>
            <p:spPr bwMode="auto">
              <a:xfrm>
                <a:off x="3565525" y="3711575"/>
                <a:ext cx="6130925" cy="1749425"/>
              </a:xfrm>
              <a:custGeom>
                <a:avLst/>
                <a:gdLst>
                  <a:gd name="T0" fmla="*/ 0 w 14749"/>
                  <a:gd name="T1" fmla="*/ 513 h 4224"/>
                  <a:gd name="T2" fmla="*/ 323 w 14749"/>
                  <a:gd name="T3" fmla="*/ 966 h 4224"/>
                  <a:gd name="T4" fmla="*/ 682 w 14749"/>
                  <a:gd name="T5" fmla="*/ 1391 h 4224"/>
                  <a:gd name="T6" fmla="*/ 1070 w 14749"/>
                  <a:gd name="T7" fmla="*/ 1793 h 4224"/>
                  <a:gd name="T8" fmla="*/ 1476 w 14749"/>
                  <a:gd name="T9" fmla="*/ 2175 h 4224"/>
                  <a:gd name="T10" fmla="*/ 2030 w 14749"/>
                  <a:gd name="T11" fmla="*/ 2684 h 4224"/>
                  <a:gd name="T12" fmla="*/ 2595 w 14749"/>
                  <a:gd name="T13" fmla="*/ 3184 h 4224"/>
                  <a:gd name="T14" fmla="*/ 2890 w 14749"/>
                  <a:gd name="T15" fmla="*/ 3417 h 4224"/>
                  <a:gd name="T16" fmla="*/ 3195 w 14749"/>
                  <a:gd name="T17" fmla="*/ 3631 h 4224"/>
                  <a:gd name="T18" fmla="*/ 3514 w 14749"/>
                  <a:gd name="T19" fmla="*/ 3820 h 4224"/>
                  <a:gd name="T20" fmla="*/ 3850 w 14749"/>
                  <a:gd name="T21" fmla="*/ 3980 h 4224"/>
                  <a:gd name="T22" fmla="*/ 4077 w 14749"/>
                  <a:gd name="T23" fmla="*/ 4058 h 4224"/>
                  <a:gd name="T24" fmla="*/ 4314 w 14749"/>
                  <a:gd name="T25" fmla="*/ 4112 h 4224"/>
                  <a:gd name="T26" fmla="*/ 4558 w 14749"/>
                  <a:gd name="T27" fmla="*/ 4141 h 4224"/>
                  <a:gd name="T28" fmla="*/ 4805 w 14749"/>
                  <a:gd name="T29" fmla="*/ 4146 h 4224"/>
                  <a:gd name="T30" fmla="*/ 5052 w 14749"/>
                  <a:gd name="T31" fmla="*/ 4129 h 4224"/>
                  <a:gd name="T32" fmla="*/ 5296 w 14749"/>
                  <a:gd name="T33" fmla="*/ 4089 h 4224"/>
                  <a:gd name="T34" fmla="*/ 5532 w 14749"/>
                  <a:gd name="T35" fmla="*/ 4027 h 4224"/>
                  <a:gd name="T36" fmla="*/ 5758 w 14749"/>
                  <a:gd name="T37" fmla="*/ 3943 h 4224"/>
                  <a:gd name="T38" fmla="*/ 5960 w 14749"/>
                  <a:gd name="T39" fmla="*/ 3834 h 4224"/>
                  <a:gd name="T40" fmla="*/ 6142 w 14749"/>
                  <a:gd name="T41" fmla="*/ 3696 h 4224"/>
                  <a:gd name="T42" fmla="*/ 6308 w 14749"/>
                  <a:gd name="T43" fmla="*/ 3534 h 4224"/>
                  <a:gd name="T44" fmla="*/ 6462 w 14749"/>
                  <a:gd name="T45" fmla="*/ 3355 h 4224"/>
                  <a:gd name="T46" fmla="*/ 6754 w 14749"/>
                  <a:gd name="T47" fmla="*/ 2975 h 4224"/>
                  <a:gd name="T48" fmla="*/ 7052 w 14749"/>
                  <a:gd name="T49" fmla="*/ 2607 h 4224"/>
                  <a:gd name="T50" fmla="*/ 7519 w 14749"/>
                  <a:gd name="T51" fmla="*/ 2063 h 4224"/>
                  <a:gd name="T52" fmla="*/ 7973 w 14749"/>
                  <a:gd name="T53" fmla="*/ 1506 h 4224"/>
                  <a:gd name="T54" fmla="*/ 8438 w 14749"/>
                  <a:gd name="T55" fmla="*/ 962 h 4224"/>
                  <a:gd name="T56" fmla="*/ 8943 w 14749"/>
                  <a:gd name="T57" fmla="*/ 456 h 4224"/>
                  <a:gd name="T58" fmla="*/ 9167 w 14749"/>
                  <a:gd name="T59" fmla="*/ 276 h 4224"/>
                  <a:gd name="T60" fmla="*/ 9417 w 14749"/>
                  <a:gd name="T61" fmla="*/ 126 h 4224"/>
                  <a:gd name="T62" fmla="*/ 9685 w 14749"/>
                  <a:gd name="T63" fmla="*/ 26 h 4224"/>
                  <a:gd name="T64" fmla="*/ 9823 w 14749"/>
                  <a:gd name="T65" fmla="*/ 2 h 4224"/>
                  <a:gd name="T66" fmla="*/ 9962 w 14749"/>
                  <a:gd name="T67" fmla="*/ 0 h 4224"/>
                  <a:gd name="T68" fmla="*/ 10345 w 14749"/>
                  <a:gd name="T69" fmla="*/ 60 h 4224"/>
                  <a:gd name="T70" fmla="*/ 10717 w 14749"/>
                  <a:gd name="T71" fmla="*/ 187 h 4224"/>
                  <a:gd name="T72" fmla="*/ 11064 w 14749"/>
                  <a:gd name="T73" fmla="*/ 373 h 4224"/>
                  <a:gd name="T74" fmla="*/ 11373 w 14749"/>
                  <a:gd name="T75" fmla="*/ 609 h 4224"/>
                  <a:gd name="T76" fmla="*/ 11560 w 14749"/>
                  <a:gd name="T77" fmla="*/ 805 h 4224"/>
                  <a:gd name="T78" fmla="*/ 11723 w 14749"/>
                  <a:gd name="T79" fmla="*/ 1021 h 4224"/>
                  <a:gd name="T80" fmla="*/ 12006 w 14749"/>
                  <a:gd name="T81" fmla="*/ 1491 h 4224"/>
                  <a:gd name="T82" fmla="*/ 12281 w 14749"/>
                  <a:gd name="T83" fmla="*/ 1969 h 4224"/>
                  <a:gd name="T84" fmla="*/ 12434 w 14749"/>
                  <a:gd name="T85" fmla="*/ 2195 h 4224"/>
                  <a:gd name="T86" fmla="*/ 12607 w 14749"/>
                  <a:gd name="T87" fmla="*/ 2405 h 4224"/>
                  <a:gd name="T88" fmla="*/ 13104 w 14749"/>
                  <a:gd name="T89" fmla="*/ 2902 h 4224"/>
                  <a:gd name="T90" fmla="*/ 13631 w 14749"/>
                  <a:gd name="T91" fmla="*/ 3369 h 4224"/>
                  <a:gd name="T92" fmla="*/ 14182 w 14749"/>
                  <a:gd name="T93" fmla="*/ 3808 h 4224"/>
                  <a:gd name="T94" fmla="*/ 14749 w 14749"/>
                  <a:gd name="T95" fmla="*/ 4224 h 4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749" h="4224">
                    <a:moveTo>
                      <a:pt x="0" y="513"/>
                    </a:moveTo>
                    <a:lnTo>
                      <a:pt x="323" y="966"/>
                    </a:lnTo>
                    <a:lnTo>
                      <a:pt x="682" y="1391"/>
                    </a:lnTo>
                    <a:lnTo>
                      <a:pt x="1070" y="1793"/>
                    </a:lnTo>
                    <a:lnTo>
                      <a:pt x="1476" y="2175"/>
                    </a:lnTo>
                    <a:lnTo>
                      <a:pt x="2030" y="2684"/>
                    </a:lnTo>
                    <a:lnTo>
                      <a:pt x="2595" y="3184"/>
                    </a:lnTo>
                    <a:lnTo>
                      <a:pt x="2890" y="3417"/>
                    </a:lnTo>
                    <a:lnTo>
                      <a:pt x="3195" y="3631"/>
                    </a:lnTo>
                    <a:lnTo>
                      <a:pt x="3514" y="3820"/>
                    </a:lnTo>
                    <a:lnTo>
                      <a:pt x="3850" y="3980"/>
                    </a:lnTo>
                    <a:lnTo>
                      <a:pt x="4077" y="4058"/>
                    </a:lnTo>
                    <a:lnTo>
                      <a:pt x="4314" y="4112"/>
                    </a:lnTo>
                    <a:lnTo>
                      <a:pt x="4558" y="4141"/>
                    </a:lnTo>
                    <a:lnTo>
                      <a:pt x="4805" y="4146"/>
                    </a:lnTo>
                    <a:lnTo>
                      <a:pt x="5052" y="4129"/>
                    </a:lnTo>
                    <a:lnTo>
                      <a:pt x="5296" y="4089"/>
                    </a:lnTo>
                    <a:lnTo>
                      <a:pt x="5532" y="4027"/>
                    </a:lnTo>
                    <a:lnTo>
                      <a:pt x="5758" y="3943"/>
                    </a:lnTo>
                    <a:lnTo>
                      <a:pt x="5960" y="3834"/>
                    </a:lnTo>
                    <a:lnTo>
                      <a:pt x="6142" y="3696"/>
                    </a:lnTo>
                    <a:lnTo>
                      <a:pt x="6308" y="3534"/>
                    </a:lnTo>
                    <a:lnTo>
                      <a:pt x="6462" y="3355"/>
                    </a:lnTo>
                    <a:lnTo>
                      <a:pt x="6754" y="2975"/>
                    </a:lnTo>
                    <a:lnTo>
                      <a:pt x="7052" y="2607"/>
                    </a:lnTo>
                    <a:lnTo>
                      <a:pt x="7519" y="2063"/>
                    </a:lnTo>
                    <a:lnTo>
                      <a:pt x="7973" y="1506"/>
                    </a:lnTo>
                    <a:lnTo>
                      <a:pt x="8438" y="962"/>
                    </a:lnTo>
                    <a:lnTo>
                      <a:pt x="8943" y="456"/>
                    </a:lnTo>
                    <a:lnTo>
                      <a:pt x="9167" y="276"/>
                    </a:lnTo>
                    <a:lnTo>
                      <a:pt x="9417" y="126"/>
                    </a:lnTo>
                    <a:lnTo>
                      <a:pt x="9685" y="26"/>
                    </a:lnTo>
                    <a:lnTo>
                      <a:pt x="9823" y="2"/>
                    </a:lnTo>
                    <a:lnTo>
                      <a:pt x="9962" y="0"/>
                    </a:lnTo>
                    <a:lnTo>
                      <a:pt x="10345" y="60"/>
                    </a:lnTo>
                    <a:lnTo>
                      <a:pt x="10717" y="187"/>
                    </a:lnTo>
                    <a:lnTo>
                      <a:pt x="11064" y="373"/>
                    </a:lnTo>
                    <a:lnTo>
                      <a:pt x="11373" y="609"/>
                    </a:lnTo>
                    <a:lnTo>
                      <a:pt x="11560" y="805"/>
                    </a:lnTo>
                    <a:lnTo>
                      <a:pt x="11723" y="1021"/>
                    </a:lnTo>
                    <a:lnTo>
                      <a:pt x="12006" y="1491"/>
                    </a:lnTo>
                    <a:lnTo>
                      <a:pt x="12281" y="1969"/>
                    </a:lnTo>
                    <a:lnTo>
                      <a:pt x="12434" y="2195"/>
                    </a:lnTo>
                    <a:lnTo>
                      <a:pt x="12607" y="2405"/>
                    </a:lnTo>
                    <a:lnTo>
                      <a:pt x="13104" y="2902"/>
                    </a:lnTo>
                    <a:lnTo>
                      <a:pt x="13631" y="3369"/>
                    </a:lnTo>
                    <a:lnTo>
                      <a:pt x="14182" y="3808"/>
                    </a:lnTo>
                    <a:lnTo>
                      <a:pt x="14749" y="4224"/>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14">
                <a:extLst>
                  <a:ext uri="{FF2B5EF4-FFF2-40B4-BE49-F238E27FC236}">
                    <a16:creationId xmlns:a16="http://schemas.microsoft.com/office/drawing/2014/main" id="{255A14E9-279F-8FB5-60C7-2AC6648DAC67}"/>
                  </a:ext>
                </a:extLst>
              </p:cNvPr>
              <p:cNvSpPr>
                <a:spLocks/>
              </p:cNvSpPr>
              <p:nvPr/>
            </p:nvSpPr>
            <p:spPr bwMode="auto">
              <a:xfrm>
                <a:off x="3757613" y="3155950"/>
                <a:ext cx="5953125" cy="1939925"/>
              </a:xfrm>
              <a:custGeom>
                <a:avLst/>
                <a:gdLst>
                  <a:gd name="T0" fmla="*/ 0 w 14325"/>
                  <a:gd name="T1" fmla="*/ 1389 h 4679"/>
                  <a:gd name="T2" fmla="*/ 394 w 14325"/>
                  <a:gd name="T3" fmla="*/ 1934 h 4679"/>
                  <a:gd name="T4" fmla="*/ 837 w 14325"/>
                  <a:gd name="T5" fmla="*/ 2443 h 4679"/>
                  <a:gd name="T6" fmla="*/ 1324 w 14325"/>
                  <a:gd name="T7" fmla="*/ 2911 h 4679"/>
                  <a:gd name="T8" fmla="*/ 1847 w 14325"/>
                  <a:gd name="T9" fmla="*/ 3333 h 4679"/>
                  <a:gd name="T10" fmla="*/ 2142 w 14325"/>
                  <a:gd name="T11" fmla="*/ 3555 h 4679"/>
                  <a:gd name="T12" fmla="*/ 2444 w 14325"/>
                  <a:gd name="T13" fmla="*/ 3785 h 4679"/>
                  <a:gd name="T14" fmla="*/ 2753 w 14325"/>
                  <a:gd name="T15" fmla="*/ 4010 h 4679"/>
                  <a:gd name="T16" fmla="*/ 3070 w 14325"/>
                  <a:gd name="T17" fmla="*/ 4218 h 4679"/>
                  <a:gd name="T18" fmla="*/ 3396 w 14325"/>
                  <a:gd name="T19" fmla="*/ 4398 h 4679"/>
                  <a:gd name="T20" fmla="*/ 3731 w 14325"/>
                  <a:gd name="T21" fmla="*/ 4536 h 4679"/>
                  <a:gd name="T22" fmla="*/ 4076 w 14325"/>
                  <a:gd name="T23" fmla="*/ 4621 h 4679"/>
                  <a:gd name="T24" fmla="*/ 4253 w 14325"/>
                  <a:gd name="T25" fmla="*/ 4639 h 4679"/>
                  <a:gd name="T26" fmla="*/ 4432 w 14325"/>
                  <a:gd name="T27" fmla="*/ 4639 h 4679"/>
                  <a:gd name="T28" fmla="*/ 4589 w 14325"/>
                  <a:gd name="T29" fmla="*/ 4621 h 4679"/>
                  <a:gd name="T30" fmla="*/ 4739 w 14325"/>
                  <a:gd name="T31" fmla="*/ 4585 h 4679"/>
                  <a:gd name="T32" fmla="*/ 5023 w 14325"/>
                  <a:gd name="T33" fmla="*/ 4463 h 4679"/>
                  <a:gd name="T34" fmla="*/ 5289 w 14325"/>
                  <a:gd name="T35" fmla="*/ 4287 h 4679"/>
                  <a:gd name="T36" fmla="*/ 5540 w 14325"/>
                  <a:gd name="T37" fmla="*/ 4072 h 4679"/>
                  <a:gd name="T38" fmla="*/ 5781 w 14325"/>
                  <a:gd name="T39" fmla="*/ 3832 h 4679"/>
                  <a:gd name="T40" fmla="*/ 6014 w 14325"/>
                  <a:gd name="T41" fmla="*/ 3580 h 4679"/>
                  <a:gd name="T42" fmla="*/ 6245 w 14325"/>
                  <a:gd name="T43" fmla="*/ 3331 h 4679"/>
                  <a:gd name="T44" fmla="*/ 6477 w 14325"/>
                  <a:gd name="T45" fmla="*/ 3100 h 4679"/>
                  <a:gd name="T46" fmla="*/ 6901 w 14325"/>
                  <a:gd name="T47" fmla="*/ 2651 h 4679"/>
                  <a:gd name="T48" fmla="*/ 7291 w 14325"/>
                  <a:gd name="T49" fmla="*/ 2169 h 4679"/>
                  <a:gd name="T50" fmla="*/ 7676 w 14325"/>
                  <a:gd name="T51" fmla="*/ 1682 h 4679"/>
                  <a:gd name="T52" fmla="*/ 8089 w 14325"/>
                  <a:gd name="T53" fmla="*/ 1221 h 4679"/>
                  <a:gd name="T54" fmla="*/ 8412 w 14325"/>
                  <a:gd name="T55" fmla="*/ 892 h 4679"/>
                  <a:gd name="T56" fmla="*/ 8745 w 14325"/>
                  <a:gd name="T57" fmla="*/ 570 h 4679"/>
                  <a:gd name="T58" fmla="*/ 9103 w 14325"/>
                  <a:gd name="T59" fmla="*/ 285 h 4679"/>
                  <a:gd name="T60" fmla="*/ 9295 w 14325"/>
                  <a:gd name="T61" fmla="*/ 164 h 4679"/>
                  <a:gd name="T62" fmla="*/ 9499 w 14325"/>
                  <a:gd name="T63" fmla="*/ 63 h 4679"/>
                  <a:gd name="T64" fmla="*/ 9620 w 14325"/>
                  <a:gd name="T65" fmla="*/ 23 h 4679"/>
                  <a:gd name="T66" fmla="*/ 9749 w 14325"/>
                  <a:gd name="T67" fmla="*/ 0 h 4679"/>
                  <a:gd name="T68" fmla="*/ 10015 w 14325"/>
                  <a:gd name="T69" fmla="*/ 6 h 4679"/>
                  <a:gd name="T70" fmla="*/ 10277 w 14325"/>
                  <a:gd name="T71" fmla="*/ 70 h 4679"/>
                  <a:gd name="T72" fmla="*/ 10515 w 14325"/>
                  <a:gd name="T73" fmla="*/ 183 h 4679"/>
                  <a:gd name="T74" fmla="*/ 10785 w 14325"/>
                  <a:gd name="T75" fmla="*/ 396 h 4679"/>
                  <a:gd name="T76" fmla="*/ 11015 w 14325"/>
                  <a:gd name="T77" fmla="*/ 658 h 4679"/>
                  <a:gd name="T78" fmla="*/ 11222 w 14325"/>
                  <a:gd name="T79" fmla="*/ 945 h 4679"/>
                  <a:gd name="T80" fmla="*/ 11423 w 14325"/>
                  <a:gd name="T81" fmla="*/ 1234 h 4679"/>
                  <a:gd name="T82" fmla="*/ 11755 w 14325"/>
                  <a:gd name="T83" fmla="*/ 1737 h 4679"/>
                  <a:gd name="T84" fmla="*/ 12065 w 14325"/>
                  <a:gd name="T85" fmla="*/ 2257 h 4679"/>
                  <a:gd name="T86" fmla="*/ 12383 w 14325"/>
                  <a:gd name="T87" fmla="*/ 2770 h 4679"/>
                  <a:gd name="T88" fmla="*/ 12741 w 14325"/>
                  <a:gd name="T89" fmla="*/ 3253 h 4679"/>
                  <a:gd name="T90" fmla="*/ 13098 w 14325"/>
                  <a:gd name="T91" fmla="*/ 3650 h 4679"/>
                  <a:gd name="T92" fmla="*/ 13482 w 14325"/>
                  <a:gd name="T93" fmla="*/ 4023 h 4679"/>
                  <a:gd name="T94" fmla="*/ 13892 w 14325"/>
                  <a:gd name="T95" fmla="*/ 4368 h 4679"/>
                  <a:gd name="T96" fmla="*/ 14325 w 14325"/>
                  <a:gd name="T97" fmla="*/ 4679 h 4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325" h="4679">
                    <a:moveTo>
                      <a:pt x="0" y="1389"/>
                    </a:moveTo>
                    <a:lnTo>
                      <a:pt x="394" y="1934"/>
                    </a:lnTo>
                    <a:lnTo>
                      <a:pt x="837" y="2443"/>
                    </a:lnTo>
                    <a:lnTo>
                      <a:pt x="1324" y="2911"/>
                    </a:lnTo>
                    <a:lnTo>
                      <a:pt x="1847" y="3333"/>
                    </a:lnTo>
                    <a:lnTo>
                      <a:pt x="2142" y="3555"/>
                    </a:lnTo>
                    <a:lnTo>
                      <a:pt x="2444" y="3785"/>
                    </a:lnTo>
                    <a:lnTo>
                      <a:pt x="2753" y="4010"/>
                    </a:lnTo>
                    <a:lnTo>
                      <a:pt x="3070" y="4218"/>
                    </a:lnTo>
                    <a:lnTo>
                      <a:pt x="3396" y="4398"/>
                    </a:lnTo>
                    <a:lnTo>
                      <a:pt x="3731" y="4536"/>
                    </a:lnTo>
                    <a:lnTo>
                      <a:pt x="4076" y="4621"/>
                    </a:lnTo>
                    <a:lnTo>
                      <a:pt x="4253" y="4639"/>
                    </a:lnTo>
                    <a:lnTo>
                      <a:pt x="4432" y="4639"/>
                    </a:lnTo>
                    <a:lnTo>
                      <a:pt x="4589" y="4621"/>
                    </a:lnTo>
                    <a:lnTo>
                      <a:pt x="4739" y="4585"/>
                    </a:lnTo>
                    <a:lnTo>
                      <a:pt x="5023" y="4463"/>
                    </a:lnTo>
                    <a:lnTo>
                      <a:pt x="5289" y="4287"/>
                    </a:lnTo>
                    <a:lnTo>
                      <a:pt x="5540" y="4072"/>
                    </a:lnTo>
                    <a:lnTo>
                      <a:pt x="5781" y="3832"/>
                    </a:lnTo>
                    <a:lnTo>
                      <a:pt x="6014" y="3580"/>
                    </a:lnTo>
                    <a:lnTo>
                      <a:pt x="6245" y="3331"/>
                    </a:lnTo>
                    <a:lnTo>
                      <a:pt x="6477" y="3100"/>
                    </a:lnTo>
                    <a:lnTo>
                      <a:pt x="6901" y="2651"/>
                    </a:lnTo>
                    <a:lnTo>
                      <a:pt x="7291" y="2169"/>
                    </a:lnTo>
                    <a:lnTo>
                      <a:pt x="7676" y="1682"/>
                    </a:lnTo>
                    <a:lnTo>
                      <a:pt x="8089" y="1221"/>
                    </a:lnTo>
                    <a:lnTo>
                      <a:pt x="8412" y="892"/>
                    </a:lnTo>
                    <a:lnTo>
                      <a:pt x="8745" y="570"/>
                    </a:lnTo>
                    <a:lnTo>
                      <a:pt x="9103" y="285"/>
                    </a:lnTo>
                    <a:lnTo>
                      <a:pt x="9295" y="164"/>
                    </a:lnTo>
                    <a:lnTo>
                      <a:pt x="9499" y="63"/>
                    </a:lnTo>
                    <a:lnTo>
                      <a:pt x="9620" y="23"/>
                    </a:lnTo>
                    <a:lnTo>
                      <a:pt x="9749" y="0"/>
                    </a:lnTo>
                    <a:lnTo>
                      <a:pt x="10015" y="6"/>
                    </a:lnTo>
                    <a:lnTo>
                      <a:pt x="10277" y="70"/>
                    </a:lnTo>
                    <a:lnTo>
                      <a:pt x="10515" y="183"/>
                    </a:lnTo>
                    <a:lnTo>
                      <a:pt x="10785" y="396"/>
                    </a:lnTo>
                    <a:lnTo>
                      <a:pt x="11015" y="658"/>
                    </a:lnTo>
                    <a:lnTo>
                      <a:pt x="11222" y="945"/>
                    </a:lnTo>
                    <a:lnTo>
                      <a:pt x="11423" y="1234"/>
                    </a:lnTo>
                    <a:lnTo>
                      <a:pt x="11755" y="1737"/>
                    </a:lnTo>
                    <a:lnTo>
                      <a:pt x="12065" y="2257"/>
                    </a:lnTo>
                    <a:lnTo>
                      <a:pt x="12383" y="2770"/>
                    </a:lnTo>
                    <a:lnTo>
                      <a:pt x="12741" y="3253"/>
                    </a:lnTo>
                    <a:lnTo>
                      <a:pt x="13098" y="3650"/>
                    </a:lnTo>
                    <a:lnTo>
                      <a:pt x="13482" y="4023"/>
                    </a:lnTo>
                    <a:lnTo>
                      <a:pt x="13892" y="4368"/>
                    </a:lnTo>
                    <a:lnTo>
                      <a:pt x="14325" y="4679"/>
                    </a:lnTo>
                  </a:path>
                </a:pathLst>
              </a:custGeom>
              <a:noFill/>
              <a:ln w="12700">
                <a:solidFill>
                  <a:srgbClr val="0000FF"/>
                </a:solidFill>
                <a:prstDash val="lgDash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5">
                <a:extLst>
                  <a:ext uri="{FF2B5EF4-FFF2-40B4-BE49-F238E27FC236}">
                    <a16:creationId xmlns:a16="http://schemas.microsoft.com/office/drawing/2014/main" id="{24E1D0DE-6BA8-8BDD-4598-8C0AE8272DD9}"/>
                  </a:ext>
                </a:extLst>
              </p:cNvPr>
              <p:cNvSpPr>
                <a:spLocks/>
              </p:cNvSpPr>
              <p:nvPr/>
            </p:nvSpPr>
            <p:spPr bwMode="auto">
              <a:xfrm>
                <a:off x="3925888" y="2847975"/>
                <a:ext cx="6062662" cy="2016125"/>
              </a:xfrm>
              <a:custGeom>
                <a:avLst/>
                <a:gdLst>
                  <a:gd name="T0" fmla="*/ 0 w 14589"/>
                  <a:gd name="T1" fmla="*/ 1712 h 4868"/>
                  <a:gd name="T2" fmla="*/ 327 w 14589"/>
                  <a:gd name="T3" fmla="*/ 2119 h 4868"/>
                  <a:gd name="T4" fmla="*/ 687 w 14589"/>
                  <a:gd name="T5" fmla="*/ 2499 h 4868"/>
                  <a:gd name="T6" fmla="*/ 1077 w 14589"/>
                  <a:gd name="T7" fmla="*/ 2850 h 4868"/>
                  <a:gd name="T8" fmla="*/ 1491 w 14589"/>
                  <a:gd name="T9" fmla="*/ 3168 h 4868"/>
                  <a:gd name="T10" fmla="*/ 1961 w 14589"/>
                  <a:gd name="T11" fmla="*/ 3509 h 4868"/>
                  <a:gd name="T12" fmla="*/ 2450 w 14589"/>
                  <a:gd name="T13" fmla="*/ 3835 h 4868"/>
                  <a:gd name="T14" fmla="*/ 2704 w 14589"/>
                  <a:gd name="T15" fmla="*/ 3974 h 4868"/>
                  <a:gd name="T16" fmla="*/ 2965 w 14589"/>
                  <a:gd name="T17" fmla="*/ 4087 h 4868"/>
                  <a:gd name="T18" fmla="*/ 3235 w 14589"/>
                  <a:gd name="T19" fmla="*/ 4167 h 4868"/>
                  <a:gd name="T20" fmla="*/ 3513 w 14589"/>
                  <a:gd name="T21" fmla="*/ 4207 h 4868"/>
                  <a:gd name="T22" fmla="*/ 3743 w 14589"/>
                  <a:gd name="T23" fmla="*/ 4199 h 4868"/>
                  <a:gd name="T24" fmla="*/ 3968 w 14589"/>
                  <a:gd name="T25" fmla="*/ 4151 h 4868"/>
                  <a:gd name="T26" fmla="*/ 4187 w 14589"/>
                  <a:gd name="T27" fmla="*/ 4069 h 4868"/>
                  <a:gd name="T28" fmla="*/ 4401 w 14589"/>
                  <a:gd name="T29" fmla="*/ 3961 h 4868"/>
                  <a:gd name="T30" fmla="*/ 4608 w 14589"/>
                  <a:gd name="T31" fmla="*/ 3832 h 4868"/>
                  <a:gd name="T32" fmla="*/ 4808 w 14589"/>
                  <a:gd name="T33" fmla="*/ 3691 h 4868"/>
                  <a:gd name="T34" fmla="*/ 5187 w 14589"/>
                  <a:gd name="T35" fmla="*/ 3395 h 4868"/>
                  <a:gd name="T36" fmla="*/ 5605 w 14589"/>
                  <a:gd name="T37" fmla="*/ 3028 h 4868"/>
                  <a:gd name="T38" fmla="*/ 5998 w 14589"/>
                  <a:gd name="T39" fmla="*/ 2633 h 4868"/>
                  <a:gd name="T40" fmla="*/ 6750 w 14589"/>
                  <a:gd name="T41" fmla="*/ 1802 h 4868"/>
                  <a:gd name="T42" fmla="*/ 7127 w 14589"/>
                  <a:gd name="T43" fmla="*/ 1389 h 4868"/>
                  <a:gd name="T44" fmla="*/ 7518 w 14589"/>
                  <a:gd name="T45" fmla="*/ 994 h 4868"/>
                  <a:gd name="T46" fmla="*/ 7932 w 14589"/>
                  <a:gd name="T47" fmla="*/ 627 h 4868"/>
                  <a:gd name="T48" fmla="*/ 8379 w 14589"/>
                  <a:gd name="T49" fmla="*/ 301 h 4868"/>
                  <a:gd name="T50" fmla="*/ 8580 w 14589"/>
                  <a:gd name="T51" fmla="*/ 190 h 4868"/>
                  <a:gd name="T52" fmla="*/ 8798 w 14589"/>
                  <a:gd name="T53" fmla="*/ 103 h 4868"/>
                  <a:gd name="T54" fmla="*/ 9030 w 14589"/>
                  <a:gd name="T55" fmla="*/ 41 h 4868"/>
                  <a:gd name="T56" fmla="*/ 9268 w 14589"/>
                  <a:gd name="T57" fmla="*/ 7 h 4868"/>
                  <a:gd name="T58" fmla="*/ 9508 w 14589"/>
                  <a:gd name="T59" fmla="*/ 0 h 4868"/>
                  <a:gd name="T60" fmla="*/ 9744 w 14589"/>
                  <a:gd name="T61" fmla="*/ 21 h 4868"/>
                  <a:gd name="T62" fmla="*/ 9972 w 14589"/>
                  <a:gd name="T63" fmla="*/ 72 h 4868"/>
                  <a:gd name="T64" fmla="*/ 10186 w 14589"/>
                  <a:gd name="T65" fmla="*/ 153 h 4868"/>
                  <a:gd name="T66" fmla="*/ 10469 w 14589"/>
                  <a:gd name="T67" fmla="*/ 314 h 4868"/>
                  <a:gd name="T68" fmla="*/ 10729 w 14589"/>
                  <a:gd name="T69" fmla="*/ 510 h 4868"/>
                  <a:gd name="T70" fmla="*/ 10968 w 14589"/>
                  <a:gd name="T71" fmla="*/ 735 h 4868"/>
                  <a:gd name="T72" fmla="*/ 11193 w 14589"/>
                  <a:gd name="T73" fmla="*/ 980 h 4868"/>
                  <a:gd name="T74" fmla="*/ 11614 w 14589"/>
                  <a:gd name="T75" fmla="*/ 1506 h 4868"/>
                  <a:gd name="T76" fmla="*/ 12026 w 14589"/>
                  <a:gd name="T77" fmla="*/ 2031 h 4868"/>
                  <a:gd name="T78" fmla="*/ 12314 w 14589"/>
                  <a:gd name="T79" fmla="*/ 2438 h 4868"/>
                  <a:gd name="T80" fmla="*/ 12566 w 14589"/>
                  <a:gd name="T81" fmla="*/ 2872 h 4868"/>
                  <a:gd name="T82" fmla="*/ 12822 w 14589"/>
                  <a:gd name="T83" fmla="*/ 3302 h 4868"/>
                  <a:gd name="T84" fmla="*/ 13122 w 14589"/>
                  <a:gd name="T85" fmla="*/ 3699 h 4868"/>
                  <a:gd name="T86" fmla="*/ 13452 w 14589"/>
                  <a:gd name="T87" fmla="*/ 4035 h 4868"/>
                  <a:gd name="T88" fmla="*/ 13808 w 14589"/>
                  <a:gd name="T89" fmla="*/ 4343 h 4868"/>
                  <a:gd name="T90" fmla="*/ 14189 w 14589"/>
                  <a:gd name="T91" fmla="*/ 4622 h 4868"/>
                  <a:gd name="T92" fmla="*/ 14589 w 14589"/>
                  <a:gd name="T93" fmla="*/ 4868 h 4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589" h="4868">
                    <a:moveTo>
                      <a:pt x="0" y="1712"/>
                    </a:moveTo>
                    <a:lnTo>
                      <a:pt x="327" y="2119"/>
                    </a:lnTo>
                    <a:lnTo>
                      <a:pt x="687" y="2499"/>
                    </a:lnTo>
                    <a:lnTo>
                      <a:pt x="1077" y="2850"/>
                    </a:lnTo>
                    <a:lnTo>
                      <a:pt x="1491" y="3168"/>
                    </a:lnTo>
                    <a:lnTo>
                      <a:pt x="1961" y="3509"/>
                    </a:lnTo>
                    <a:lnTo>
                      <a:pt x="2450" y="3835"/>
                    </a:lnTo>
                    <a:lnTo>
                      <a:pt x="2704" y="3974"/>
                    </a:lnTo>
                    <a:lnTo>
                      <a:pt x="2965" y="4087"/>
                    </a:lnTo>
                    <a:lnTo>
                      <a:pt x="3235" y="4167"/>
                    </a:lnTo>
                    <a:lnTo>
                      <a:pt x="3513" y="4207"/>
                    </a:lnTo>
                    <a:lnTo>
                      <a:pt x="3743" y="4199"/>
                    </a:lnTo>
                    <a:lnTo>
                      <a:pt x="3968" y="4151"/>
                    </a:lnTo>
                    <a:lnTo>
                      <a:pt x="4187" y="4069"/>
                    </a:lnTo>
                    <a:lnTo>
                      <a:pt x="4401" y="3961"/>
                    </a:lnTo>
                    <a:lnTo>
                      <a:pt x="4608" y="3832"/>
                    </a:lnTo>
                    <a:lnTo>
                      <a:pt x="4808" y="3691"/>
                    </a:lnTo>
                    <a:lnTo>
                      <a:pt x="5187" y="3395"/>
                    </a:lnTo>
                    <a:lnTo>
                      <a:pt x="5605" y="3028"/>
                    </a:lnTo>
                    <a:lnTo>
                      <a:pt x="5998" y="2633"/>
                    </a:lnTo>
                    <a:lnTo>
                      <a:pt x="6750" y="1802"/>
                    </a:lnTo>
                    <a:lnTo>
                      <a:pt x="7127" y="1389"/>
                    </a:lnTo>
                    <a:lnTo>
                      <a:pt x="7518" y="994"/>
                    </a:lnTo>
                    <a:lnTo>
                      <a:pt x="7932" y="627"/>
                    </a:lnTo>
                    <a:lnTo>
                      <a:pt x="8379" y="301"/>
                    </a:lnTo>
                    <a:lnTo>
                      <a:pt x="8580" y="190"/>
                    </a:lnTo>
                    <a:lnTo>
                      <a:pt x="8798" y="103"/>
                    </a:lnTo>
                    <a:lnTo>
                      <a:pt x="9030" y="41"/>
                    </a:lnTo>
                    <a:lnTo>
                      <a:pt x="9268" y="7"/>
                    </a:lnTo>
                    <a:lnTo>
                      <a:pt x="9508" y="0"/>
                    </a:lnTo>
                    <a:lnTo>
                      <a:pt x="9744" y="21"/>
                    </a:lnTo>
                    <a:lnTo>
                      <a:pt x="9972" y="72"/>
                    </a:lnTo>
                    <a:lnTo>
                      <a:pt x="10186" y="153"/>
                    </a:lnTo>
                    <a:lnTo>
                      <a:pt x="10469" y="314"/>
                    </a:lnTo>
                    <a:lnTo>
                      <a:pt x="10729" y="510"/>
                    </a:lnTo>
                    <a:lnTo>
                      <a:pt x="10968" y="735"/>
                    </a:lnTo>
                    <a:lnTo>
                      <a:pt x="11193" y="980"/>
                    </a:lnTo>
                    <a:lnTo>
                      <a:pt x="11614" y="1506"/>
                    </a:lnTo>
                    <a:lnTo>
                      <a:pt x="12026" y="2031"/>
                    </a:lnTo>
                    <a:lnTo>
                      <a:pt x="12314" y="2438"/>
                    </a:lnTo>
                    <a:lnTo>
                      <a:pt x="12566" y="2872"/>
                    </a:lnTo>
                    <a:lnTo>
                      <a:pt x="12822" y="3302"/>
                    </a:lnTo>
                    <a:lnTo>
                      <a:pt x="13122" y="3699"/>
                    </a:lnTo>
                    <a:lnTo>
                      <a:pt x="13452" y="4035"/>
                    </a:lnTo>
                    <a:lnTo>
                      <a:pt x="13808" y="4343"/>
                    </a:lnTo>
                    <a:lnTo>
                      <a:pt x="14189" y="4622"/>
                    </a:lnTo>
                    <a:lnTo>
                      <a:pt x="14589" y="4868"/>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Rectangle 16">
                <a:extLst>
                  <a:ext uri="{FF2B5EF4-FFF2-40B4-BE49-F238E27FC236}">
                    <a16:creationId xmlns:a16="http://schemas.microsoft.com/office/drawing/2014/main" id="{050CCF12-0BCC-2004-4B5B-5BAB0057864D}"/>
                  </a:ext>
                </a:extLst>
              </p:cNvPr>
              <p:cNvSpPr>
                <a:spLocks noChangeArrowheads="1"/>
              </p:cNvSpPr>
              <p:nvPr/>
            </p:nvSpPr>
            <p:spPr bwMode="auto">
              <a:xfrm>
                <a:off x="6826953" y="1311275"/>
                <a:ext cx="2382837" cy="5375275"/>
              </a:xfrm>
              <a:prstGeom prst="rect">
                <a:avLst/>
              </a:prstGeom>
              <a:noFill/>
              <a:ln w="6350">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Rectangle 16">
                <a:extLst>
                  <a:ext uri="{FF2B5EF4-FFF2-40B4-BE49-F238E27FC236}">
                    <a16:creationId xmlns:a16="http://schemas.microsoft.com/office/drawing/2014/main" id="{5462C449-4AEC-FFA1-3EFA-442CAE64CE56}"/>
                  </a:ext>
                </a:extLst>
              </p:cNvPr>
              <p:cNvSpPr>
                <a:spLocks noChangeArrowheads="1"/>
              </p:cNvSpPr>
              <p:nvPr/>
            </p:nvSpPr>
            <p:spPr bwMode="auto">
              <a:xfrm>
                <a:off x="4431506" y="1311275"/>
                <a:ext cx="2382837" cy="5375275"/>
              </a:xfrm>
              <a:prstGeom prst="rect">
                <a:avLst/>
              </a:prstGeom>
              <a:noFill/>
              <a:ln w="6350">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9">
                <a:extLst>
                  <a:ext uri="{FF2B5EF4-FFF2-40B4-BE49-F238E27FC236}">
                    <a16:creationId xmlns:a16="http://schemas.microsoft.com/office/drawing/2014/main" id="{1061311B-BE12-8A83-7742-344A7C736008}"/>
                  </a:ext>
                </a:extLst>
              </p:cNvPr>
              <p:cNvSpPr>
                <a:spLocks/>
              </p:cNvSpPr>
              <p:nvPr/>
            </p:nvSpPr>
            <p:spPr bwMode="auto">
              <a:xfrm>
                <a:off x="7107238" y="2700338"/>
                <a:ext cx="2027237" cy="1296988"/>
              </a:xfrm>
              <a:custGeom>
                <a:avLst/>
                <a:gdLst>
                  <a:gd name="T0" fmla="*/ 0 w 4881"/>
                  <a:gd name="T1" fmla="*/ 1228 h 3130"/>
                  <a:gd name="T2" fmla="*/ 661 w 4881"/>
                  <a:gd name="T3" fmla="*/ 687 h 3130"/>
                  <a:gd name="T4" fmla="*/ 1006 w 4881"/>
                  <a:gd name="T5" fmla="*/ 436 h 3130"/>
                  <a:gd name="T6" fmla="*/ 1365 w 4881"/>
                  <a:gd name="T7" fmla="*/ 207 h 3130"/>
                  <a:gd name="T8" fmla="*/ 1537 w 4881"/>
                  <a:gd name="T9" fmla="*/ 121 h 3130"/>
                  <a:gd name="T10" fmla="*/ 1720 w 4881"/>
                  <a:gd name="T11" fmla="*/ 57 h 3130"/>
                  <a:gd name="T12" fmla="*/ 1910 w 4881"/>
                  <a:gd name="T13" fmla="*/ 17 h 3130"/>
                  <a:gd name="T14" fmla="*/ 2101 w 4881"/>
                  <a:gd name="T15" fmla="*/ 0 h 3130"/>
                  <a:gd name="T16" fmla="*/ 2304 w 4881"/>
                  <a:gd name="T17" fmla="*/ 1 h 3130"/>
                  <a:gd name="T18" fmla="*/ 2509 w 4881"/>
                  <a:gd name="T19" fmla="*/ 22 h 3130"/>
                  <a:gd name="T20" fmla="*/ 2704 w 4881"/>
                  <a:gd name="T21" fmla="*/ 74 h 3130"/>
                  <a:gd name="T22" fmla="*/ 2875 w 4881"/>
                  <a:gd name="T23" fmla="*/ 171 h 3130"/>
                  <a:gd name="T24" fmla="*/ 3173 w 4881"/>
                  <a:gd name="T25" fmla="*/ 443 h 3130"/>
                  <a:gd name="T26" fmla="*/ 3436 w 4881"/>
                  <a:gd name="T27" fmla="*/ 751 h 3130"/>
                  <a:gd name="T28" fmla="*/ 3677 w 4881"/>
                  <a:gd name="T29" fmla="*/ 1080 h 3130"/>
                  <a:gd name="T30" fmla="*/ 3906 w 4881"/>
                  <a:gd name="T31" fmla="*/ 1416 h 3130"/>
                  <a:gd name="T32" fmla="*/ 4424 w 4881"/>
                  <a:gd name="T33" fmla="*/ 2255 h 3130"/>
                  <a:gd name="T34" fmla="*/ 4881 w 4881"/>
                  <a:gd name="T35" fmla="*/ 3130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81" h="3130">
                    <a:moveTo>
                      <a:pt x="0" y="1228"/>
                    </a:moveTo>
                    <a:lnTo>
                      <a:pt x="661" y="687"/>
                    </a:lnTo>
                    <a:lnTo>
                      <a:pt x="1006" y="436"/>
                    </a:lnTo>
                    <a:lnTo>
                      <a:pt x="1365" y="207"/>
                    </a:lnTo>
                    <a:lnTo>
                      <a:pt x="1537" y="121"/>
                    </a:lnTo>
                    <a:lnTo>
                      <a:pt x="1720" y="57"/>
                    </a:lnTo>
                    <a:lnTo>
                      <a:pt x="1910" y="17"/>
                    </a:lnTo>
                    <a:lnTo>
                      <a:pt x="2101" y="0"/>
                    </a:lnTo>
                    <a:lnTo>
                      <a:pt x="2304" y="1"/>
                    </a:lnTo>
                    <a:lnTo>
                      <a:pt x="2509" y="22"/>
                    </a:lnTo>
                    <a:lnTo>
                      <a:pt x="2704" y="74"/>
                    </a:lnTo>
                    <a:lnTo>
                      <a:pt x="2875" y="171"/>
                    </a:lnTo>
                    <a:lnTo>
                      <a:pt x="3173" y="443"/>
                    </a:lnTo>
                    <a:lnTo>
                      <a:pt x="3436" y="751"/>
                    </a:lnTo>
                    <a:lnTo>
                      <a:pt x="3677" y="1080"/>
                    </a:lnTo>
                    <a:lnTo>
                      <a:pt x="3906" y="1416"/>
                    </a:lnTo>
                    <a:lnTo>
                      <a:pt x="4424" y="2255"/>
                    </a:lnTo>
                    <a:lnTo>
                      <a:pt x="4881" y="3130"/>
                    </a:lnTo>
                  </a:path>
                </a:pathLst>
              </a:custGeom>
              <a:noFill/>
              <a:ln w="12700">
                <a:solidFill>
                  <a:schemeClr val="accent6">
                    <a:lumMod val="50000"/>
                  </a:schemeClr>
                </a:solidFill>
                <a:prstDash val="lg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81" name="TextBox 80">
              <a:extLst>
                <a:ext uri="{FF2B5EF4-FFF2-40B4-BE49-F238E27FC236}">
                  <a16:creationId xmlns:a16="http://schemas.microsoft.com/office/drawing/2014/main" id="{4CA48B1C-C51B-27C1-CCA8-EFC62192D819}"/>
                </a:ext>
              </a:extLst>
            </p:cNvPr>
            <p:cNvSpPr txBox="1"/>
            <p:nvPr/>
          </p:nvSpPr>
          <p:spPr>
            <a:xfrm>
              <a:off x="8128566" y="4933916"/>
              <a:ext cx="389199" cy="269253"/>
            </a:xfrm>
            <a:prstGeom prst="rect">
              <a:avLst/>
            </a:prstGeom>
            <a:noFill/>
          </p:spPr>
          <p:txBody>
            <a:bodyPr wrap="none" rtlCol="0">
              <a:spAutoFit/>
            </a:bodyPr>
            <a:lstStyle/>
            <a:p>
              <a:r>
                <a:rPr lang="en-US" sz="1800" dirty="0">
                  <a:latin typeface="+mj-lt"/>
                </a:rPr>
                <a:t>(3)</a:t>
              </a:r>
            </a:p>
          </p:txBody>
        </p:sp>
        <p:sp>
          <p:nvSpPr>
            <p:cNvPr id="82" name="TextBox 81">
              <a:extLst>
                <a:ext uri="{FF2B5EF4-FFF2-40B4-BE49-F238E27FC236}">
                  <a16:creationId xmlns:a16="http://schemas.microsoft.com/office/drawing/2014/main" id="{E0534E12-6DA8-5CC3-AC01-CE5C4C4F2EC8}"/>
                </a:ext>
              </a:extLst>
            </p:cNvPr>
            <p:cNvSpPr txBox="1"/>
            <p:nvPr/>
          </p:nvSpPr>
          <p:spPr>
            <a:xfrm>
              <a:off x="10065601" y="2706097"/>
              <a:ext cx="439544" cy="369332"/>
            </a:xfrm>
            <a:prstGeom prst="rect">
              <a:avLst/>
            </a:prstGeom>
            <a:noFill/>
          </p:spPr>
          <p:txBody>
            <a:bodyPr wrap="none" rtlCol="0">
              <a:spAutoFit/>
            </a:bodyPr>
            <a:lstStyle/>
            <a:p>
              <a:r>
                <a:rPr lang="en-US" sz="1800" dirty="0">
                  <a:latin typeface="+mj-lt"/>
                </a:rPr>
                <a:t>(3)</a:t>
              </a:r>
            </a:p>
          </p:txBody>
        </p:sp>
        <p:sp>
          <p:nvSpPr>
            <p:cNvPr id="83" name="TextBox 82">
              <a:extLst>
                <a:ext uri="{FF2B5EF4-FFF2-40B4-BE49-F238E27FC236}">
                  <a16:creationId xmlns:a16="http://schemas.microsoft.com/office/drawing/2014/main" id="{3EFE241C-9CC4-AEC7-B980-B27D44340FBE}"/>
                </a:ext>
              </a:extLst>
            </p:cNvPr>
            <p:cNvSpPr txBox="1"/>
            <p:nvPr/>
          </p:nvSpPr>
          <p:spPr>
            <a:xfrm>
              <a:off x="8128566" y="3878420"/>
              <a:ext cx="439544" cy="369332"/>
            </a:xfrm>
            <a:prstGeom prst="rect">
              <a:avLst/>
            </a:prstGeom>
            <a:noFill/>
          </p:spPr>
          <p:txBody>
            <a:bodyPr wrap="none" rtlCol="0">
              <a:spAutoFit/>
            </a:bodyPr>
            <a:lstStyle/>
            <a:p>
              <a:r>
                <a:rPr lang="en-US" sz="1800" dirty="0">
                  <a:latin typeface="+mj-lt"/>
                </a:rPr>
                <a:t>(4)</a:t>
              </a:r>
            </a:p>
          </p:txBody>
        </p:sp>
        <p:sp>
          <p:nvSpPr>
            <p:cNvPr id="84" name="TextBox 83">
              <a:extLst>
                <a:ext uri="{FF2B5EF4-FFF2-40B4-BE49-F238E27FC236}">
                  <a16:creationId xmlns:a16="http://schemas.microsoft.com/office/drawing/2014/main" id="{6F1A6091-4D95-1B2A-49E3-F6AEB05DC3B2}"/>
                </a:ext>
              </a:extLst>
            </p:cNvPr>
            <p:cNvSpPr txBox="1"/>
            <p:nvPr/>
          </p:nvSpPr>
          <p:spPr>
            <a:xfrm>
              <a:off x="9602947" y="3717428"/>
              <a:ext cx="439544" cy="369332"/>
            </a:xfrm>
            <a:prstGeom prst="rect">
              <a:avLst/>
            </a:prstGeom>
            <a:noFill/>
          </p:spPr>
          <p:txBody>
            <a:bodyPr wrap="none" rtlCol="0">
              <a:spAutoFit/>
            </a:bodyPr>
            <a:lstStyle/>
            <a:p>
              <a:r>
                <a:rPr lang="en-US" sz="1800" dirty="0">
                  <a:latin typeface="+mj-lt"/>
                </a:rPr>
                <a:t>(4)</a:t>
              </a:r>
            </a:p>
          </p:txBody>
        </p:sp>
      </p:grpSp>
    </p:spTree>
    <p:extLst>
      <p:ext uri="{BB962C8B-B14F-4D97-AF65-F5344CB8AC3E}">
        <p14:creationId xmlns:p14="http://schemas.microsoft.com/office/powerpoint/2010/main" val="3905407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9700-8B46-4B2B-209D-ACE468AAAB2C}"/>
              </a:ext>
            </a:extLst>
          </p:cNvPr>
          <p:cNvSpPr>
            <a:spLocks noGrp="1"/>
          </p:cNvSpPr>
          <p:nvPr>
            <p:ph type="title"/>
          </p:nvPr>
        </p:nvSpPr>
        <p:spPr/>
        <p:txBody>
          <a:bodyPr/>
          <a:lstStyle/>
          <a:p>
            <a:r>
              <a:rPr lang="en-US"/>
              <a:t>G. Apportionment</a:t>
            </a:r>
          </a:p>
        </p:txBody>
      </p:sp>
      <p:sp>
        <p:nvSpPr>
          <p:cNvPr id="40" name="Content Placeholder 39">
            <a:extLst>
              <a:ext uri="{FF2B5EF4-FFF2-40B4-BE49-F238E27FC236}">
                <a16:creationId xmlns:a16="http://schemas.microsoft.com/office/drawing/2014/main" id="{F3D8297E-06B7-ED2B-59A2-CE5E641EE4EF}"/>
              </a:ext>
            </a:extLst>
          </p:cNvPr>
          <p:cNvSpPr>
            <a:spLocks noGrp="1"/>
          </p:cNvSpPr>
          <p:nvPr>
            <p:ph idx="1"/>
          </p:nvPr>
        </p:nvSpPr>
        <p:spPr/>
        <p:txBody>
          <a:bodyPr/>
          <a:lstStyle/>
          <a:p>
            <a:r>
              <a:rPr lang="en-US" dirty="0"/>
              <a:t>1. Riparian Ownership </a:t>
            </a:r>
          </a:p>
          <a:p>
            <a:pPr lvl="1"/>
            <a:r>
              <a:rPr lang="en-US" dirty="0"/>
              <a:t>When land is gained or lost by water actions, it rarely affects just a single property.</a:t>
            </a:r>
          </a:p>
          <a:p>
            <a:pPr lvl="1"/>
            <a:r>
              <a:rPr lang="en-US" i="1" dirty="0"/>
              <a:t>Apportionment</a:t>
            </a:r>
            <a:r>
              <a:rPr lang="en-US" dirty="0"/>
              <a:t> is a method by which land gained is divided among the affected parcels along </a:t>
            </a:r>
            <a:r>
              <a:rPr lang="en-US" b="1" dirty="0"/>
              <a:t>navigable</a:t>
            </a:r>
            <a:r>
              <a:rPr lang="en-US" dirty="0"/>
              <a:t> waterbodies.</a:t>
            </a:r>
          </a:p>
          <a:p>
            <a:pPr lvl="1"/>
            <a:endParaRPr lang="en-US" dirty="0"/>
          </a:p>
          <a:p>
            <a:pPr lvl="1"/>
            <a:r>
              <a:rPr lang="en-US" dirty="0"/>
              <a:t>There is no single universal apportioning method. </a:t>
            </a:r>
          </a:p>
          <a:p>
            <a:pPr lvl="2"/>
            <a:r>
              <a:rPr lang="en-US" dirty="0"/>
              <a:t>There are a few different methods.</a:t>
            </a:r>
          </a:p>
          <a:p>
            <a:pPr lvl="2"/>
            <a:r>
              <a:rPr lang="en-US" dirty="0"/>
              <a:t>Which to apply depends in large part on the waterbody type, shape, or size.</a:t>
            </a:r>
          </a:p>
          <a:p>
            <a:pPr lvl="2"/>
            <a:r>
              <a:rPr lang="en-US" dirty="0"/>
              <a:t>In some cases, a combination of methods may be reasonably applied. </a:t>
            </a:r>
          </a:p>
          <a:p>
            <a:pPr lvl="1"/>
            <a:endParaRPr lang="en-US" dirty="0"/>
          </a:p>
          <a:p>
            <a:pPr lvl="1"/>
            <a:r>
              <a:rPr lang="en-US" dirty="0"/>
              <a:t>Apportionment is </a:t>
            </a:r>
            <a:r>
              <a:rPr lang="en-US" b="1" dirty="0"/>
              <a:t>not</a:t>
            </a:r>
            <a:r>
              <a:rPr lang="en-US" dirty="0"/>
              <a:t> an exact science:</a:t>
            </a:r>
          </a:p>
          <a:p>
            <a:pPr lvl="2"/>
            <a:r>
              <a:rPr lang="en-US" dirty="0"/>
              <a:t>Two surveyors applying the same method may have different results.</a:t>
            </a:r>
          </a:p>
          <a:p>
            <a:pPr lvl="1"/>
            <a:r>
              <a:rPr lang="en-US" dirty="0"/>
              <a:t>Following are some of the more common methods.</a:t>
            </a:r>
          </a:p>
          <a:p>
            <a:pPr lvl="1"/>
            <a:endParaRPr lang="en-US" dirty="0"/>
          </a:p>
          <a:p>
            <a:pPr lvl="1"/>
            <a:endParaRPr lang="en-US" dirty="0"/>
          </a:p>
        </p:txBody>
      </p:sp>
      <p:pic>
        <p:nvPicPr>
          <p:cNvPr id="42" name="Picture 41">
            <a:extLst>
              <a:ext uri="{FF2B5EF4-FFF2-40B4-BE49-F238E27FC236}">
                <a16:creationId xmlns:a16="http://schemas.microsoft.com/office/drawing/2014/main" id="{5B8A1252-6385-E678-B6BB-77194C4CD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4327" y="4836728"/>
            <a:ext cx="1824525" cy="1215189"/>
          </a:xfrm>
          <a:prstGeom prst="rect">
            <a:avLst/>
          </a:prstGeom>
        </p:spPr>
      </p:pic>
    </p:spTree>
    <p:extLst>
      <p:ext uri="{BB962C8B-B14F-4D97-AF65-F5344CB8AC3E}">
        <p14:creationId xmlns:p14="http://schemas.microsoft.com/office/powerpoint/2010/main" val="970928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9700-8B46-4B2B-209D-ACE468AAAB2C}"/>
              </a:ext>
            </a:extLst>
          </p:cNvPr>
          <p:cNvSpPr>
            <a:spLocks noGrp="1"/>
          </p:cNvSpPr>
          <p:nvPr>
            <p:ph type="title"/>
          </p:nvPr>
        </p:nvSpPr>
        <p:spPr/>
        <p:txBody>
          <a:bodyPr/>
          <a:lstStyle/>
          <a:p>
            <a:r>
              <a:rPr lang="en-US"/>
              <a:t>G. Apportionment</a:t>
            </a:r>
          </a:p>
        </p:txBody>
      </p:sp>
      <p:sp>
        <p:nvSpPr>
          <p:cNvPr id="40" name="Content Placeholder 39">
            <a:extLst>
              <a:ext uri="{FF2B5EF4-FFF2-40B4-BE49-F238E27FC236}">
                <a16:creationId xmlns:a16="http://schemas.microsoft.com/office/drawing/2014/main" id="{F3D8297E-06B7-ED2B-59A2-CE5E641EE4EF}"/>
              </a:ext>
            </a:extLst>
          </p:cNvPr>
          <p:cNvSpPr>
            <a:spLocks noGrp="1"/>
          </p:cNvSpPr>
          <p:nvPr>
            <p:ph idx="1"/>
          </p:nvPr>
        </p:nvSpPr>
        <p:spPr/>
        <p:txBody>
          <a:bodyPr/>
          <a:lstStyle/>
          <a:p>
            <a:r>
              <a:rPr lang="en-US"/>
              <a:t>1. Streams</a:t>
            </a:r>
          </a:p>
          <a:p>
            <a:pPr lvl="1"/>
            <a:r>
              <a:rPr lang="en-US"/>
              <a:t>a. Perpendicular Method - project lines perpendicular to either</a:t>
            </a:r>
          </a:p>
          <a:p>
            <a:pPr lvl="2"/>
            <a:r>
              <a:rPr lang="en-US"/>
              <a:t>(1) new shoreline</a:t>
            </a:r>
          </a:p>
          <a:p>
            <a:pPr lvl="2"/>
            <a:r>
              <a:rPr lang="en-US"/>
              <a:t>(2) new thread/thalweg</a:t>
            </a:r>
          </a:p>
        </p:txBody>
      </p:sp>
      <p:sp>
        <p:nvSpPr>
          <p:cNvPr id="37" name="Freeform 31">
            <a:extLst>
              <a:ext uri="{FF2B5EF4-FFF2-40B4-BE49-F238E27FC236}">
                <a16:creationId xmlns:a16="http://schemas.microsoft.com/office/drawing/2014/main" id="{4F1D201D-0FBA-A5F1-737C-875AB733060C}"/>
              </a:ext>
            </a:extLst>
          </p:cNvPr>
          <p:cNvSpPr>
            <a:spLocks/>
          </p:cNvSpPr>
          <p:nvPr/>
        </p:nvSpPr>
        <p:spPr bwMode="auto">
          <a:xfrm>
            <a:off x="2521536" y="4422659"/>
            <a:ext cx="6503988" cy="900113"/>
          </a:xfrm>
          <a:custGeom>
            <a:avLst/>
            <a:gdLst>
              <a:gd name="T0" fmla="*/ 0 w 14580"/>
              <a:gd name="T1" fmla="*/ 506 h 2017"/>
              <a:gd name="T2" fmla="*/ 344 w 14580"/>
              <a:gd name="T3" fmla="*/ 364 h 2017"/>
              <a:gd name="T4" fmla="*/ 695 w 14580"/>
              <a:gd name="T5" fmla="*/ 237 h 2017"/>
              <a:gd name="T6" fmla="*/ 1052 w 14580"/>
              <a:gd name="T7" fmla="*/ 132 h 2017"/>
              <a:gd name="T8" fmla="*/ 1415 w 14580"/>
              <a:gd name="T9" fmla="*/ 53 h 2017"/>
              <a:gd name="T10" fmla="*/ 1701 w 14580"/>
              <a:gd name="T11" fmla="*/ 15 h 2017"/>
              <a:gd name="T12" fmla="*/ 1989 w 14580"/>
              <a:gd name="T13" fmla="*/ 0 h 2017"/>
              <a:gd name="T14" fmla="*/ 2277 w 14580"/>
              <a:gd name="T15" fmla="*/ 12 h 2017"/>
              <a:gd name="T16" fmla="*/ 2561 w 14580"/>
              <a:gd name="T17" fmla="*/ 53 h 2017"/>
              <a:gd name="T18" fmla="*/ 2722 w 14580"/>
              <a:gd name="T19" fmla="*/ 94 h 2017"/>
              <a:gd name="T20" fmla="*/ 2878 w 14580"/>
              <a:gd name="T21" fmla="*/ 146 h 2017"/>
              <a:gd name="T22" fmla="*/ 3184 w 14580"/>
              <a:gd name="T23" fmla="*/ 276 h 2017"/>
              <a:gd name="T24" fmla="*/ 3488 w 14580"/>
              <a:gd name="T25" fmla="*/ 414 h 2017"/>
              <a:gd name="T26" fmla="*/ 3798 w 14580"/>
              <a:gd name="T27" fmla="*/ 533 h 2017"/>
              <a:gd name="T28" fmla="*/ 4223 w 14580"/>
              <a:gd name="T29" fmla="*/ 647 h 2017"/>
              <a:gd name="T30" fmla="*/ 4656 w 14580"/>
              <a:gd name="T31" fmla="*/ 722 h 2017"/>
              <a:gd name="T32" fmla="*/ 5404 w 14580"/>
              <a:gd name="T33" fmla="*/ 798 h 2017"/>
              <a:gd name="T34" fmla="*/ 6154 w 14580"/>
              <a:gd name="T35" fmla="*/ 835 h 2017"/>
              <a:gd name="T36" fmla="*/ 6381 w 14580"/>
              <a:gd name="T37" fmla="*/ 841 h 2017"/>
              <a:gd name="T38" fmla="*/ 6610 w 14580"/>
              <a:gd name="T39" fmla="*/ 842 h 2017"/>
              <a:gd name="T40" fmla="*/ 6835 w 14580"/>
              <a:gd name="T41" fmla="*/ 825 h 2017"/>
              <a:gd name="T42" fmla="*/ 7055 w 14580"/>
              <a:gd name="T43" fmla="*/ 778 h 2017"/>
              <a:gd name="T44" fmla="*/ 7265 w 14580"/>
              <a:gd name="T45" fmla="*/ 700 h 2017"/>
              <a:gd name="T46" fmla="*/ 7469 w 14580"/>
              <a:gd name="T47" fmla="*/ 605 h 2017"/>
              <a:gd name="T48" fmla="*/ 7869 w 14580"/>
              <a:gd name="T49" fmla="*/ 389 h 2017"/>
              <a:gd name="T50" fmla="*/ 8068 w 14580"/>
              <a:gd name="T51" fmla="*/ 282 h 2017"/>
              <a:gd name="T52" fmla="*/ 8271 w 14580"/>
              <a:gd name="T53" fmla="*/ 186 h 2017"/>
              <a:gd name="T54" fmla="*/ 8479 w 14580"/>
              <a:gd name="T55" fmla="*/ 107 h 2017"/>
              <a:gd name="T56" fmla="*/ 8695 w 14580"/>
              <a:gd name="T57" fmla="*/ 53 h 2017"/>
              <a:gd name="T58" fmla="*/ 8918 w 14580"/>
              <a:gd name="T59" fmla="*/ 24 h 2017"/>
              <a:gd name="T60" fmla="*/ 9142 w 14580"/>
              <a:gd name="T61" fmla="*/ 13 h 2017"/>
              <a:gd name="T62" fmla="*/ 9367 w 14580"/>
              <a:gd name="T63" fmla="*/ 17 h 2017"/>
              <a:gd name="T64" fmla="*/ 9593 w 14580"/>
              <a:gd name="T65" fmla="*/ 33 h 2017"/>
              <a:gd name="T66" fmla="*/ 10045 w 14580"/>
              <a:gd name="T67" fmla="*/ 93 h 2017"/>
              <a:gd name="T68" fmla="*/ 10492 w 14580"/>
              <a:gd name="T69" fmla="*/ 169 h 2017"/>
              <a:gd name="T70" fmla="*/ 10746 w 14580"/>
              <a:gd name="T71" fmla="*/ 231 h 2017"/>
              <a:gd name="T72" fmla="*/ 10993 w 14580"/>
              <a:gd name="T73" fmla="*/ 320 h 2017"/>
              <a:gd name="T74" fmla="*/ 11235 w 14580"/>
              <a:gd name="T75" fmla="*/ 424 h 2017"/>
              <a:gd name="T76" fmla="*/ 11475 w 14580"/>
              <a:gd name="T77" fmla="*/ 533 h 2017"/>
              <a:gd name="T78" fmla="*/ 11927 w 14580"/>
              <a:gd name="T79" fmla="*/ 745 h 2017"/>
              <a:gd name="T80" fmla="*/ 12375 w 14580"/>
              <a:gd name="T81" fmla="*/ 968 h 2017"/>
              <a:gd name="T82" fmla="*/ 13269 w 14580"/>
              <a:gd name="T83" fmla="*/ 1413 h 2017"/>
              <a:gd name="T84" fmla="*/ 13922 w 14580"/>
              <a:gd name="T85" fmla="*/ 1721 h 2017"/>
              <a:gd name="T86" fmla="*/ 14580 w 14580"/>
              <a:gd name="T87" fmla="*/ 2017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80" h="2017">
                <a:moveTo>
                  <a:pt x="0" y="506"/>
                </a:moveTo>
                <a:lnTo>
                  <a:pt x="344" y="364"/>
                </a:lnTo>
                <a:lnTo>
                  <a:pt x="695" y="237"/>
                </a:lnTo>
                <a:lnTo>
                  <a:pt x="1052" y="132"/>
                </a:lnTo>
                <a:lnTo>
                  <a:pt x="1415" y="53"/>
                </a:lnTo>
                <a:lnTo>
                  <a:pt x="1701" y="15"/>
                </a:lnTo>
                <a:lnTo>
                  <a:pt x="1989" y="0"/>
                </a:lnTo>
                <a:lnTo>
                  <a:pt x="2277" y="12"/>
                </a:lnTo>
                <a:lnTo>
                  <a:pt x="2561" y="53"/>
                </a:lnTo>
                <a:lnTo>
                  <a:pt x="2722" y="94"/>
                </a:lnTo>
                <a:lnTo>
                  <a:pt x="2878" y="146"/>
                </a:lnTo>
                <a:lnTo>
                  <a:pt x="3184" y="276"/>
                </a:lnTo>
                <a:lnTo>
                  <a:pt x="3488" y="414"/>
                </a:lnTo>
                <a:lnTo>
                  <a:pt x="3798" y="533"/>
                </a:lnTo>
                <a:lnTo>
                  <a:pt x="4223" y="647"/>
                </a:lnTo>
                <a:lnTo>
                  <a:pt x="4656" y="722"/>
                </a:lnTo>
                <a:lnTo>
                  <a:pt x="5404" y="798"/>
                </a:lnTo>
                <a:lnTo>
                  <a:pt x="6154" y="835"/>
                </a:lnTo>
                <a:lnTo>
                  <a:pt x="6381" y="841"/>
                </a:lnTo>
                <a:lnTo>
                  <a:pt x="6610" y="842"/>
                </a:lnTo>
                <a:lnTo>
                  <a:pt x="6835" y="825"/>
                </a:lnTo>
                <a:lnTo>
                  <a:pt x="7055" y="778"/>
                </a:lnTo>
                <a:lnTo>
                  <a:pt x="7265" y="700"/>
                </a:lnTo>
                <a:lnTo>
                  <a:pt x="7469" y="605"/>
                </a:lnTo>
                <a:lnTo>
                  <a:pt x="7869" y="389"/>
                </a:lnTo>
                <a:lnTo>
                  <a:pt x="8068" y="282"/>
                </a:lnTo>
                <a:lnTo>
                  <a:pt x="8271" y="186"/>
                </a:lnTo>
                <a:lnTo>
                  <a:pt x="8479" y="107"/>
                </a:lnTo>
                <a:lnTo>
                  <a:pt x="8695" y="53"/>
                </a:lnTo>
                <a:lnTo>
                  <a:pt x="8918" y="24"/>
                </a:lnTo>
                <a:lnTo>
                  <a:pt x="9142" y="13"/>
                </a:lnTo>
                <a:lnTo>
                  <a:pt x="9367" y="17"/>
                </a:lnTo>
                <a:lnTo>
                  <a:pt x="9593" y="33"/>
                </a:lnTo>
                <a:lnTo>
                  <a:pt x="10045" y="93"/>
                </a:lnTo>
                <a:lnTo>
                  <a:pt x="10492" y="169"/>
                </a:lnTo>
                <a:lnTo>
                  <a:pt x="10746" y="231"/>
                </a:lnTo>
                <a:lnTo>
                  <a:pt x="10993" y="320"/>
                </a:lnTo>
                <a:lnTo>
                  <a:pt x="11235" y="424"/>
                </a:lnTo>
                <a:lnTo>
                  <a:pt x="11475" y="533"/>
                </a:lnTo>
                <a:lnTo>
                  <a:pt x="11927" y="745"/>
                </a:lnTo>
                <a:lnTo>
                  <a:pt x="12375" y="968"/>
                </a:lnTo>
                <a:lnTo>
                  <a:pt x="13269" y="1413"/>
                </a:lnTo>
                <a:lnTo>
                  <a:pt x="13922" y="1721"/>
                </a:lnTo>
                <a:lnTo>
                  <a:pt x="14580" y="2017"/>
                </a:lnTo>
              </a:path>
            </a:pathLst>
          </a:custGeom>
          <a:noFill/>
          <a:ln w="15875">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32">
            <a:extLst>
              <a:ext uri="{FF2B5EF4-FFF2-40B4-BE49-F238E27FC236}">
                <a16:creationId xmlns:a16="http://schemas.microsoft.com/office/drawing/2014/main" id="{20E55903-F71E-12EF-FF6F-4F4FD69556E7}"/>
              </a:ext>
            </a:extLst>
          </p:cNvPr>
          <p:cNvSpPr>
            <a:spLocks/>
          </p:cNvSpPr>
          <p:nvPr/>
        </p:nvSpPr>
        <p:spPr bwMode="auto">
          <a:xfrm>
            <a:off x="2346911" y="4838584"/>
            <a:ext cx="6613525" cy="857250"/>
          </a:xfrm>
          <a:custGeom>
            <a:avLst/>
            <a:gdLst>
              <a:gd name="T0" fmla="*/ 0 w 14827"/>
              <a:gd name="T1" fmla="*/ 248 h 1922"/>
              <a:gd name="T2" fmla="*/ 760 w 14827"/>
              <a:gd name="T3" fmla="*/ 119 h 1922"/>
              <a:gd name="T4" fmla="*/ 1528 w 14827"/>
              <a:gd name="T5" fmla="*/ 35 h 1922"/>
              <a:gd name="T6" fmla="*/ 1913 w 14827"/>
              <a:gd name="T7" fmla="*/ 11 h 1922"/>
              <a:gd name="T8" fmla="*/ 2299 w 14827"/>
              <a:gd name="T9" fmla="*/ 0 h 1922"/>
              <a:gd name="T10" fmla="*/ 2684 w 14827"/>
              <a:gd name="T11" fmla="*/ 4 h 1922"/>
              <a:gd name="T12" fmla="*/ 3068 w 14827"/>
              <a:gd name="T13" fmla="*/ 23 h 1922"/>
              <a:gd name="T14" fmla="*/ 3405 w 14827"/>
              <a:gd name="T15" fmla="*/ 62 h 1922"/>
              <a:gd name="T16" fmla="*/ 3737 w 14827"/>
              <a:gd name="T17" fmla="*/ 130 h 1922"/>
              <a:gd name="T18" fmla="*/ 4067 w 14827"/>
              <a:gd name="T19" fmla="*/ 217 h 1922"/>
              <a:gd name="T20" fmla="*/ 4395 w 14827"/>
              <a:gd name="T21" fmla="*/ 314 h 1922"/>
              <a:gd name="T22" fmla="*/ 4723 w 14827"/>
              <a:gd name="T23" fmla="*/ 413 h 1922"/>
              <a:gd name="T24" fmla="*/ 5052 w 14827"/>
              <a:gd name="T25" fmla="*/ 506 h 1922"/>
              <a:gd name="T26" fmla="*/ 5384 w 14827"/>
              <a:gd name="T27" fmla="*/ 584 h 1922"/>
              <a:gd name="T28" fmla="*/ 5719 w 14827"/>
              <a:gd name="T29" fmla="*/ 638 h 1922"/>
              <a:gd name="T30" fmla="*/ 6169 w 14827"/>
              <a:gd name="T31" fmla="*/ 668 h 1922"/>
              <a:gd name="T32" fmla="*/ 6621 w 14827"/>
              <a:gd name="T33" fmla="*/ 659 h 1922"/>
              <a:gd name="T34" fmla="*/ 7071 w 14827"/>
              <a:gd name="T35" fmla="*/ 615 h 1922"/>
              <a:gd name="T36" fmla="*/ 7517 w 14827"/>
              <a:gd name="T37" fmla="*/ 544 h 1922"/>
              <a:gd name="T38" fmla="*/ 7668 w 14827"/>
              <a:gd name="T39" fmla="*/ 502 h 1922"/>
              <a:gd name="T40" fmla="*/ 7813 w 14827"/>
              <a:gd name="T41" fmla="*/ 438 h 1922"/>
              <a:gd name="T42" fmla="*/ 8096 w 14827"/>
              <a:gd name="T43" fmla="*/ 280 h 1922"/>
              <a:gd name="T44" fmla="*/ 8237 w 14827"/>
              <a:gd name="T45" fmla="*/ 203 h 1922"/>
              <a:gd name="T46" fmla="*/ 8380 w 14827"/>
              <a:gd name="T47" fmla="*/ 139 h 1922"/>
              <a:gd name="T48" fmla="*/ 8527 w 14827"/>
              <a:gd name="T49" fmla="*/ 96 h 1922"/>
              <a:gd name="T50" fmla="*/ 8680 w 14827"/>
              <a:gd name="T51" fmla="*/ 83 h 1922"/>
              <a:gd name="T52" fmla="*/ 9125 w 14827"/>
              <a:gd name="T53" fmla="*/ 108 h 1922"/>
              <a:gd name="T54" fmla="*/ 9569 w 14827"/>
              <a:gd name="T55" fmla="*/ 150 h 1922"/>
              <a:gd name="T56" fmla="*/ 10012 w 14827"/>
              <a:gd name="T57" fmla="*/ 208 h 1922"/>
              <a:gd name="T58" fmla="*/ 10453 w 14827"/>
              <a:gd name="T59" fmla="*/ 282 h 1922"/>
              <a:gd name="T60" fmla="*/ 10892 w 14827"/>
              <a:gd name="T61" fmla="*/ 369 h 1922"/>
              <a:gd name="T62" fmla="*/ 11328 w 14827"/>
              <a:gd name="T63" fmla="*/ 470 h 1922"/>
              <a:gd name="T64" fmla="*/ 12190 w 14827"/>
              <a:gd name="T65" fmla="*/ 705 h 1922"/>
              <a:gd name="T66" fmla="*/ 12881 w 14827"/>
              <a:gd name="T67" fmla="*/ 934 h 1922"/>
              <a:gd name="T68" fmla="*/ 13557 w 14827"/>
              <a:gd name="T69" fmla="*/ 1211 h 1922"/>
              <a:gd name="T70" fmla="*/ 13887 w 14827"/>
              <a:gd name="T71" fmla="*/ 1368 h 1922"/>
              <a:gd name="T72" fmla="*/ 14209 w 14827"/>
              <a:gd name="T73" fmla="*/ 1539 h 1922"/>
              <a:gd name="T74" fmla="*/ 14523 w 14827"/>
              <a:gd name="T75" fmla="*/ 1723 h 1922"/>
              <a:gd name="T76" fmla="*/ 14827 w 14827"/>
              <a:gd name="T77" fmla="*/ 1922 h 1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27" h="1922">
                <a:moveTo>
                  <a:pt x="0" y="248"/>
                </a:moveTo>
                <a:lnTo>
                  <a:pt x="760" y="119"/>
                </a:lnTo>
                <a:lnTo>
                  <a:pt x="1528" y="35"/>
                </a:lnTo>
                <a:lnTo>
                  <a:pt x="1913" y="11"/>
                </a:lnTo>
                <a:lnTo>
                  <a:pt x="2299" y="0"/>
                </a:lnTo>
                <a:lnTo>
                  <a:pt x="2684" y="4"/>
                </a:lnTo>
                <a:lnTo>
                  <a:pt x="3068" y="23"/>
                </a:lnTo>
                <a:lnTo>
                  <a:pt x="3405" y="62"/>
                </a:lnTo>
                <a:lnTo>
                  <a:pt x="3737" y="130"/>
                </a:lnTo>
                <a:lnTo>
                  <a:pt x="4067" y="217"/>
                </a:lnTo>
                <a:lnTo>
                  <a:pt x="4395" y="314"/>
                </a:lnTo>
                <a:lnTo>
                  <a:pt x="4723" y="413"/>
                </a:lnTo>
                <a:lnTo>
                  <a:pt x="5052" y="506"/>
                </a:lnTo>
                <a:lnTo>
                  <a:pt x="5384" y="584"/>
                </a:lnTo>
                <a:lnTo>
                  <a:pt x="5719" y="638"/>
                </a:lnTo>
                <a:lnTo>
                  <a:pt x="6169" y="668"/>
                </a:lnTo>
                <a:lnTo>
                  <a:pt x="6621" y="659"/>
                </a:lnTo>
                <a:lnTo>
                  <a:pt x="7071" y="615"/>
                </a:lnTo>
                <a:lnTo>
                  <a:pt x="7517" y="544"/>
                </a:lnTo>
                <a:lnTo>
                  <a:pt x="7668" y="502"/>
                </a:lnTo>
                <a:lnTo>
                  <a:pt x="7813" y="438"/>
                </a:lnTo>
                <a:lnTo>
                  <a:pt x="8096" y="280"/>
                </a:lnTo>
                <a:lnTo>
                  <a:pt x="8237" y="203"/>
                </a:lnTo>
                <a:lnTo>
                  <a:pt x="8380" y="139"/>
                </a:lnTo>
                <a:lnTo>
                  <a:pt x="8527" y="96"/>
                </a:lnTo>
                <a:lnTo>
                  <a:pt x="8680" y="83"/>
                </a:lnTo>
                <a:lnTo>
                  <a:pt x="9125" y="108"/>
                </a:lnTo>
                <a:lnTo>
                  <a:pt x="9569" y="150"/>
                </a:lnTo>
                <a:lnTo>
                  <a:pt x="10012" y="208"/>
                </a:lnTo>
                <a:lnTo>
                  <a:pt x="10453" y="282"/>
                </a:lnTo>
                <a:lnTo>
                  <a:pt x="10892" y="369"/>
                </a:lnTo>
                <a:lnTo>
                  <a:pt x="11328" y="470"/>
                </a:lnTo>
                <a:lnTo>
                  <a:pt x="12190" y="705"/>
                </a:lnTo>
                <a:lnTo>
                  <a:pt x="12881" y="934"/>
                </a:lnTo>
                <a:lnTo>
                  <a:pt x="13557" y="1211"/>
                </a:lnTo>
                <a:lnTo>
                  <a:pt x="13887" y="1368"/>
                </a:lnTo>
                <a:lnTo>
                  <a:pt x="14209" y="1539"/>
                </a:lnTo>
                <a:lnTo>
                  <a:pt x="14523" y="1723"/>
                </a:lnTo>
                <a:lnTo>
                  <a:pt x="14827" y="192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9" name="Group 38">
            <a:extLst>
              <a:ext uri="{FF2B5EF4-FFF2-40B4-BE49-F238E27FC236}">
                <a16:creationId xmlns:a16="http://schemas.microsoft.com/office/drawing/2014/main" id="{CF4B3BF3-F4B8-52A1-6ADD-1E963DCAD680}"/>
              </a:ext>
            </a:extLst>
          </p:cNvPr>
          <p:cNvGrpSpPr/>
          <p:nvPr/>
        </p:nvGrpSpPr>
        <p:grpSpPr>
          <a:xfrm>
            <a:off x="2651711" y="3108959"/>
            <a:ext cx="5918200" cy="2004263"/>
            <a:chOff x="2976563" y="1944687"/>
            <a:chExt cx="5918200" cy="2417764"/>
          </a:xfrm>
        </p:grpSpPr>
        <p:sp>
          <p:nvSpPr>
            <p:cNvPr id="53" name="Line 33">
              <a:extLst>
                <a:ext uri="{FF2B5EF4-FFF2-40B4-BE49-F238E27FC236}">
                  <a16:creationId xmlns:a16="http://schemas.microsoft.com/office/drawing/2014/main" id="{088FA14A-A759-8AF8-D371-1BE5AB2618BD}"/>
                </a:ext>
              </a:extLst>
            </p:cNvPr>
            <p:cNvSpPr>
              <a:spLocks noChangeShapeType="1"/>
            </p:cNvSpPr>
            <p:nvPr/>
          </p:nvSpPr>
          <p:spPr bwMode="auto">
            <a:xfrm flipV="1">
              <a:off x="4456113" y="1944688"/>
              <a:ext cx="0" cy="1833822"/>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34">
              <a:extLst>
                <a:ext uri="{FF2B5EF4-FFF2-40B4-BE49-F238E27FC236}">
                  <a16:creationId xmlns:a16="http://schemas.microsoft.com/office/drawing/2014/main" id="{27142156-ADCF-9888-3B7F-7449828A5896}"/>
                </a:ext>
              </a:extLst>
            </p:cNvPr>
            <p:cNvSpPr>
              <a:spLocks noChangeShapeType="1"/>
            </p:cNvSpPr>
            <p:nvPr/>
          </p:nvSpPr>
          <p:spPr bwMode="auto">
            <a:xfrm>
              <a:off x="2976563" y="1944688"/>
              <a:ext cx="0" cy="1794427"/>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35">
              <a:extLst>
                <a:ext uri="{FF2B5EF4-FFF2-40B4-BE49-F238E27FC236}">
                  <a16:creationId xmlns:a16="http://schemas.microsoft.com/office/drawing/2014/main" id="{66F66BB2-862C-FFCF-4E26-01952456E80C}"/>
                </a:ext>
              </a:extLst>
            </p:cNvPr>
            <p:cNvSpPr>
              <a:spLocks noChangeShapeType="1"/>
            </p:cNvSpPr>
            <p:nvPr/>
          </p:nvSpPr>
          <p:spPr bwMode="auto">
            <a:xfrm flipV="1">
              <a:off x="5935663" y="1944687"/>
              <a:ext cx="0" cy="2020946"/>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36">
              <a:extLst>
                <a:ext uri="{FF2B5EF4-FFF2-40B4-BE49-F238E27FC236}">
                  <a16:creationId xmlns:a16="http://schemas.microsoft.com/office/drawing/2014/main" id="{A021D466-ECBB-75A2-84F2-4A59BB498C23}"/>
                </a:ext>
              </a:extLst>
            </p:cNvPr>
            <p:cNvSpPr>
              <a:spLocks noChangeShapeType="1"/>
            </p:cNvSpPr>
            <p:nvPr/>
          </p:nvSpPr>
          <p:spPr bwMode="auto">
            <a:xfrm flipV="1">
              <a:off x="7415213" y="1944688"/>
              <a:ext cx="0" cy="1663112"/>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37">
              <a:extLst>
                <a:ext uri="{FF2B5EF4-FFF2-40B4-BE49-F238E27FC236}">
                  <a16:creationId xmlns:a16="http://schemas.microsoft.com/office/drawing/2014/main" id="{4EC40486-AA13-7292-B619-35323B711F47}"/>
                </a:ext>
              </a:extLst>
            </p:cNvPr>
            <p:cNvSpPr>
              <a:spLocks noChangeShapeType="1"/>
            </p:cNvSpPr>
            <p:nvPr/>
          </p:nvSpPr>
          <p:spPr bwMode="auto">
            <a:xfrm flipV="1">
              <a:off x="8894763" y="1944688"/>
              <a:ext cx="0" cy="2417763"/>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38">
              <a:extLst>
                <a:ext uri="{FF2B5EF4-FFF2-40B4-BE49-F238E27FC236}">
                  <a16:creationId xmlns:a16="http://schemas.microsoft.com/office/drawing/2014/main" id="{3589075F-71DB-775C-C430-26F74116077D}"/>
                </a:ext>
              </a:extLst>
            </p:cNvPr>
            <p:cNvSpPr>
              <a:spLocks noChangeShapeType="1"/>
            </p:cNvSpPr>
            <p:nvPr/>
          </p:nvSpPr>
          <p:spPr bwMode="auto">
            <a:xfrm flipH="1">
              <a:off x="2976563" y="1944688"/>
              <a:ext cx="1479550"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39">
              <a:extLst>
                <a:ext uri="{FF2B5EF4-FFF2-40B4-BE49-F238E27FC236}">
                  <a16:creationId xmlns:a16="http://schemas.microsoft.com/office/drawing/2014/main" id="{31E85AF1-E6CE-4775-DF5B-1A75C1F84D5F}"/>
                </a:ext>
              </a:extLst>
            </p:cNvPr>
            <p:cNvSpPr>
              <a:spLocks noChangeShapeType="1"/>
            </p:cNvSpPr>
            <p:nvPr/>
          </p:nvSpPr>
          <p:spPr bwMode="auto">
            <a:xfrm flipH="1">
              <a:off x="4456113" y="1944688"/>
              <a:ext cx="1479550"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40">
              <a:extLst>
                <a:ext uri="{FF2B5EF4-FFF2-40B4-BE49-F238E27FC236}">
                  <a16:creationId xmlns:a16="http://schemas.microsoft.com/office/drawing/2014/main" id="{A60E4A2B-653A-17E0-D301-B3AB21E37D3B}"/>
                </a:ext>
              </a:extLst>
            </p:cNvPr>
            <p:cNvSpPr>
              <a:spLocks noChangeShapeType="1"/>
            </p:cNvSpPr>
            <p:nvPr/>
          </p:nvSpPr>
          <p:spPr bwMode="auto">
            <a:xfrm flipH="1">
              <a:off x="5935663" y="1944688"/>
              <a:ext cx="1479550"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41">
              <a:extLst>
                <a:ext uri="{FF2B5EF4-FFF2-40B4-BE49-F238E27FC236}">
                  <a16:creationId xmlns:a16="http://schemas.microsoft.com/office/drawing/2014/main" id="{EA857177-0B9D-C22E-D2D0-B6C8192919C2}"/>
                </a:ext>
              </a:extLst>
            </p:cNvPr>
            <p:cNvSpPr>
              <a:spLocks noChangeShapeType="1"/>
            </p:cNvSpPr>
            <p:nvPr/>
          </p:nvSpPr>
          <p:spPr bwMode="auto">
            <a:xfrm flipH="1">
              <a:off x="7415213" y="1944688"/>
              <a:ext cx="1479550"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1" name="Line 42">
            <a:extLst>
              <a:ext uri="{FF2B5EF4-FFF2-40B4-BE49-F238E27FC236}">
                <a16:creationId xmlns:a16="http://schemas.microsoft.com/office/drawing/2014/main" id="{38DB07D4-EEED-A9E8-72BB-3362BA67021A}"/>
              </a:ext>
            </a:extLst>
          </p:cNvPr>
          <p:cNvSpPr>
            <a:spLocks noChangeShapeType="1"/>
          </p:cNvSpPr>
          <p:nvPr/>
        </p:nvSpPr>
        <p:spPr bwMode="auto">
          <a:xfrm>
            <a:off x="2651711" y="4594109"/>
            <a:ext cx="69850" cy="288925"/>
          </a:xfrm>
          <a:prstGeom prst="line">
            <a:avLst/>
          </a:prstGeom>
          <a:noFill/>
          <a:ln w="79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43">
            <a:extLst>
              <a:ext uri="{FF2B5EF4-FFF2-40B4-BE49-F238E27FC236}">
                <a16:creationId xmlns:a16="http://schemas.microsoft.com/office/drawing/2014/main" id="{32E58648-BCAD-E116-EE2A-A5EEC2CF587C}"/>
              </a:ext>
            </a:extLst>
          </p:cNvPr>
          <p:cNvSpPr>
            <a:spLocks noChangeShapeType="1"/>
          </p:cNvSpPr>
          <p:nvPr/>
        </p:nvSpPr>
        <p:spPr bwMode="auto">
          <a:xfrm flipH="1">
            <a:off x="2448511" y="4594109"/>
            <a:ext cx="203200" cy="1119188"/>
          </a:xfrm>
          <a:prstGeom prst="line">
            <a:avLst/>
          </a:prstGeom>
          <a:noFill/>
          <a:ln w="7938">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44">
            <a:extLst>
              <a:ext uri="{FF2B5EF4-FFF2-40B4-BE49-F238E27FC236}">
                <a16:creationId xmlns:a16="http://schemas.microsoft.com/office/drawing/2014/main" id="{20DF81CC-AA15-BF64-9DD4-106E1826CCD3}"/>
              </a:ext>
            </a:extLst>
          </p:cNvPr>
          <p:cNvSpPr>
            <a:spLocks noChangeShapeType="1"/>
          </p:cNvSpPr>
          <p:nvPr/>
        </p:nvSpPr>
        <p:spPr bwMode="auto">
          <a:xfrm flipH="1">
            <a:off x="4069349" y="4629034"/>
            <a:ext cx="61913" cy="282575"/>
          </a:xfrm>
          <a:prstGeom prst="line">
            <a:avLst/>
          </a:prstGeom>
          <a:noFill/>
          <a:ln w="79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45">
            <a:extLst>
              <a:ext uri="{FF2B5EF4-FFF2-40B4-BE49-F238E27FC236}">
                <a16:creationId xmlns:a16="http://schemas.microsoft.com/office/drawing/2014/main" id="{5731A012-9F2B-C64F-8056-676A0F2CEE3D}"/>
              </a:ext>
            </a:extLst>
          </p:cNvPr>
          <p:cNvSpPr>
            <a:spLocks noChangeShapeType="1"/>
          </p:cNvSpPr>
          <p:nvPr/>
        </p:nvSpPr>
        <p:spPr bwMode="auto">
          <a:xfrm>
            <a:off x="4131261" y="4629034"/>
            <a:ext cx="179388" cy="1184275"/>
          </a:xfrm>
          <a:prstGeom prst="line">
            <a:avLst/>
          </a:prstGeom>
          <a:noFill/>
          <a:ln w="7938">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46">
            <a:extLst>
              <a:ext uri="{FF2B5EF4-FFF2-40B4-BE49-F238E27FC236}">
                <a16:creationId xmlns:a16="http://schemas.microsoft.com/office/drawing/2014/main" id="{1F780E60-EDEE-3A98-77FE-976FE8DC6C4B}"/>
              </a:ext>
            </a:extLst>
          </p:cNvPr>
          <p:cNvSpPr>
            <a:spLocks noChangeShapeType="1"/>
          </p:cNvSpPr>
          <p:nvPr/>
        </p:nvSpPr>
        <p:spPr bwMode="auto">
          <a:xfrm>
            <a:off x="5610811" y="4783021"/>
            <a:ext cx="74613" cy="300038"/>
          </a:xfrm>
          <a:prstGeom prst="line">
            <a:avLst/>
          </a:prstGeom>
          <a:noFill/>
          <a:ln w="79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47">
            <a:extLst>
              <a:ext uri="{FF2B5EF4-FFF2-40B4-BE49-F238E27FC236}">
                <a16:creationId xmlns:a16="http://schemas.microsoft.com/office/drawing/2014/main" id="{1B1DD89E-CE22-595A-1C4D-1BA87EE80EDB}"/>
              </a:ext>
            </a:extLst>
          </p:cNvPr>
          <p:cNvSpPr>
            <a:spLocks noChangeShapeType="1"/>
          </p:cNvSpPr>
          <p:nvPr/>
        </p:nvSpPr>
        <p:spPr bwMode="auto">
          <a:xfrm flipH="1">
            <a:off x="5347286" y="4783021"/>
            <a:ext cx="263525" cy="981075"/>
          </a:xfrm>
          <a:prstGeom prst="line">
            <a:avLst/>
          </a:prstGeom>
          <a:noFill/>
          <a:ln w="7938">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48">
            <a:extLst>
              <a:ext uri="{FF2B5EF4-FFF2-40B4-BE49-F238E27FC236}">
                <a16:creationId xmlns:a16="http://schemas.microsoft.com/office/drawing/2014/main" id="{688A5B83-7C29-A640-4A56-4119C65315AC}"/>
              </a:ext>
            </a:extLst>
          </p:cNvPr>
          <p:cNvSpPr>
            <a:spLocks noChangeShapeType="1"/>
          </p:cNvSpPr>
          <p:nvPr/>
        </p:nvSpPr>
        <p:spPr bwMode="auto">
          <a:xfrm flipH="1">
            <a:off x="7007811" y="4478221"/>
            <a:ext cx="82550" cy="492125"/>
          </a:xfrm>
          <a:prstGeom prst="line">
            <a:avLst/>
          </a:prstGeom>
          <a:noFill/>
          <a:ln w="79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49">
            <a:extLst>
              <a:ext uri="{FF2B5EF4-FFF2-40B4-BE49-F238E27FC236}">
                <a16:creationId xmlns:a16="http://schemas.microsoft.com/office/drawing/2014/main" id="{D06DC948-1E23-B18C-2107-5FD4BE2CD65D}"/>
              </a:ext>
            </a:extLst>
          </p:cNvPr>
          <p:cNvSpPr>
            <a:spLocks noChangeShapeType="1"/>
          </p:cNvSpPr>
          <p:nvPr/>
        </p:nvSpPr>
        <p:spPr bwMode="auto">
          <a:xfrm flipH="1">
            <a:off x="7007811" y="4478221"/>
            <a:ext cx="82550" cy="1152525"/>
          </a:xfrm>
          <a:prstGeom prst="line">
            <a:avLst/>
          </a:prstGeom>
          <a:noFill/>
          <a:ln w="7938">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50">
            <a:extLst>
              <a:ext uri="{FF2B5EF4-FFF2-40B4-BE49-F238E27FC236}">
                <a16:creationId xmlns:a16="http://schemas.microsoft.com/office/drawing/2014/main" id="{95D31C3D-B7A8-0668-D1FC-C95F49DE24C4}"/>
              </a:ext>
            </a:extLst>
          </p:cNvPr>
          <p:cNvSpPr>
            <a:spLocks noChangeShapeType="1"/>
          </p:cNvSpPr>
          <p:nvPr/>
        </p:nvSpPr>
        <p:spPr bwMode="auto">
          <a:xfrm flipH="1">
            <a:off x="8439736" y="5113221"/>
            <a:ext cx="130175" cy="290513"/>
          </a:xfrm>
          <a:prstGeom prst="line">
            <a:avLst/>
          </a:prstGeom>
          <a:noFill/>
          <a:ln w="79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51">
            <a:extLst>
              <a:ext uri="{FF2B5EF4-FFF2-40B4-BE49-F238E27FC236}">
                <a16:creationId xmlns:a16="http://schemas.microsoft.com/office/drawing/2014/main" id="{64C44F8B-AA44-9799-0CAF-0C7545253A12}"/>
              </a:ext>
            </a:extLst>
          </p:cNvPr>
          <p:cNvSpPr>
            <a:spLocks noChangeShapeType="1"/>
          </p:cNvSpPr>
          <p:nvPr/>
        </p:nvSpPr>
        <p:spPr bwMode="auto">
          <a:xfrm flipH="1">
            <a:off x="8498474" y="5113221"/>
            <a:ext cx="71438" cy="1022350"/>
          </a:xfrm>
          <a:prstGeom prst="line">
            <a:avLst/>
          </a:prstGeom>
          <a:noFill/>
          <a:ln w="7938">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52">
            <a:extLst>
              <a:ext uri="{FF2B5EF4-FFF2-40B4-BE49-F238E27FC236}">
                <a16:creationId xmlns:a16="http://schemas.microsoft.com/office/drawing/2014/main" id="{1D74D02A-1E17-AB4E-5465-F5E0DB3BCF98}"/>
              </a:ext>
            </a:extLst>
          </p:cNvPr>
          <p:cNvSpPr>
            <a:spLocks/>
          </p:cNvSpPr>
          <p:nvPr/>
        </p:nvSpPr>
        <p:spPr bwMode="auto">
          <a:xfrm>
            <a:off x="2131011" y="5597409"/>
            <a:ext cx="6810375" cy="565150"/>
          </a:xfrm>
          <a:custGeom>
            <a:avLst/>
            <a:gdLst>
              <a:gd name="T0" fmla="*/ 0 w 15266"/>
              <a:gd name="T1" fmla="*/ 0 h 1267"/>
              <a:gd name="T2" fmla="*/ 286 w 15266"/>
              <a:gd name="T3" fmla="*/ 129 h 1267"/>
              <a:gd name="T4" fmla="*/ 583 w 15266"/>
              <a:gd name="T5" fmla="*/ 231 h 1267"/>
              <a:gd name="T6" fmla="*/ 889 w 15266"/>
              <a:gd name="T7" fmla="*/ 307 h 1267"/>
              <a:gd name="T8" fmla="*/ 1199 w 15266"/>
              <a:gd name="T9" fmla="*/ 356 h 1267"/>
              <a:gd name="T10" fmla="*/ 1373 w 15266"/>
              <a:gd name="T11" fmla="*/ 368 h 1267"/>
              <a:gd name="T12" fmla="*/ 1548 w 15266"/>
              <a:gd name="T13" fmla="*/ 366 h 1267"/>
              <a:gd name="T14" fmla="*/ 1900 w 15266"/>
              <a:gd name="T15" fmla="*/ 339 h 1267"/>
              <a:gd name="T16" fmla="*/ 2251 w 15266"/>
              <a:gd name="T17" fmla="*/ 306 h 1267"/>
              <a:gd name="T18" fmla="*/ 2427 w 15266"/>
              <a:gd name="T19" fmla="*/ 298 h 1267"/>
              <a:gd name="T20" fmla="*/ 2603 w 15266"/>
              <a:gd name="T21" fmla="*/ 299 h 1267"/>
              <a:gd name="T22" fmla="*/ 2829 w 15266"/>
              <a:gd name="T23" fmla="*/ 327 h 1267"/>
              <a:gd name="T24" fmla="*/ 3053 w 15266"/>
              <a:gd name="T25" fmla="*/ 375 h 1267"/>
              <a:gd name="T26" fmla="*/ 3276 w 15266"/>
              <a:gd name="T27" fmla="*/ 427 h 1267"/>
              <a:gd name="T28" fmla="*/ 3501 w 15266"/>
              <a:gd name="T29" fmla="*/ 468 h 1267"/>
              <a:gd name="T30" fmla="*/ 3749 w 15266"/>
              <a:gd name="T31" fmla="*/ 503 h 1267"/>
              <a:gd name="T32" fmla="*/ 3997 w 15266"/>
              <a:gd name="T33" fmla="*/ 536 h 1267"/>
              <a:gd name="T34" fmla="*/ 4246 w 15266"/>
              <a:gd name="T35" fmla="*/ 554 h 1267"/>
              <a:gd name="T36" fmla="*/ 4494 w 15266"/>
              <a:gd name="T37" fmla="*/ 543 h 1267"/>
              <a:gd name="T38" fmla="*/ 4707 w 15266"/>
              <a:gd name="T39" fmla="*/ 506 h 1267"/>
              <a:gd name="T40" fmla="*/ 4918 w 15266"/>
              <a:gd name="T41" fmla="*/ 452 h 1267"/>
              <a:gd name="T42" fmla="*/ 5335 w 15266"/>
              <a:gd name="T43" fmla="*/ 320 h 1267"/>
              <a:gd name="T44" fmla="*/ 5543 w 15266"/>
              <a:gd name="T45" fmla="*/ 255 h 1267"/>
              <a:gd name="T46" fmla="*/ 5753 w 15266"/>
              <a:gd name="T47" fmla="*/ 200 h 1267"/>
              <a:gd name="T48" fmla="*/ 5964 w 15266"/>
              <a:gd name="T49" fmla="*/ 163 h 1267"/>
              <a:gd name="T50" fmla="*/ 6179 w 15266"/>
              <a:gd name="T51" fmla="*/ 150 h 1267"/>
              <a:gd name="T52" fmla="*/ 6407 w 15266"/>
              <a:gd name="T53" fmla="*/ 166 h 1267"/>
              <a:gd name="T54" fmla="*/ 6631 w 15266"/>
              <a:gd name="T55" fmla="*/ 209 h 1267"/>
              <a:gd name="T56" fmla="*/ 6853 w 15266"/>
              <a:gd name="T57" fmla="*/ 269 h 1267"/>
              <a:gd name="T58" fmla="*/ 7075 w 15266"/>
              <a:gd name="T59" fmla="*/ 339 h 1267"/>
              <a:gd name="T60" fmla="*/ 7296 w 15266"/>
              <a:gd name="T61" fmla="*/ 410 h 1267"/>
              <a:gd name="T62" fmla="*/ 7518 w 15266"/>
              <a:gd name="T63" fmla="*/ 477 h 1267"/>
              <a:gd name="T64" fmla="*/ 7742 w 15266"/>
              <a:gd name="T65" fmla="*/ 529 h 1267"/>
              <a:gd name="T66" fmla="*/ 7969 w 15266"/>
              <a:gd name="T67" fmla="*/ 560 h 1267"/>
              <a:gd name="T68" fmla="*/ 8113 w 15266"/>
              <a:gd name="T69" fmla="*/ 563 h 1267"/>
              <a:gd name="T70" fmla="*/ 8256 w 15266"/>
              <a:gd name="T71" fmla="*/ 555 h 1267"/>
              <a:gd name="T72" fmla="*/ 8542 w 15266"/>
              <a:gd name="T73" fmla="*/ 510 h 1267"/>
              <a:gd name="T74" fmla="*/ 8825 w 15266"/>
              <a:gd name="T75" fmla="*/ 442 h 1267"/>
              <a:gd name="T76" fmla="*/ 9107 w 15266"/>
              <a:gd name="T77" fmla="*/ 370 h 1267"/>
              <a:gd name="T78" fmla="*/ 9225 w 15266"/>
              <a:gd name="T79" fmla="*/ 335 h 1267"/>
              <a:gd name="T80" fmla="*/ 9340 w 15266"/>
              <a:gd name="T81" fmla="*/ 290 h 1267"/>
              <a:gd name="T82" fmla="*/ 9568 w 15266"/>
              <a:gd name="T83" fmla="*/ 190 h 1267"/>
              <a:gd name="T84" fmla="*/ 9798 w 15266"/>
              <a:gd name="T85" fmla="*/ 100 h 1267"/>
              <a:gd name="T86" fmla="*/ 9916 w 15266"/>
              <a:gd name="T87" fmla="*/ 70 h 1267"/>
              <a:gd name="T88" fmla="*/ 10037 w 15266"/>
              <a:gd name="T89" fmla="*/ 54 h 1267"/>
              <a:gd name="T90" fmla="*/ 10498 w 15266"/>
              <a:gd name="T91" fmla="*/ 43 h 1267"/>
              <a:gd name="T92" fmla="*/ 10960 w 15266"/>
              <a:gd name="T93" fmla="*/ 64 h 1267"/>
              <a:gd name="T94" fmla="*/ 11419 w 15266"/>
              <a:gd name="T95" fmla="*/ 121 h 1267"/>
              <a:gd name="T96" fmla="*/ 11870 w 15266"/>
              <a:gd name="T97" fmla="*/ 216 h 1267"/>
              <a:gd name="T98" fmla="*/ 12032 w 15266"/>
              <a:gd name="T99" fmla="*/ 269 h 1267"/>
              <a:gd name="T100" fmla="*/ 12189 w 15266"/>
              <a:gd name="T101" fmla="*/ 337 h 1267"/>
              <a:gd name="T102" fmla="*/ 12489 w 15266"/>
              <a:gd name="T103" fmla="*/ 504 h 1267"/>
              <a:gd name="T104" fmla="*/ 12785 w 15266"/>
              <a:gd name="T105" fmla="*/ 685 h 1267"/>
              <a:gd name="T106" fmla="*/ 13089 w 15266"/>
              <a:gd name="T107" fmla="*/ 849 h 1267"/>
              <a:gd name="T108" fmla="*/ 13503 w 15266"/>
              <a:gd name="T109" fmla="*/ 1035 h 1267"/>
              <a:gd name="T110" fmla="*/ 13715 w 15266"/>
              <a:gd name="T111" fmla="*/ 1113 h 1267"/>
              <a:gd name="T112" fmla="*/ 13934 w 15266"/>
              <a:gd name="T113" fmla="*/ 1170 h 1267"/>
              <a:gd name="T114" fmla="*/ 14264 w 15266"/>
              <a:gd name="T115" fmla="*/ 1221 h 1267"/>
              <a:gd name="T116" fmla="*/ 14597 w 15266"/>
              <a:gd name="T117" fmla="*/ 1252 h 1267"/>
              <a:gd name="T118" fmla="*/ 14932 w 15266"/>
              <a:gd name="T119" fmla="*/ 1266 h 1267"/>
              <a:gd name="T120" fmla="*/ 15266 w 15266"/>
              <a:gd name="T121" fmla="*/ 1267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266" h="1267">
                <a:moveTo>
                  <a:pt x="0" y="0"/>
                </a:moveTo>
                <a:lnTo>
                  <a:pt x="286" y="129"/>
                </a:lnTo>
                <a:lnTo>
                  <a:pt x="583" y="231"/>
                </a:lnTo>
                <a:lnTo>
                  <a:pt x="889" y="307"/>
                </a:lnTo>
                <a:lnTo>
                  <a:pt x="1199" y="356"/>
                </a:lnTo>
                <a:lnTo>
                  <a:pt x="1373" y="368"/>
                </a:lnTo>
                <a:lnTo>
                  <a:pt x="1548" y="366"/>
                </a:lnTo>
                <a:lnTo>
                  <a:pt x="1900" y="339"/>
                </a:lnTo>
                <a:lnTo>
                  <a:pt x="2251" y="306"/>
                </a:lnTo>
                <a:lnTo>
                  <a:pt x="2427" y="298"/>
                </a:lnTo>
                <a:lnTo>
                  <a:pt x="2603" y="299"/>
                </a:lnTo>
                <a:lnTo>
                  <a:pt x="2829" y="327"/>
                </a:lnTo>
                <a:lnTo>
                  <a:pt x="3053" y="375"/>
                </a:lnTo>
                <a:lnTo>
                  <a:pt x="3276" y="427"/>
                </a:lnTo>
                <a:lnTo>
                  <a:pt x="3501" y="468"/>
                </a:lnTo>
                <a:lnTo>
                  <a:pt x="3749" y="503"/>
                </a:lnTo>
                <a:lnTo>
                  <a:pt x="3997" y="536"/>
                </a:lnTo>
                <a:lnTo>
                  <a:pt x="4246" y="554"/>
                </a:lnTo>
                <a:lnTo>
                  <a:pt x="4494" y="543"/>
                </a:lnTo>
                <a:lnTo>
                  <a:pt x="4707" y="506"/>
                </a:lnTo>
                <a:lnTo>
                  <a:pt x="4918" y="452"/>
                </a:lnTo>
                <a:lnTo>
                  <a:pt x="5335" y="320"/>
                </a:lnTo>
                <a:lnTo>
                  <a:pt x="5543" y="255"/>
                </a:lnTo>
                <a:lnTo>
                  <a:pt x="5753" y="200"/>
                </a:lnTo>
                <a:lnTo>
                  <a:pt x="5964" y="163"/>
                </a:lnTo>
                <a:lnTo>
                  <a:pt x="6179" y="150"/>
                </a:lnTo>
                <a:lnTo>
                  <a:pt x="6407" y="166"/>
                </a:lnTo>
                <a:lnTo>
                  <a:pt x="6631" y="209"/>
                </a:lnTo>
                <a:lnTo>
                  <a:pt x="6853" y="269"/>
                </a:lnTo>
                <a:lnTo>
                  <a:pt x="7075" y="339"/>
                </a:lnTo>
                <a:lnTo>
                  <a:pt x="7296" y="410"/>
                </a:lnTo>
                <a:lnTo>
                  <a:pt x="7518" y="477"/>
                </a:lnTo>
                <a:lnTo>
                  <a:pt x="7742" y="529"/>
                </a:lnTo>
                <a:lnTo>
                  <a:pt x="7969" y="560"/>
                </a:lnTo>
                <a:lnTo>
                  <a:pt x="8113" y="563"/>
                </a:lnTo>
                <a:lnTo>
                  <a:pt x="8256" y="555"/>
                </a:lnTo>
                <a:lnTo>
                  <a:pt x="8542" y="510"/>
                </a:lnTo>
                <a:lnTo>
                  <a:pt x="8825" y="442"/>
                </a:lnTo>
                <a:lnTo>
                  <a:pt x="9107" y="370"/>
                </a:lnTo>
                <a:lnTo>
                  <a:pt x="9225" y="335"/>
                </a:lnTo>
                <a:lnTo>
                  <a:pt x="9340" y="290"/>
                </a:lnTo>
                <a:lnTo>
                  <a:pt x="9568" y="190"/>
                </a:lnTo>
                <a:lnTo>
                  <a:pt x="9798" y="100"/>
                </a:lnTo>
                <a:lnTo>
                  <a:pt x="9916" y="70"/>
                </a:lnTo>
                <a:lnTo>
                  <a:pt x="10037" y="54"/>
                </a:lnTo>
                <a:lnTo>
                  <a:pt x="10498" y="43"/>
                </a:lnTo>
                <a:lnTo>
                  <a:pt x="10960" y="64"/>
                </a:lnTo>
                <a:lnTo>
                  <a:pt x="11419" y="121"/>
                </a:lnTo>
                <a:lnTo>
                  <a:pt x="11870" y="216"/>
                </a:lnTo>
                <a:lnTo>
                  <a:pt x="12032" y="269"/>
                </a:lnTo>
                <a:lnTo>
                  <a:pt x="12189" y="337"/>
                </a:lnTo>
                <a:lnTo>
                  <a:pt x="12489" y="504"/>
                </a:lnTo>
                <a:lnTo>
                  <a:pt x="12785" y="685"/>
                </a:lnTo>
                <a:lnTo>
                  <a:pt x="13089" y="849"/>
                </a:lnTo>
                <a:lnTo>
                  <a:pt x="13503" y="1035"/>
                </a:lnTo>
                <a:lnTo>
                  <a:pt x="13715" y="1113"/>
                </a:lnTo>
                <a:lnTo>
                  <a:pt x="13934" y="1170"/>
                </a:lnTo>
                <a:lnTo>
                  <a:pt x="14264" y="1221"/>
                </a:lnTo>
                <a:lnTo>
                  <a:pt x="14597" y="1252"/>
                </a:lnTo>
                <a:lnTo>
                  <a:pt x="14932" y="1266"/>
                </a:lnTo>
                <a:lnTo>
                  <a:pt x="15266" y="1267"/>
                </a:lnTo>
              </a:path>
            </a:pathLst>
          </a:custGeom>
          <a:noFill/>
          <a:ln w="15875">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TextBox 33">
            <a:extLst>
              <a:ext uri="{FF2B5EF4-FFF2-40B4-BE49-F238E27FC236}">
                <a16:creationId xmlns:a16="http://schemas.microsoft.com/office/drawing/2014/main" id="{4C231177-78F0-8A30-29E2-C783A92C302C}"/>
              </a:ext>
            </a:extLst>
          </p:cNvPr>
          <p:cNvSpPr txBox="1"/>
          <p:nvPr/>
        </p:nvSpPr>
        <p:spPr>
          <a:xfrm>
            <a:off x="9083842" y="5106202"/>
            <a:ext cx="1550489" cy="369332"/>
          </a:xfrm>
          <a:prstGeom prst="rect">
            <a:avLst/>
          </a:prstGeom>
          <a:noFill/>
        </p:spPr>
        <p:txBody>
          <a:bodyPr wrap="none" rtlCol="0">
            <a:spAutoFit/>
          </a:bodyPr>
          <a:lstStyle/>
          <a:p>
            <a:r>
              <a:rPr lang="en-US" sz="1800">
                <a:solidFill>
                  <a:srgbClr val="0000FF"/>
                </a:solidFill>
                <a:latin typeface="+mj-lt"/>
              </a:rPr>
              <a:t>previous shore</a:t>
            </a:r>
          </a:p>
        </p:txBody>
      </p:sp>
      <p:sp>
        <p:nvSpPr>
          <p:cNvPr id="35" name="TextBox 34">
            <a:extLst>
              <a:ext uri="{FF2B5EF4-FFF2-40B4-BE49-F238E27FC236}">
                <a16:creationId xmlns:a16="http://schemas.microsoft.com/office/drawing/2014/main" id="{041D417C-3DA1-60F2-34E2-7DA694D5A753}"/>
              </a:ext>
            </a:extLst>
          </p:cNvPr>
          <p:cNvSpPr txBox="1"/>
          <p:nvPr/>
        </p:nvSpPr>
        <p:spPr>
          <a:xfrm>
            <a:off x="8971550" y="5535328"/>
            <a:ext cx="1460913" cy="369332"/>
          </a:xfrm>
          <a:prstGeom prst="rect">
            <a:avLst/>
          </a:prstGeom>
          <a:noFill/>
        </p:spPr>
        <p:txBody>
          <a:bodyPr wrap="none" rtlCol="0">
            <a:spAutoFit/>
          </a:bodyPr>
          <a:lstStyle/>
          <a:p>
            <a:r>
              <a:rPr lang="en-US" sz="1800">
                <a:solidFill>
                  <a:srgbClr val="0000FF"/>
                </a:solidFill>
                <a:latin typeface="+mj-lt"/>
              </a:rPr>
              <a:t>(1) new shore</a:t>
            </a:r>
          </a:p>
        </p:txBody>
      </p:sp>
      <p:sp>
        <p:nvSpPr>
          <p:cNvPr id="36" name="TextBox 35">
            <a:extLst>
              <a:ext uri="{FF2B5EF4-FFF2-40B4-BE49-F238E27FC236}">
                <a16:creationId xmlns:a16="http://schemas.microsoft.com/office/drawing/2014/main" id="{AB9F7EDF-2D7E-C7A9-4D37-8E1A03160E5D}"/>
              </a:ext>
            </a:extLst>
          </p:cNvPr>
          <p:cNvSpPr txBox="1"/>
          <p:nvPr/>
        </p:nvSpPr>
        <p:spPr>
          <a:xfrm>
            <a:off x="9003632" y="5952423"/>
            <a:ext cx="2377189" cy="369332"/>
          </a:xfrm>
          <a:prstGeom prst="rect">
            <a:avLst/>
          </a:prstGeom>
          <a:noFill/>
        </p:spPr>
        <p:txBody>
          <a:bodyPr wrap="none" rtlCol="0">
            <a:spAutoFit/>
          </a:bodyPr>
          <a:lstStyle/>
          <a:p>
            <a:r>
              <a:rPr lang="en-US" sz="1800">
                <a:solidFill>
                  <a:srgbClr val="C00000"/>
                </a:solidFill>
                <a:latin typeface="+mj-lt"/>
              </a:rPr>
              <a:t>(2) new thread/thalweg</a:t>
            </a:r>
          </a:p>
        </p:txBody>
      </p:sp>
      <p:sp>
        <p:nvSpPr>
          <p:cNvPr id="3" name="TextBox 2">
            <a:extLst>
              <a:ext uri="{FF2B5EF4-FFF2-40B4-BE49-F238E27FC236}">
                <a16:creationId xmlns:a16="http://schemas.microsoft.com/office/drawing/2014/main" id="{63B8214F-AB2B-557B-9BE7-7C3B1D86DA83}"/>
              </a:ext>
            </a:extLst>
          </p:cNvPr>
          <p:cNvSpPr txBox="1"/>
          <p:nvPr/>
        </p:nvSpPr>
        <p:spPr>
          <a:xfrm>
            <a:off x="9068916" y="2669458"/>
            <a:ext cx="3033251" cy="1015663"/>
          </a:xfrm>
          <a:prstGeom prst="rect">
            <a:avLst/>
          </a:prstGeom>
          <a:noFill/>
        </p:spPr>
        <p:txBody>
          <a:bodyPr wrap="square" rtlCol="0">
            <a:spAutoFit/>
          </a:bodyPr>
          <a:lstStyle/>
          <a:p>
            <a:r>
              <a:rPr lang="en-US" sz="2000">
                <a:solidFill>
                  <a:srgbClr val="0000FF"/>
                </a:solidFill>
                <a:latin typeface="+mj-lt"/>
              </a:rPr>
              <a:t>Senior/Junior relationships may have to be considered</a:t>
            </a:r>
          </a:p>
          <a:p>
            <a:r>
              <a:rPr lang="en-US" sz="2000">
                <a:solidFill>
                  <a:srgbClr val="0000FF"/>
                </a:solidFill>
                <a:latin typeface="+mj-lt"/>
              </a:rPr>
              <a:t>along ends.</a:t>
            </a:r>
          </a:p>
        </p:txBody>
      </p:sp>
    </p:spTree>
    <p:extLst>
      <p:ext uri="{BB962C8B-B14F-4D97-AF65-F5344CB8AC3E}">
        <p14:creationId xmlns:p14="http://schemas.microsoft.com/office/powerpoint/2010/main" val="506212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9700-8B46-4B2B-209D-ACE468AAAB2C}"/>
              </a:ext>
            </a:extLst>
          </p:cNvPr>
          <p:cNvSpPr>
            <a:spLocks noGrp="1"/>
          </p:cNvSpPr>
          <p:nvPr>
            <p:ph type="title"/>
          </p:nvPr>
        </p:nvSpPr>
        <p:spPr/>
        <p:txBody>
          <a:bodyPr/>
          <a:lstStyle/>
          <a:p>
            <a:r>
              <a:rPr lang="en-US"/>
              <a:t>G. Apportionment</a:t>
            </a:r>
          </a:p>
        </p:txBody>
      </p:sp>
      <p:sp>
        <p:nvSpPr>
          <p:cNvPr id="40" name="Content Placeholder 39">
            <a:extLst>
              <a:ext uri="{FF2B5EF4-FFF2-40B4-BE49-F238E27FC236}">
                <a16:creationId xmlns:a16="http://schemas.microsoft.com/office/drawing/2014/main" id="{F3D8297E-06B7-ED2B-59A2-CE5E641EE4EF}"/>
              </a:ext>
            </a:extLst>
          </p:cNvPr>
          <p:cNvSpPr>
            <a:spLocks noGrp="1"/>
          </p:cNvSpPr>
          <p:nvPr>
            <p:ph idx="1"/>
          </p:nvPr>
        </p:nvSpPr>
        <p:spPr/>
        <p:txBody>
          <a:bodyPr/>
          <a:lstStyle/>
          <a:p>
            <a:r>
              <a:rPr lang="en-US"/>
              <a:t>1. Streams</a:t>
            </a:r>
          </a:p>
          <a:p>
            <a:pPr lvl="1"/>
            <a:r>
              <a:rPr lang="en-US"/>
              <a:t>b. Proportion: Based on lengths of original and new shorelines.</a:t>
            </a:r>
          </a:p>
          <a:p>
            <a:pPr lvl="2"/>
            <a:r>
              <a:rPr lang="en-US"/>
              <a:t>a=A(</a:t>
            </a:r>
            <a:r>
              <a:rPr lang="en-US" err="1"/>
              <a:t>L</a:t>
            </a:r>
            <a:r>
              <a:rPr lang="en-US" baseline="-25000" err="1"/>
              <a:t>old</a:t>
            </a:r>
            <a:r>
              <a:rPr lang="en-US"/>
              <a:t>/</a:t>
            </a:r>
            <a:r>
              <a:rPr lang="en-US" err="1"/>
              <a:t>L</a:t>
            </a:r>
            <a:r>
              <a:rPr lang="en-US" baseline="-25000" err="1"/>
              <a:t>New</a:t>
            </a:r>
            <a:r>
              <a:rPr lang="en-US"/>
              <a:t>), etc.		</a:t>
            </a:r>
            <a:r>
              <a:rPr lang="en-US" err="1"/>
              <a:t>L</a:t>
            </a:r>
            <a:r>
              <a:rPr lang="en-US" baseline="-25000" err="1"/>
              <a:t>Old</a:t>
            </a:r>
            <a:r>
              <a:rPr lang="en-US"/>
              <a:t>, </a:t>
            </a:r>
            <a:r>
              <a:rPr lang="en-US" err="1"/>
              <a:t>L</a:t>
            </a:r>
            <a:r>
              <a:rPr lang="en-US" baseline="-25000" err="1"/>
              <a:t>New</a:t>
            </a:r>
            <a:r>
              <a:rPr lang="en-US"/>
              <a:t>: old and new shoreline lengths</a:t>
            </a:r>
          </a:p>
        </p:txBody>
      </p:sp>
      <p:sp>
        <p:nvSpPr>
          <p:cNvPr id="118" name="TextBox 117">
            <a:extLst>
              <a:ext uri="{FF2B5EF4-FFF2-40B4-BE49-F238E27FC236}">
                <a16:creationId xmlns:a16="http://schemas.microsoft.com/office/drawing/2014/main" id="{73E09E15-7BD2-D695-DDB7-FE83FBB84320}"/>
              </a:ext>
            </a:extLst>
          </p:cNvPr>
          <p:cNvSpPr txBox="1"/>
          <p:nvPr/>
        </p:nvSpPr>
        <p:spPr>
          <a:xfrm>
            <a:off x="9082112" y="5106202"/>
            <a:ext cx="1550091" cy="369332"/>
          </a:xfrm>
          <a:prstGeom prst="rect">
            <a:avLst/>
          </a:prstGeom>
          <a:noFill/>
        </p:spPr>
        <p:txBody>
          <a:bodyPr wrap="none" rtlCol="0">
            <a:spAutoFit/>
          </a:bodyPr>
          <a:lstStyle/>
          <a:p>
            <a:r>
              <a:rPr lang="en-US" sz="1800">
                <a:latin typeface="+mj-lt"/>
              </a:rPr>
              <a:t>previous shore</a:t>
            </a:r>
          </a:p>
        </p:txBody>
      </p:sp>
      <p:sp>
        <p:nvSpPr>
          <p:cNvPr id="119" name="TextBox 118">
            <a:extLst>
              <a:ext uri="{FF2B5EF4-FFF2-40B4-BE49-F238E27FC236}">
                <a16:creationId xmlns:a16="http://schemas.microsoft.com/office/drawing/2014/main" id="{78E33FC7-56AC-4B04-1B72-88D6872CCCD6}"/>
              </a:ext>
            </a:extLst>
          </p:cNvPr>
          <p:cNvSpPr txBox="1"/>
          <p:nvPr/>
        </p:nvSpPr>
        <p:spPr>
          <a:xfrm>
            <a:off x="8969849" y="5535328"/>
            <a:ext cx="1153136" cy="369332"/>
          </a:xfrm>
          <a:prstGeom prst="rect">
            <a:avLst/>
          </a:prstGeom>
          <a:noFill/>
        </p:spPr>
        <p:txBody>
          <a:bodyPr wrap="none" rtlCol="0">
            <a:spAutoFit/>
          </a:bodyPr>
          <a:lstStyle/>
          <a:p>
            <a:r>
              <a:rPr lang="en-US" sz="1800">
                <a:solidFill>
                  <a:srgbClr val="0000FF"/>
                </a:solidFill>
                <a:latin typeface="+mj-lt"/>
              </a:rPr>
              <a:t>new shore</a:t>
            </a:r>
          </a:p>
        </p:txBody>
      </p:sp>
      <p:grpSp>
        <p:nvGrpSpPr>
          <p:cNvPr id="120" name="Group 119">
            <a:extLst>
              <a:ext uri="{FF2B5EF4-FFF2-40B4-BE49-F238E27FC236}">
                <a16:creationId xmlns:a16="http://schemas.microsoft.com/office/drawing/2014/main" id="{76B52DD9-06EC-3E24-36ED-1D427364747E}"/>
              </a:ext>
            </a:extLst>
          </p:cNvPr>
          <p:cNvGrpSpPr/>
          <p:nvPr/>
        </p:nvGrpSpPr>
        <p:grpSpPr>
          <a:xfrm>
            <a:off x="2351573" y="4409959"/>
            <a:ext cx="6676899" cy="1273175"/>
            <a:chOff x="2654300" y="3659188"/>
            <a:chExt cx="6678613" cy="1273175"/>
          </a:xfrm>
        </p:grpSpPr>
        <p:sp>
          <p:nvSpPr>
            <p:cNvPr id="121" name="Freeform 5">
              <a:extLst>
                <a:ext uri="{FF2B5EF4-FFF2-40B4-BE49-F238E27FC236}">
                  <a16:creationId xmlns:a16="http://schemas.microsoft.com/office/drawing/2014/main" id="{6E46B7F7-2DBC-7E9E-3EA6-6D4C8D776DD5}"/>
                </a:ext>
              </a:extLst>
            </p:cNvPr>
            <p:cNvSpPr>
              <a:spLocks/>
            </p:cNvSpPr>
            <p:nvPr/>
          </p:nvSpPr>
          <p:spPr bwMode="auto">
            <a:xfrm>
              <a:off x="2830513" y="3659188"/>
              <a:ext cx="6502400" cy="900113"/>
            </a:xfrm>
            <a:custGeom>
              <a:avLst/>
              <a:gdLst>
                <a:gd name="T0" fmla="*/ 0 w 15047"/>
                <a:gd name="T1" fmla="*/ 522 h 2082"/>
                <a:gd name="T2" fmla="*/ 355 w 15047"/>
                <a:gd name="T3" fmla="*/ 375 h 2082"/>
                <a:gd name="T4" fmla="*/ 717 w 15047"/>
                <a:gd name="T5" fmla="*/ 245 h 2082"/>
                <a:gd name="T6" fmla="*/ 1086 w 15047"/>
                <a:gd name="T7" fmla="*/ 137 h 2082"/>
                <a:gd name="T8" fmla="*/ 1460 w 15047"/>
                <a:gd name="T9" fmla="*/ 55 h 2082"/>
                <a:gd name="T10" fmla="*/ 1755 w 15047"/>
                <a:gd name="T11" fmla="*/ 15 h 2082"/>
                <a:gd name="T12" fmla="*/ 2052 w 15047"/>
                <a:gd name="T13" fmla="*/ 0 h 2082"/>
                <a:gd name="T14" fmla="*/ 2350 w 15047"/>
                <a:gd name="T15" fmla="*/ 13 h 2082"/>
                <a:gd name="T16" fmla="*/ 2643 w 15047"/>
                <a:gd name="T17" fmla="*/ 55 h 2082"/>
                <a:gd name="T18" fmla="*/ 2809 w 15047"/>
                <a:gd name="T19" fmla="*/ 97 h 2082"/>
                <a:gd name="T20" fmla="*/ 2970 w 15047"/>
                <a:gd name="T21" fmla="*/ 151 h 2082"/>
                <a:gd name="T22" fmla="*/ 3286 w 15047"/>
                <a:gd name="T23" fmla="*/ 285 h 2082"/>
                <a:gd name="T24" fmla="*/ 3600 w 15047"/>
                <a:gd name="T25" fmla="*/ 427 h 2082"/>
                <a:gd name="T26" fmla="*/ 3920 w 15047"/>
                <a:gd name="T27" fmla="*/ 551 h 2082"/>
                <a:gd name="T28" fmla="*/ 4358 w 15047"/>
                <a:gd name="T29" fmla="*/ 668 h 2082"/>
                <a:gd name="T30" fmla="*/ 4805 w 15047"/>
                <a:gd name="T31" fmla="*/ 745 h 2082"/>
                <a:gd name="T32" fmla="*/ 5577 w 15047"/>
                <a:gd name="T33" fmla="*/ 824 h 2082"/>
                <a:gd name="T34" fmla="*/ 6351 w 15047"/>
                <a:gd name="T35" fmla="*/ 862 h 2082"/>
                <a:gd name="T36" fmla="*/ 6586 w 15047"/>
                <a:gd name="T37" fmla="*/ 869 h 2082"/>
                <a:gd name="T38" fmla="*/ 6821 w 15047"/>
                <a:gd name="T39" fmla="*/ 869 h 2082"/>
                <a:gd name="T40" fmla="*/ 7054 w 15047"/>
                <a:gd name="T41" fmla="*/ 852 h 2082"/>
                <a:gd name="T42" fmla="*/ 7281 w 15047"/>
                <a:gd name="T43" fmla="*/ 803 h 2082"/>
                <a:gd name="T44" fmla="*/ 7498 w 15047"/>
                <a:gd name="T45" fmla="*/ 723 h 2082"/>
                <a:gd name="T46" fmla="*/ 7709 w 15047"/>
                <a:gd name="T47" fmla="*/ 625 h 2082"/>
                <a:gd name="T48" fmla="*/ 8121 w 15047"/>
                <a:gd name="T49" fmla="*/ 401 h 2082"/>
                <a:gd name="T50" fmla="*/ 8327 w 15047"/>
                <a:gd name="T51" fmla="*/ 291 h 2082"/>
                <a:gd name="T52" fmla="*/ 8536 w 15047"/>
                <a:gd name="T53" fmla="*/ 192 h 2082"/>
                <a:gd name="T54" fmla="*/ 8751 w 15047"/>
                <a:gd name="T55" fmla="*/ 111 h 2082"/>
                <a:gd name="T56" fmla="*/ 8974 w 15047"/>
                <a:gd name="T57" fmla="*/ 55 h 2082"/>
                <a:gd name="T58" fmla="*/ 9203 w 15047"/>
                <a:gd name="T59" fmla="*/ 25 h 2082"/>
                <a:gd name="T60" fmla="*/ 9435 w 15047"/>
                <a:gd name="T61" fmla="*/ 13 h 2082"/>
                <a:gd name="T62" fmla="*/ 9667 w 15047"/>
                <a:gd name="T63" fmla="*/ 18 h 2082"/>
                <a:gd name="T64" fmla="*/ 9901 w 15047"/>
                <a:gd name="T65" fmla="*/ 35 h 2082"/>
                <a:gd name="T66" fmla="*/ 10367 w 15047"/>
                <a:gd name="T67" fmla="*/ 96 h 2082"/>
                <a:gd name="T68" fmla="*/ 10828 w 15047"/>
                <a:gd name="T69" fmla="*/ 174 h 2082"/>
                <a:gd name="T70" fmla="*/ 11090 w 15047"/>
                <a:gd name="T71" fmla="*/ 238 h 2082"/>
                <a:gd name="T72" fmla="*/ 11345 w 15047"/>
                <a:gd name="T73" fmla="*/ 330 h 2082"/>
                <a:gd name="T74" fmla="*/ 11595 w 15047"/>
                <a:gd name="T75" fmla="*/ 438 h 2082"/>
                <a:gd name="T76" fmla="*/ 11843 w 15047"/>
                <a:gd name="T77" fmla="*/ 551 h 2082"/>
                <a:gd name="T78" fmla="*/ 12309 w 15047"/>
                <a:gd name="T79" fmla="*/ 770 h 2082"/>
                <a:gd name="T80" fmla="*/ 12771 w 15047"/>
                <a:gd name="T81" fmla="*/ 999 h 2082"/>
                <a:gd name="T82" fmla="*/ 13694 w 15047"/>
                <a:gd name="T83" fmla="*/ 1459 h 2082"/>
                <a:gd name="T84" fmla="*/ 14368 w 15047"/>
                <a:gd name="T85" fmla="*/ 1776 h 2082"/>
                <a:gd name="T86" fmla="*/ 15047 w 15047"/>
                <a:gd name="T87" fmla="*/ 2082 h 2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047" h="2082">
                  <a:moveTo>
                    <a:pt x="0" y="522"/>
                  </a:moveTo>
                  <a:lnTo>
                    <a:pt x="355" y="375"/>
                  </a:lnTo>
                  <a:lnTo>
                    <a:pt x="717" y="245"/>
                  </a:lnTo>
                  <a:lnTo>
                    <a:pt x="1086" y="137"/>
                  </a:lnTo>
                  <a:lnTo>
                    <a:pt x="1460" y="55"/>
                  </a:lnTo>
                  <a:lnTo>
                    <a:pt x="1755" y="15"/>
                  </a:lnTo>
                  <a:lnTo>
                    <a:pt x="2052" y="0"/>
                  </a:lnTo>
                  <a:lnTo>
                    <a:pt x="2350" y="13"/>
                  </a:lnTo>
                  <a:lnTo>
                    <a:pt x="2643" y="55"/>
                  </a:lnTo>
                  <a:lnTo>
                    <a:pt x="2809" y="97"/>
                  </a:lnTo>
                  <a:lnTo>
                    <a:pt x="2970" y="151"/>
                  </a:lnTo>
                  <a:lnTo>
                    <a:pt x="3286" y="285"/>
                  </a:lnTo>
                  <a:lnTo>
                    <a:pt x="3600" y="427"/>
                  </a:lnTo>
                  <a:lnTo>
                    <a:pt x="3920" y="551"/>
                  </a:lnTo>
                  <a:lnTo>
                    <a:pt x="4358" y="668"/>
                  </a:lnTo>
                  <a:lnTo>
                    <a:pt x="4805" y="745"/>
                  </a:lnTo>
                  <a:lnTo>
                    <a:pt x="5577" y="824"/>
                  </a:lnTo>
                  <a:lnTo>
                    <a:pt x="6351" y="862"/>
                  </a:lnTo>
                  <a:lnTo>
                    <a:pt x="6586" y="869"/>
                  </a:lnTo>
                  <a:lnTo>
                    <a:pt x="6821" y="869"/>
                  </a:lnTo>
                  <a:lnTo>
                    <a:pt x="7054" y="852"/>
                  </a:lnTo>
                  <a:lnTo>
                    <a:pt x="7281" y="803"/>
                  </a:lnTo>
                  <a:lnTo>
                    <a:pt x="7498" y="723"/>
                  </a:lnTo>
                  <a:lnTo>
                    <a:pt x="7709" y="625"/>
                  </a:lnTo>
                  <a:lnTo>
                    <a:pt x="8121" y="401"/>
                  </a:lnTo>
                  <a:lnTo>
                    <a:pt x="8327" y="291"/>
                  </a:lnTo>
                  <a:lnTo>
                    <a:pt x="8536" y="192"/>
                  </a:lnTo>
                  <a:lnTo>
                    <a:pt x="8751" y="111"/>
                  </a:lnTo>
                  <a:lnTo>
                    <a:pt x="8974" y="55"/>
                  </a:lnTo>
                  <a:lnTo>
                    <a:pt x="9203" y="25"/>
                  </a:lnTo>
                  <a:lnTo>
                    <a:pt x="9435" y="13"/>
                  </a:lnTo>
                  <a:lnTo>
                    <a:pt x="9667" y="18"/>
                  </a:lnTo>
                  <a:lnTo>
                    <a:pt x="9901" y="35"/>
                  </a:lnTo>
                  <a:lnTo>
                    <a:pt x="10367" y="96"/>
                  </a:lnTo>
                  <a:lnTo>
                    <a:pt x="10828" y="174"/>
                  </a:lnTo>
                  <a:lnTo>
                    <a:pt x="11090" y="238"/>
                  </a:lnTo>
                  <a:lnTo>
                    <a:pt x="11345" y="330"/>
                  </a:lnTo>
                  <a:lnTo>
                    <a:pt x="11595" y="438"/>
                  </a:lnTo>
                  <a:lnTo>
                    <a:pt x="11843" y="551"/>
                  </a:lnTo>
                  <a:lnTo>
                    <a:pt x="12309" y="770"/>
                  </a:lnTo>
                  <a:lnTo>
                    <a:pt x="12771" y="999"/>
                  </a:lnTo>
                  <a:lnTo>
                    <a:pt x="13694" y="1459"/>
                  </a:lnTo>
                  <a:lnTo>
                    <a:pt x="14368" y="1776"/>
                  </a:lnTo>
                  <a:lnTo>
                    <a:pt x="15047" y="2082"/>
                  </a:lnTo>
                </a:path>
              </a:pathLst>
            </a:custGeom>
            <a:noFill/>
            <a:ln w="15875">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6">
              <a:extLst>
                <a:ext uri="{FF2B5EF4-FFF2-40B4-BE49-F238E27FC236}">
                  <a16:creationId xmlns:a16="http://schemas.microsoft.com/office/drawing/2014/main" id="{38F5B6D7-2FC1-796E-9769-00655337B6F9}"/>
                </a:ext>
              </a:extLst>
            </p:cNvPr>
            <p:cNvSpPr>
              <a:spLocks/>
            </p:cNvSpPr>
            <p:nvPr/>
          </p:nvSpPr>
          <p:spPr bwMode="auto">
            <a:xfrm>
              <a:off x="2654300" y="4075113"/>
              <a:ext cx="6613525" cy="857250"/>
            </a:xfrm>
            <a:custGeom>
              <a:avLst/>
              <a:gdLst>
                <a:gd name="T0" fmla="*/ 0 w 15303"/>
                <a:gd name="T1" fmla="*/ 255 h 1982"/>
                <a:gd name="T2" fmla="*/ 784 w 15303"/>
                <a:gd name="T3" fmla="*/ 122 h 1982"/>
                <a:gd name="T4" fmla="*/ 1577 w 15303"/>
                <a:gd name="T5" fmla="*/ 35 h 1982"/>
                <a:gd name="T6" fmla="*/ 1974 w 15303"/>
                <a:gd name="T7" fmla="*/ 10 h 1982"/>
                <a:gd name="T8" fmla="*/ 2372 w 15303"/>
                <a:gd name="T9" fmla="*/ 0 h 1982"/>
                <a:gd name="T10" fmla="*/ 2770 w 15303"/>
                <a:gd name="T11" fmla="*/ 3 h 1982"/>
                <a:gd name="T12" fmla="*/ 3166 w 15303"/>
                <a:gd name="T13" fmla="*/ 22 h 1982"/>
                <a:gd name="T14" fmla="*/ 3514 w 15303"/>
                <a:gd name="T15" fmla="*/ 64 h 1982"/>
                <a:gd name="T16" fmla="*/ 3857 w 15303"/>
                <a:gd name="T17" fmla="*/ 133 h 1982"/>
                <a:gd name="T18" fmla="*/ 4198 w 15303"/>
                <a:gd name="T19" fmla="*/ 223 h 1982"/>
                <a:gd name="T20" fmla="*/ 4536 w 15303"/>
                <a:gd name="T21" fmla="*/ 323 h 1982"/>
                <a:gd name="T22" fmla="*/ 4875 w 15303"/>
                <a:gd name="T23" fmla="*/ 426 h 1982"/>
                <a:gd name="T24" fmla="*/ 5214 w 15303"/>
                <a:gd name="T25" fmla="*/ 522 h 1982"/>
                <a:gd name="T26" fmla="*/ 5556 w 15303"/>
                <a:gd name="T27" fmla="*/ 602 h 1982"/>
                <a:gd name="T28" fmla="*/ 5903 w 15303"/>
                <a:gd name="T29" fmla="*/ 658 h 1982"/>
                <a:gd name="T30" fmla="*/ 6367 w 15303"/>
                <a:gd name="T31" fmla="*/ 689 h 1982"/>
                <a:gd name="T32" fmla="*/ 6833 w 15303"/>
                <a:gd name="T33" fmla="*/ 679 h 1982"/>
                <a:gd name="T34" fmla="*/ 7298 w 15303"/>
                <a:gd name="T35" fmla="*/ 634 h 1982"/>
                <a:gd name="T36" fmla="*/ 7759 w 15303"/>
                <a:gd name="T37" fmla="*/ 561 h 1982"/>
                <a:gd name="T38" fmla="*/ 7914 w 15303"/>
                <a:gd name="T39" fmla="*/ 517 h 1982"/>
                <a:gd name="T40" fmla="*/ 8064 w 15303"/>
                <a:gd name="T41" fmla="*/ 451 h 1982"/>
                <a:gd name="T42" fmla="*/ 8356 w 15303"/>
                <a:gd name="T43" fmla="*/ 288 h 1982"/>
                <a:gd name="T44" fmla="*/ 8501 w 15303"/>
                <a:gd name="T45" fmla="*/ 208 h 1982"/>
                <a:gd name="T46" fmla="*/ 8649 w 15303"/>
                <a:gd name="T47" fmla="*/ 142 h 1982"/>
                <a:gd name="T48" fmla="*/ 8800 w 15303"/>
                <a:gd name="T49" fmla="*/ 98 h 1982"/>
                <a:gd name="T50" fmla="*/ 8958 w 15303"/>
                <a:gd name="T51" fmla="*/ 85 h 1982"/>
                <a:gd name="T52" fmla="*/ 9417 w 15303"/>
                <a:gd name="T53" fmla="*/ 110 h 1982"/>
                <a:gd name="T54" fmla="*/ 9876 w 15303"/>
                <a:gd name="T55" fmla="*/ 154 h 1982"/>
                <a:gd name="T56" fmla="*/ 10333 w 15303"/>
                <a:gd name="T57" fmla="*/ 214 h 1982"/>
                <a:gd name="T58" fmla="*/ 10789 w 15303"/>
                <a:gd name="T59" fmla="*/ 290 h 1982"/>
                <a:gd name="T60" fmla="*/ 11242 w 15303"/>
                <a:gd name="T61" fmla="*/ 380 h 1982"/>
                <a:gd name="T62" fmla="*/ 11692 w 15303"/>
                <a:gd name="T63" fmla="*/ 484 h 1982"/>
                <a:gd name="T64" fmla="*/ 12581 w 15303"/>
                <a:gd name="T65" fmla="*/ 726 h 1982"/>
                <a:gd name="T66" fmla="*/ 13294 w 15303"/>
                <a:gd name="T67" fmla="*/ 964 h 1982"/>
                <a:gd name="T68" fmla="*/ 13992 w 15303"/>
                <a:gd name="T69" fmla="*/ 1249 h 1982"/>
                <a:gd name="T70" fmla="*/ 14332 w 15303"/>
                <a:gd name="T71" fmla="*/ 1411 h 1982"/>
                <a:gd name="T72" fmla="*/ 14665 w 15303"/>
                <a:gd name="T73" fmla="*/ 1587 h 1982"/>
                <a:gd name="T74" fmla="*/ 14989 w 15303"/>
                <a:gd name="T75" fmla="*/ 1777 h 1982"/>
                <a:gd name="T76" fmla="*/ 15303 w 15303"/>
                <a:gd name="T77" fmla="*/ 1982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03" h="1982">
                  <a:moveTo>
                    <a:pt x="0" y="255"/>
                  </a:moveTo>
                  <a:lnTo>
                    <a:pt x="784" y="122"/>
                  </a:lnTo>
                  <a:lnTo>
                    <a:pt x="1577" y="35"/>
                  </a:lnTo>
                  <a:lnTo>
                    <a:pt x="1974" y="10"/>
                  </a:lnTo>
                  <a:lnTo>
                    <a:pt x="2372" y="0"/>
                  </a:lnTo>
                  <a:lnTo>
                    <a:pt x="2770" y="3"/>
                  </a:lnTo>
                  <a:lnTo>
                    <a:pt x="3166" y="22"/>
                  </a:lnTo>
                  <a:lnTo>
                    <a:pt x="3514" y="64"/>
                  </a:lnTo>
                  <a:lnTo>
                    <a:pt x="3857" y="133"/>
                  </a:lnTo>
                  <a:lnTo>
                    <a:pt x="4198" y="223"/>
                  </a:lnTo>
                  <a:lnTo>
                    <a:pt x="4536" y="323"/>
                  </a:lnTo>
                  <a:lnTo>
                    <a:pt x="4875" y="426"/>
                  </a:lnTo>
                  <a:lnTo>
                    <a:pt x="5214" y="522"/>
                  </a:lnTo>
                  <a:lnTo>
                    <a:pt x="5556" y="602"/>
                  </a:lnTo>
                  <a:lnTo>
                    <a:pt x="5903" y="658"/>
                  </a:lnTo>
                  <a:lnTo>
                    <a:pt x="6367" y="689"/>
                  </a:lnTo>
                  <a:lnTo>
                    <a:pt x="6833" y="679"/>
                  </a:lnTo>
                  <a:lnTo>
                    <a:pt x="7298" y="634"/>
                  </a:lnTo>
                  <a:lnTo>
                    <a:pt x="7759" y="561"/>
                  </a:lnTo>
                  <a:lnTo>
                    <a:pt x="7914" y="517"/>
                  </a:lnTo>
                  <a:lnTo>
                    <a:pt x="8064" y="451"/>
                  </a:lnTo>
                  <a:lnTo>
                    <a:pt x="8356" y="288"/>
                  </a:lnTo>
                  <a:lnTo>
                    <a:pt x="8501" y="208"/>
                  </a:lnTo>
                  <a:lnTo>
                    <a:pt x="8649" y="142"/>
                  </a:lnTo>
                  <a:lnTo>
                    <a:pt x="8800" y="98"/>
                  </a:lnTo>
                  <a:lnTo>
                    <a:pt x="8958" y="85"/>
                  </a:lnTo>
                  <a:lnTo>
                    <a:pt x="9417" y="110"/>
                  </a:lnTo>
                  <a:lnTo>
                    <a:pt x="9876" y="154"/>
                  </a:lnTo>
                  <a:lnTo>
                    <a:pt x="10333" y="214"/>
                  </a:lnTo>
                  <a:lnTo>
                    <a:pt x="10789" y="290"/>
                  </a:lnTo>
                  <a:lnTo>
                    <a:pt x="11242" y="380"/>
                  </a:lnTo>
                  <a:lnTo>
                    <a:pt x="11692" y="484"/>
                  </a:lnTo>
                  <a:lnTo>
                    <a:pt x="12581" y="726"/>
                  </a:lnTo>
                  <a:lnTo>
                    <a:pt x="13294" y="964"/>
                  </a:lnTo>
                  <a:lnTo>
                    <a:pt x="13992" y="1249"/>
                  </a:lnTo>
                  <a:lnTo>
                    <a:pt x="14332" y="1411"/>
                  </a:lnTo>
                  <a:lnTo>
                    <a:pt x="14665" y="1587"/>
                  </a:lnTo>
                  <a:lnTo>
                    <a:pt x="14989" y="1777"/>
                  </a:lnTo>
                  <a:lnTo>
                    <a:pt x="15303" y="198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16">
              <a:extLst>
                <a:ext uri="{FF2B5EF4-FFF2-40B4-BE49-F238E27FC236}">
                  <a16:creationId xmlns:a16="http://schemas.microsoft.com/office/drawing/2014/main" id="{7B4BA22B-FD35-9ACB-9DAC-EDE80D761528}"/>
                </a:ext>
              </a:extLst>
            </p:cNvPr>
            <p:cNvSpPr>
              <a:spLocks noChangeShapeType="1"/>
            </p:cNvSpPr>
            <p:nvPr/>
          </p:nvSpPr>
          <p:spPr bwMode="auto">
            <a:xfrm>
              <a:off x="2960688" y="3830638"/>
              <a:ext cx="9525" cy="301625"/>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17">
              <a:extLst>
                <a:ext uri="{FF2B5EF4-FFF2-40B4-BE49-F238E27FC236}">
                  <a16:creationId xmlns:a16="http://schemas.microsoft.com/office/drawing/2014/main" id="{DF37B630-8F8F-6EB4-D7E2-B207ADDA93E0}"/>
                </a:ext>
              </a:extLst>
            </p:cNvPr>
            <p:cNvSpPr>
              <a:spLocks noChangeShapeType="1"/>
            </p:cNvSpPr>
            <p:nvPr/>
          </p:nvSpPr>
          <p:spPr bwMode="auto">
            <a:xfrm>
              <a:off x="4446935" y="3850105"/>
              <a:ext cx="1241" cy="310733"/>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18">
              <a:extLst>
                <a:ext uri="{FF2B5EF4-FFF2-40B4-BE49-F238E27FC236}">
                  <a16:creationId xmlns:a16="http://schemas.microsoft.com/office/drawing/2014/main" id="{8C7EC176-6C5B-4D6E-0981-6BF176F26057}"/>
                </a:ext>
              </a:extLst>
            </p:cNvPr>
            <p:cNvSpPr>
              <a:spLocks noChangeShapeType="1"/>
            </p:cNvSpPr>
            <p:nvPr/>
          </p:nvSpPr>
          <p:spPr bwMode="auto">
            <a:xfrm>
              <a:off x="5919788" y="4021138"/>
              <a:ext cx="153988" cy="282575"/>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Line 19">
              <a:extLst>
                <a:ext uri="{FF2B5EF4-FFF2-40B4-BE49-F238E27FC236}">
                  <a16:creationId xmlns:a16="http://schemas.microsoft.com/office/drawing/2014/main" id="{BB643AB0-A1F9-343C-10B4-EBB18E1B4026}"/>
                </a:ext>
              </a:extLst>
            </p:cNvPr>
            <p:cNvSpPr>
              <a:spLocks noChangeShapeType="1"/>
            </p:cNvSpPr>
            <p:nvPr/>
          </p:nvSpPr>
          <p:spPr bwMode="auto">
            <a:xfrm flipH="1">
              <a:off x="7377113" y="3716338"/>
              <a:ext cx="20638" cy="495300"/>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Line 20">
              <a:extLst>
                <a:ext uri="{FF2B5EF4-FFF2-40B4-BE49-F238E27FC236}">
                  <a16:creationId xmlns:a16="http://schemas.microsoft.com/office/drawing/2014/main" id="{0DCE4B05-0C7C-56D8-6150-F18C89690E10}"/>
                </a:ext>
              </a:extLst>
            </p:cNvPr>
            <p:cNvSpPr>
              <a:spLocks noChangeShapeType="1"/>
            </p:cNvSpPr>
            <p:nvPr/>
          </p:nvSpPr>
          <p:spPr bwMode="auto">
            <a:xfrm flipH="1">
              <a:off x="8783638" y="4349750"/>
              <a:ext cx="93663" cy="306388"/>
            </a:xfrm>
            <a:prstGeom prst="line">
              <a:avLst/>
            </a:prstGeom>
            <a:noFill/>
            <a:ln w="158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A70B3F1A-FF59-5B01-74DA-6BD13F3553B9}"/>
              </a:ext>
            </a:extLst>
          </p:cNvPr>
          <p:cNvSpPr txBox="1"/>
          <p:nvPr/>
        </p:nvSpPr>
        <p:spPr>
          <a:xfrm>
            <a:off x="3271229" y="4029278"/>
            <a:ext cx="333746" cy="400110"/>
          </a:xfrm>
          <a:prstGeom prst="rect">
            <a:avLst/>
          </a:prstGeom>
          <a:noFill/>
        </p:spPr>
        <p:txBody>
          <a:bodyPr wrap="none" rtlCol="0">
            <a:spAutoFit/>
          </a:bodyPr>
          <a:lstStyle/>
          <a:p>
            <a:r>
              <a:rPr lang="en-US" sz="2000">
                <a:solidFill>
                  <a:srgbClr val="0000FF"/>
                </a:solidFill>
                <a:latin typeface="+mn-lt"/>
              </a:rPr>
              <a:t>A</a:t>
            </a:r>
          </a:p>
        </p:txBody>
      </p:sp>
      <p:sp>
        <p:nvSpPr>
          <p:cNvPr id="4" name="TextBox 3">
            <a:extLst>
              <a:ext uri="{FF2B5EF4-FFF2-40B4-BE49-F238E27FC236}">
                <a16:creationId xmlns:a16="http://schemas.microsoft.com/office/drawing/2014/main" id="{73443C45-0242-B9EF-F29C-685AC82B4AB7}"/>
              </a:ext>
            </a:extLst>
          </p:cNvPr>
          <p:cNvSpPr txBox="1"/>
          <p:nvPr/>
        </p:nvSpPr>
        <p:spPr>
          <a:xfrm>
            <a:off x="3242101" y="4809959"/>
            <a:ext cx="308098" cy="400110"/>
          </a:xfrm>
          <a:prstGeom prst="rect">
            <a:avLst/>
          </a:prstGeom>
          <a:noFill/>
        </p:spPr>
        <p:txBody>
          <a:bodyPr wrap="none" rtlCol="0">
            <a:spAutoFit/>
          </a:bodyPr>
          <a:lstStyle/>
          <a:p>
            <a:r>
              <a:rPr lang="en-US" sz="2000">
                <a:solidFill>
                  <a:srgbClr val="0000FF"/>
                </a:solidFill>
                <a:latin typeface="+mn-lt"/>
              </a:rPr>
              <a:t>a</a:t>
            </a:r>
          </a:p>
        </p:txBody>
      </p:sp>
      <p:sp>
        <p:nvSpPr>
          <p:cNvPr id="5" name="TextBox 4">
            <a:extLst>
              <a:ext uri="{FF2B5EF4-FFF2-40B4-BE49-F238E27FC236}">
                <a16:creationId xmlns:a16="http://schemas.microsoft.com/office/drawing/2014/main" id="{1C448DF0-881E-6C9A-803A-51F458D61345}"/>
              </a:ext>
            </a:extLst>
          </p:cNvPr>
          <p:cNvSpPr txBox="1"/>
          <p:nvPr/>
        </p:nvSpPr>
        <p:spPr>
          <a:xfrm>
            <a:off x="4779609" y="4381622"/>
            <a:ext cx="324128" cy="400110"/>
          </a:xfrm>
          <a:prstGeom prst="rect">
            <a:avLst/>
          </a:prstGeom>
          <a:noFill/>
        </p:spPr>
        <p:txBody>
          <a:bodyPr wrap="none" rtlCol="0">
            <a:spAutoFit/>
          </a:bodyPr>
          <a:lstStyle/>
          <a:p>
            <a:r>
              <a:rPr lang="en-US" sz="2000">
                <a:solidFill>
                  <a:srgbClr val="0000FF"/>
                </a:solidFill>
                <a:latin typeface="+mn-lt"/>
              </a:rPr>
              <a:t>B</a:t>
            </a:r>
          </a:p>
        </p:txBody>
      </p:sp>
      <p:sp>
        <p:nvSpPr>
          <p:cNvPr id="6" name="TextBox 5">
            <a:extLst>
              <a:ext uri="{FF2B5EF4-FFF2-40B4-BE49-F238E27FC236}">
                <a16:creationId xmlns:a16="http://schemas.microsoft.com/office/drawing/2014/main" id="{DDA24380-4147-8B88-8936-19EC6D21D12E}"/>
              </a:ext>
            </a:extLst>
          </p:cNvPr>
          <p:cNvSpPr txBox="1"/>
          <p:nvPr/>
        </p:nvSpPr>
        <p:spPr>
          <a:xfrm>
            <a:off x="4750481" y="5116791"/>
            <a:ext cx="319318" cy="400110"/>
          </a:xfrm>
          <a:prstGeom prst="rect">
            <a:avLst/>
          </a:prstGeom>
          <a:noFill/>
        </p:spPr>
        <p:txBody>
          <a:bodyPr wrap="none" rtlCol="0">
            <a:spAutoFit/>
          </a:bodyPr>
          <a:lstStyle/>
          <a:p>
            <a:r>
              <a:rPr lang="en-US" sz="2000">
                <a:solidFill>
                  <a:srgbClr val="0000FF"/>
                </a:solidFill>
                <a:latin typeface="+mn-lt"/>
              </a:rPr>
              <a:t>b</a:t>
            </a:r>
          </a:p>
        </p:txBody>
      </p:sp>
      <p:sp>
        <p:nvSpPr>
          <p:cNvPr id="7" name="TextBox 6">
            <a:extLst>
              <a:ext uri="{FF2B5EF4-FFF2-40B4-BE49-F238E27FC236}">
                <a16:creationId xmlns:a16="http://schemas.microsoft.com/office/drawing/2014/main" id="{D19D101A-069F-7984-BC12-FFD2CC7EC53C}"/>
              </a:ext>
            </a:extLst>
          </p:cNvPr>
          <p:cNvSpPr txBox="1"/>
          <p:nvPr/>
        </p:nvSpPr>
        <p:spPr>
          <a:xfrm>
            <a:off x="6247215" y="4058525"/>
            <a:ext cx="320922" cy="400110"/>
          </a:xfrm>
          <a:prstGeom prst="rect">
            <a:avLst/>
          </a:prstGeom>
          <a:noFill/>
        </p:spPr>
        <p:txBody>
          <a:bodyPr wrap="none" rtlCol="0">
            <a:spAutoFit/>
          </a:bodyPr>
          <a:lstStyle/>
          <a:p>
            <a:r>
              <a:rPr lang="en-US" sz="2000">
                <a:solidFill>
                  <a:srgbClr val="0000FF"/>
                </a:solidFill>
                <a:latin typeface="+mn-lt"/>
              </a:rPr>
              <a:t>C</a:t>
            </a:r>
          </a:p>
        </p:txBody>
      </p:sp>
      <p:sp>
        <p:nvSpPr>
          <p:cNvPr id="8" name="TextBox 7">
            <a:extLst>
              <a:ext uri="{FF2B5EF4-FFF2-40B4-BE49-F238E27FC236}">
                <a16:creationId xmlns:a16="http://schemas.microsoft.com/office/drawing/2014/main" id="{6130E0C3-7641-9144-3DA0-F1932949806E}"/>
              </a:ext>
            </a:extLst>
          </p:cNvPr>
          <p:cNvSpPr txBox="1"/>
          <p:nvPr/>
        </p:nvSpPr>
        <p:spPr>
          <a:xfrm>
            <a:off x="6218087" y="4845946"/>
            <a:ext cx="293670" cy="400110"/>
          </a:xfrm>
          <a:prstGeom prst="rect">
            <a:avLst/>
          </a:prstGeom>
          <a:noFill/>
        </p:spPr>
        <p:txBody>
          <a:bodyPr wrap="none" rtlCol="0">
            <a:spAutoFit/>
          </a:bodyPr>
          <a:lstStyle/>
          <a:p>
            <a:r>
              <a:rPr lang="en-US" sz="2000">
                <a:solidFill>
                  <a:srgbClr val="0000FF"/>
                </a:solidFill>
                <a:latin typeface="+mn-lt"/>
              </a:rPr>
              <a:t>c</a:t>
            </a:r>
          </a:p>
        </p:txBody>
      </p:sp>
      <p:sp>
        <p:nvSpPr>
          <p:cNvPr id="9" name="TextBox 8">
            <a:extLst>
              <a:ext uri="{FF2B5EF4-FFF2-40B4-BE49-F238E27FC236}">
                <a16:creationId xmlns:a16="http://schemas.microsoft.com/office/drawing/2014/main" id="{0D779E4B-73C3-ABDA-BA3A-9122C133BFD9}"/>
              </a:ext>
            </a:extLst>
          </p:cNvPr>
          <p:cNvSpPr txBox="1"/>
          <p:nvPr/>
        </p:nvSpPr>
        <p:spPr>
          <a:xfrm>
            <a:off x="7622273" y="4306004"/>
            <a:ext cx="341760" cy="400110"/>
          </a:xfrm>
          <a:prstGeom prst="rect">
            <a:avLst/>
          </a:prstGeom>
          <a:noFill/>
        </p:spPr>
        <p:txBody>
          <a:bodyPr wrap="none" rtlCol="0">
            <a:spAutoFit/>
          </a:bodyPr>
          <a:lstStyle/>
          <a:p>
            <a:r>
              <a:rPr lang="en-US" sz="2000">
                <a:solidFill>
                  <a:srgbClr val="0000FF"/>
                </a:solidFill>
                <a:latin typeface="+mn-lt"/>
              </a:rPr>
              <a:t>D</a:t>
            </a:r>
          </a:p>
        </p:txBody>
      </p:sp>
      <p:sp>
        <p:nvSpPr>
          <p:cNvPr id="10" name="TextBox 9">
            <a:extLst>
              <a:ext uri="{FF2B5EF4-FFF2-40B4-BE49-F238E27FC236}">
                <a16:creationId xmlns:a16="http://schemas.microsoft.com/office/drawing/2014/main" id="{46408E6B-4890-7CB1-1A85-9F77158C9C89}"/>
              </a:ext>
            </a:extLst>
          </p:cNvPr>
          <p:cNvSpPr txBox="1"/>
          <p:nvPr/>
        </p:nvSpPr>
        <p:spPr>
          <a:xfrm>
            <a:off x="7593145" y="5145677"/>
            <a:ext cx="319318" cy="400110"/>
          </a:xfrm>
          <a:prstGeom prst="rect">
            <a:avLst/>
          </a:prstGeom>
          <a:noFill/>
        </p:spPr>
        <p:txBody>
          <a:bodyPr wrap="none" rtlCol="0">
            <a:spAutoFit/>
          </a:bodyPr>
          <a:lstStyle/>
          <a:p>
            <a:r>
              <a:rPr lang="en-US" sz="2000">
                <a:solidFill>
                  <a:srgbClr val="0000FF"/>
                </a:solidFill>
                <a:latin typeface="+mn-lt"/>
              </a:rPr>
              <a:t>d</a:t>
            </a:r>
          </a:p>
        </p:txBody>
      </p:sp>
      <p:grpSp>
        <p:nvGrpSpPr>
          <p:cNvPr id="12" name="Group 11">
            <a:extLst>
              <a:ext uri="{FF2B5EF4-FFF2-40B4-BE49-F238E27FC236}">
                <a16:creationId xmlns:a16="http://schemas.microsoft.com/office/drawing/2014/main" id="{D1B50990-1759-4A2B-59A4-6CDCA53B4C5D}"/>
              </a:ext>
            </a:extLst>
          </p:cNvPr>
          <p:cNvGrpSpPr/>
          <p:nvPr/>
        </p:nvGrpSpPr>
        <p:grpSpPr>
          <a:xfrm>
            <a:off x="2651711" y="3108959"/>
            <a:ext cx="5918200" cy="2004263"/>
            <a:chOff x="2976563" y="1944687"/>
            <a:chExt cx="5918200" cy="2417764"/>
          </a:xfrm>
        </p:grpSpPr>
        <p:sp>
          <p:nvSpPr>
            <p:cNvPr id="13" name="Line 33">
              <a:extLst>
                <a:ext uri="{FF2B5EF4-FFF2-40B4-BE49-F238E27FC236}">
                  <a16:creationId xmlns:a16="http://schemas.microsoft.com/office/drawing/2014/main" id="{70EEA3F8-531B-3B09-C199-0F8B880F916D}"/>
                </a:ext>
              </a:extLst>
            </p:cNvPr>
            <p:cNvSpPr>
              <a:spLocks noChangeShapeType="1"/>
            </p:cNvSpPr>
            <p:nvPr/>
          </p:nvSpPr>
          <p:spPr bwMode="auto">
            <a:xfrm flipV="1">
              <a:off x="4456113" y="1944688"/>
              <a:ext cx="0" cy="1833822"/>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34">
              <a:extLst>
                <a:ext uri="{FF2B5EF4-FFF2-40B4-BE49-F238E27FC236}">
                  <a16:creationId xmlns:a16="http://schemas.microsoft.com/office/drawing/2014/main" id="{70280810-7B1C-B4A6-DA5D-97637C979403}"/>
                </a:ext>
              </a:extLst>
            </p:cNvPr>
            <p:cNvSpPr>
              <a:spLocks noChangeShapeType="1"/>
            </p:cNvSpPr>
            <p:nvPr/>
          </p:nvSpPr>
          <p:spPr bwMode="auto">
            <a:xfrm>
              <a:off x="2976563" y="1944688"/>
              <a:ext cx="0" cy="1794427"/>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35">
              <a:extLst>
                <a:ext uri="{FF2B5EF4-FFF2-40B4-BE49-F238E27FC236}">
                  <a16:creationId xmlns:a16="http://schemas.microsoft.com/office/drawing/2014/main" id="{8ABB07D7-9BBE-0BA6-A0C5-284AAD413A48}"/>
                </a:ext>
              </a:extLst>
            </p:cNvPr>
            <p:cNvSpPr>
              <a:spLocks noChangeShapeType="1"/>
            </p:cNvSpPr>
            <p:nvPr/>
          </p:nvSpPr>
          <p:spPr bwMode="auto">
            <a:xfrm flipV="1">
              <a:off x="5935663" y="1944687"/>
              <a:ext cx="0" cy="2020946"/>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36">
              <a:extLst>
                <a:ext uri="{FF2B5EF4-FFF2-40B4-BE49-F238E27FC236}">
                  <a16:creationId xmlns:a16="http://schemas.microsoft.com/office/drawing/2014/main" id="{8862AFF1-2B9C-B844-FFF4-CE9317C08E61}"/>
                </a:ext>
              </a:extLst>
            </p:cNvPr>
            <p:cNvSpPr>
              <a:spLocks noChangeShapeType="1"/>
            </p:cNvSpPr>
            <p:nvPr/>
          </p:nvSpPr>
          <p:spPr bwMode="auto">
            <a:xfrm flipV="1">
              <a:off x="7415213" y="1944688"/>
              <a:ext cx="0" cy="1663112"/>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37">
              <a:extLst>
                <a:ext uri="{FF2B5EF4-FFF2-40B4-BE49-F238E27FC236}">
                  <a16:creationId xmlns:a16="http://schemas.microsoft.com/office/drawing/2014/main" id="{2E341A26-5E5D-1F23-2858-90FD649FCA03}"/>
                </a:ext>
              </a:extLst>
            </p:cNvPr>
            <p:cNvSpPr>
              <a:spLocks noChangeShapeType="1"/>
            </p:cNvSpPr>
            <p:nvPr/>
          </p:nvSpPr>
          <p:spPr bwMode="auto">
            <a:xfrm flipV="1">
              <a:off x="8894763" y="1944688"/>
              <a:ext cx="0" cy="2417763"/>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38">
              <a:extLst>
                <a:ext uri="{FF2B5EF4-FFF2-40B4-BE49-F238E27FC236}">
                  <a16:creationId xmlns:a16="http://schemas.microsoft.com/office/drawing/2014/main" id="{1CCFE20E-778C-4CF5-9A80-F11922856682}"/>
                </a:ext>
              </a:extLst>
            </p:cNvPr>
            <p:cNvSpPr>
              <a:spLocks noChangeShapeType="1"/>
            </p:cNvSpPr>
            <p:nvPr/>
          </p:nvSpPr>
          <p:spPr bwMode="auto">
            <a:xfrm flipH="1">
              <a:off x="2976563" y="1944688"/>
              <a:ext cx="1479550"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39">
              <a:extLst>
                <a:ext uri="{FF2B5EF4-FFF2-40B4-BE49-F238E27FC236}">
                  <a16:creationId xmlns:a16="http://schemas.microsoft.com/office/drawing/2014/main" id="{C9C6D911-D406-E035-11E4-16387C32DA86}"/>
                </a:ext>
              </a:extLst>
            </p:cNvPr>
            <p:cNvSpPr>
              <a:spLocks noChangeShapeType="1"/>
            </p:cNvSpPr>
            <p:nvPr/>
          </p:nvSpPr>
          <p:spPr bwMode="auto">
            <a:xfrm flipH="1">
              <a:off x="4456113" y="1944688"/>
              <a:ext cx="1479550"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40">
              <a:extLst>
                <a:ext uri="{FF2B5EF4-FFF2-40B4-BE49-F238E27FC236}">
                  <a16:creationId xmlns:a16="http://schemas.microsoft.com/office/drawing/2014/main" id="{D6317C66-22BA-6230-888E-23378FCC4483}"/>
                </a:ext>
              </a:extLst>
            </p:cNvPr>
            <p:cNvSpPr>
              <a:spLocks noChangeShapeType="1"/>
            </p:cNvSpPr>
            <p:nvPr/>
          </p:nvSpPr>
          <p:spPr bwMode="auto">
            <a:xfrm flipH="1">
              <a:off x="5935663" y="1944688"/>
              <a:ext cx="1479550"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41">
              <a:extLst>
                <a:ext uri="{FF2B5EF4-FFF2-40B4-BE49-F238E27FC236}">
                  <a16:creationId xmlns:a16="http://schemas.microsoft.com/office/drawing/2014/main" id="{AF24209A-1088-30A3-06BA-18FF35C0E388}"/>
                </a:ext>
              </a:extLst>
            </p:cNvPr>
            <p:cNvSpPr>
              <a:spLocks noChangeShapeType="1"/>
            </p:cNvSpPr>
            <p:nvPr/>
          </p:nvSpPr>
          <p:spPr bwMode="auto">
            <a:xfrm flipH="1">
              <a:off x="7415213" y="1944688"/>
              <a:ext cx="1479550"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30093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9700-8B46-4B2B-209D-ACE468AAAB2C}"/>
              </a:ext>
            </a:extLst>
          </p:cNvPr>
          <p:cNvSpPr>
            <a:spLocks noGrp="1"/>
          </p:cNvSpPr>
          <p:nvPr>
            <p:ph type="title"/>
          </p:nvPr>
        </p:nvSpPr>
        <p:spPr/>
        <p:txBody>
          <a:bodyPr/>
          <a:lstStyle/>
          <a:p>
            <a:r>
              <a:rPr lang="en-US"/>
              <a:t>G. Apportionment</a:t>
            </a:r>
          </a:p>
        </p:txBody>
      </p:sp>
      <p:sp>
        <p:nvSpPr>
          <p:cNvPr id="40" name="Content Placeholder 39">
            <a:extLst>
              <a:ext uri="{FF2B5EF4-FFF2-40B4-BE49-F238E27FC236}">
                <a16:creationId xmlns:a16="http://schemas.microsoft.com/office/drawing/2014/main" id="{F3D8297E-06B7-ED2B-59A2-CE5E641EE4EF}"/>
              </a:ext>
            </a:extLst>
          </p:cNvPr>
          <p:cNvSpPr>
            <a:spLocks noGrp="1"/>
          </p:cNvSpPr>
          <p:nvPr>
            <p:ph sz="half" idx="1"/>
          </p:nvPr>
        </p:nvSpPr>
        <p:spPr/>
        <p:txBody>
          <a:bodyPr/>
          <a:lstStyle/>
          <a:p>
            <a:r>
              <a:rPr lang="en-US"/>
              <a:t>2. Lakes</a:t>
            </a:r>
          </a:p>
          <a:p>
            <a:pPr lvl="1"/>
            <a:r>
              <a:rPr lang="en-US"/>
              <a:t>a. Round Lake Method; aka Pie Method</a:t>
            </a:r>
          </a:p>
          <a:p>
            <a:pPr lvl="2"/>
            <a:r>
              <a:rPr lang="en-US"/>
              <a:t>Applicable to lakes that are roughly circular.</a:t>
            </a:r>
          </a:p>
          <a:p>
            <a:pPr lvl="2"/>
            <a:r>
              <a:rPr lang="en-US"/>
              <a:t>A “center” point is selected and property lines are projected to its direction.</a:t>
            </a:r>
          </a:p>
          <a:p>
            <a:pPr lvl="1"/>
            <a:endParaRPr lang="en-US"/>
          </a:p>
          <a:p>
            <a:pPr lvl="2"/>
            <a:r>
              <a:rPr lang="en-US"/>
              <a:t>Center point location is one which adds a roughly proportional amount of area to each property.</a:t>
            </a:r>
          </a:p>
        </p:txBody>
      </p:sp>
      <p:grpSp>
        <p:nvGrpSpPr>
          <p:cNvPr id="5" name="Group 4">
            <a:extLst>
              <a:ext uri="{FF2B5EF4-FFF2-40B4-BE49-F238E27FC236}">
                <a16:creationId xmlns:a16="http://schemas.microsoft.com/office/drawing/2014/main" id="{A5758B19-032B-8167-E8B6-7FD19DA1D0B5}"/>
              </a:ext>
            </a:extLst>
          </p:cNvPr>
          <p:cNvGrpSpPr>
            <a:grpSpLocks noChangeAspect="1"/>
          </p:cNvGrpSpPr>
          <p:nvPr/>
        </p:nvGrpSpPr>
        <p:grpSpPr bwMode="auto">
          <a:xfrm rot="5400000">
            <a:off x="7250368" y="2011362"/>
            <a:ext cx="3271838" cy="3292475"/>
            <a:chOff x="4818" y="1075"/>
            <a:chExt cx="2061" cy="2074"/>
          </a:xfrm>
        </p:grpSpPr>
        <p:sp>
          <p:nvSpPr>
            <p:cNvPr id="6" name="AutoShape 3">
              <a:extLst>
                <a:ext uri="{FF2B5EF4-FFF2-40B4-BE49-F238E27FC236}">
                  <a16:creationId xmlns:a16="http://schemas.microsoft.com/office/drawing/2014/main" id="{85EECED9-B45E-35B4-9550-2C6210651C0C}"/>
                </a:ext>
              </a:extLst>
            </p:cNvPr>
            <p:cNvSpPr>
              <a:spLocks noChangeAspect="1" noChangeArrowheads="1" noTextEdit="1"/>
            </p:cNvSpPr>
            <p:nvPr/>
          </p:nvSpPr>
          <p:spPr bwMode="auto">
            <a:xfrm>
              <a:off x="4818" y="1075"/>
              <a:ext cx="2061" cy="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5">
              <a:extLst>
                <a:ext uri="{FF2B5EF4-FFF2-40B4-BE49-F238E27FC236}">
                  <a16:creationId xmlns:a16="http://schemas.microsoft.com/office/drawing/2014/main" id="{21040F53-B740-E198-801F-26420F3FD04A}"/>
                </a:ext>
              </a:extLst>
            </p:cNvPr>
            <p:cNvSpPr>
              <a:spLocks/>
            </p:cNvSpPr>
            <p:nvPr/>
          </p:nvSpPr>
          <p:spPr bwMode="auto">
            <a:xfrm>
              <a:off x="5229" y="1633"/>
              <a:ext cx="1348" cy="1041"/>
            </a:xfrm>
            <a:custGeom>
              <a:avLst/>
              <a:gdLst>
                <a:gd name="T0" fmla="*/ 413 w 10658"/>
                <a:gd name="T1" fmla="*/ 864 h 8234"/>
                <a:gd name="T2" fmla="*/ 712 w 10658"/>
                <a:gd name="T3" fmla="*/ 484 h 8234"/>
                <a:gd name="T4" fmla="*/ 1092 w 10658"/>
                <a:gd name="T5" fmla="*/ 211 h 8234"/>
                <a:gd name="T6" fmla="*/ 1530 w 10658"/>
                <a:gd name="T7" fmla="*/ 60 h 8234"/>
                <a:gd name="T8" fmla="*/ 2383 w 10658"/>
                <a:gd name="T9" fmla="*/ 3 h 8234"/>
                <a:gd name="T10" fmla="*/ 3633 w 10658"/>
                <a:gd name="T11" fmla="*/ 42 h 8234"/>
                <a:gd name="T12" fmla="*/ 4246 w 10658"/>
                <a:gd name="T13" fmla="*/ 147 h 8234"/>
                <a:gd name="T14" fmla="*/ 4821 w 10658"/>
                <a:gd name="T15" fmla="*/ 331 h 8234"/>
                <a:gd name="T16" fmla="*/ 5913 w 10658"/>
                <a:gd name="T17" fmla="*/ 862 h 8234"/>
                <a:gd name="T18" fmla="*/ 6968 w 10658"/>
                <a:gd name="T19" fmla="*/ 1393 h 8234"/>
                <a:gd name="T20" fmla="*/ 7983 w 10658"/>
                <a:gd name="T21" fmla="*/ 1923 h 8234"/>
                <a:gd name="T22" fmla="*/ 8888 w 10658"/>
                <a:gd name="T23" fmla="*/ 2574 h 8234"/>
                <a:gd name="T24" fmla="*/ 9669 w 10658"/>
                <a:gd name="T25" fmla="*/ 3335 h 8234"/>
                <a:gd name="T26" fmla="*/ 10196 w 10658"/>
                <a:gd name="T27" fmla="*/ 4091 h 8234"/>
                <a:gd name="T28" fmla="*/ 10452 w 10658"/>
                <a:gd name="T29" fmla="*/ 4814 h 8234"/>
                <a:gd name="T30" fmla="*/ 10552 w 10658"/>
                <a:gd name="T31" fmla="*/ 5449 h 8234"/>
                <a:gd name="T32" fmla="*/ 10658 w 10658"/>
                <a:gd name="T33" fmla="*/ 6266 h 8234"/>
                <a:gd name="T34" fmla="*/ 10621 w 10658"/>
                <a:gd name="T35" fmla="*/ 6781 h 8234"/>
                <a:gd name="T36" fmla="*/ 10400 w 10658"/>
                <a:gd name="T37" fmla="*/ 7214 h 8234"/>
                <a:gd name="T38" fmla="*/ 10205 w 10658"/>
                <a:gd name="T39" fmla="*/ 7371 h 8234"/>
                <a:gd name="T40" fmla="*/ 9723 w 10658"/>
                <a:gd name="T41" fmla="*/ 7515 h 8234"/>
                <a:gd name="T42" fmla="*/ 9169 w 10658"/>
                <a:gd name="T43" fmla="*/ 7532 h 8234"/>
                <a:gd name="T44" fmla="*/ 8608 w 10658"/>
                <a:gd name="T45" fmla="*/ 7540 h 8234"/>
                <a:gd name="T46" fmla="*/ 7812 w 10658"/>
                <a:gd name="T47" fmla="*/ 7724 h 8234"/>
                <a:gd name="T48" fmla="*/ 6758 w 10658"/>
                <a:gd name="T49" fmla="*/ 8051 h 8234"/>
                <a:gd name="T50" fmla="*/ 6220 w 10658"/>
                <a:gd name="T51" fmla="*/ 8159 h 8234"/>
                <a:gd name="T52" fmla="*/ 5084 w 10658"/>
                <a:gd name="T53" fmla="*/ 8234 h 8234"/>
                <a:gd name="T54" fmla="*/ 3948 w 10658"/>
                <a:gd name="T55" fmla="*/ 8159 h 8234"/>
                <a:gd name="T56" fmla="*/ 3305 w 10658"/>
                <a:gd name="T57" fmla="*/ 7988 h 8234"/>
                <a:gd name="T58" fmla="*/ 2703 w 10658"/>
                <a:gd name="T59" fmla="*/ 7695 h 8234"/>
                <a:gd name="T60" fmla="*/ 2071 w 10658"/>
                <a:gd name="T61" fmla="*/ 7267 h 8234"/>
                <a:gd name="T62" fmla="*/ 1509 w 10658"/>
                <a:gd name="T63" fmla="*/ 6749 h 8234"/>
                <a:gd name="T64" fmla="*/ 854 w 10658"/>
                <a:gd name="T65" fmla="*/ 5980 h 8234"/>
                <a:gd name="T66" fmla="*/ 331 w 10658"/>
                <a:gd name="T67" fmla="*/ 5124 h 8234"/>
                <a:gd name="T68" fmla="*/ 185 w 10658"/>
                <a:gd name="T69" fmla="*/ 4723 h 8234"/>
                <a:gd name="T70" fmla="*/ 34 w 10658"/>
                <a:gd name="T71" fmla="*/ 3877 h 8234"/>
                <a:gd name="T72" fmla="*/ 1 w 10658"/>
                <a:gd name="T73" fmla="*/ 3136 h 8234"/>
                <a:gd name="T74" fmla="*/ 132 w 10658"/>
                <a:gd name="T75" fmla="*/ 2204 h 8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58" h="8234">
                  <a:moveTo>
                    <a:pt x="298" y="1076"/>
                  </a:moveTo>
                  <a:lnTo>
                    <a:pt x="413" y="864"/>
                  </a:lnTo>
                  <a:lnTo>
                    <a:pt x="551" y="665"/>
                  </a:lnTo>
                  <a:lnTo>
                    <a:pt x="712" y="484"/>
                  </a:lnTo>
                  <a:lnTo>
                    <a:pt x="895" y="330"/>
                  </a:lnTo>
                  <a:lnTo>
                    <a:pt x="1092" y="211"/>
                  </a:lnTo>
                  <a:lnTo>
                    <a:pt x="1306" y="120"/>
                  </a:lnTo>
                  <a:lnTo>
                    <a:pt x="1530" y="60"/>
                  </a:lnTo>
                  <a:lnTo>
                    <a:pt x="1758" y="31"/>
                  </a:lnTo>
                  <a:lnTo>
                    <a:pt x="2383" y="3"/>
                  </a:lnTo>
                  <a:lnTo>
                    <a:pt x="3010" y="0"/>
                  </a:lnTo>
                  <a:lnTo>
                    <a:pt x="3633" y="42"/>
                  </a:lnTo>
                  <a:lnTo>
                    <a:pt x="3941" y="85"/>
                  </a:lnTo>
                  <a:lnTo>
                    <a:pt x="4246" y="147"/>
                  </a:lnTo>
                  <a:lnTo>
                    <a:pt x="4537" y="229"/>
                  </a:lnTo>
                  <a:lnTo>
                    <a:pt x="4821" y="331"/>
                  </a:lnTo>
                  <a:lnTo>
                    <a:pt x="5373" y="580"/>
                  </a:lnTo>
                  <a:lnTo>
                    <a:pt x="5913" y="862"/>
                  </a:lnTo>
                  <a:lnTo>
                    <a:pt x="6452" y="1142"/>
                  </a:lnTo>
                  <a:lnTo>
                    <a:pt x="6968" y="1393"/>
                  </a:lnTo>
                  <a:lnTo>
                    <a:pt x="7482" y="1647"/>
                  </a:lnTo>
                  <a:lnTo>
                    <a:pt x="7983" y="1923"/>
                  </a:lnTo>
                  <a:lnTo>
                    <a:pt x="8460" y="2237"/>
                  </a:lnTo>
                  <a:lnTo>
                    <a:pt x="8888" y="2574"/>
                  </a:lnTo>
                  <a:lnTo>
                    <a:pt x="9294" y="2939"/>
                  </a:lnTo>
                  <a:lnTo>
                    <a:pt x="9669" y="3335"/>
                  </a:lnTo>
                  <a:lnTo>
                    <a:pt x="10002" y="3763"/>
                  </a:lnTo>
                  <a:lnTo>
                    <a:pt x="10196" y="4091"/>
                  </a:lnTo>
                  <a:lnTo>
                    <a:pt x="10346" y="4444"/>
                  </a:lnTo>
                  <a:lnTo>
                    <a:pt x="10452" y="4814"/>
                  </a:lnTo>
                  <a:lnTo>
                    <a:pt x="10517" y="5190"/>
                  </a:lnTo>
                  <a:lnTo>
                    <a:pt x="10552" y="5449"/>
                  </a:lnTo>
                  <a:lnTo>
                    <a:pt x="10595" y="5719"/>
                  </a:lnTo>
                  <a:lnTo>
                    <a:pt x="10658" y="6266"/>
                  </a:lnTo>
                  <a:lnTo>
                    <a:pt x="10657" y="6531"/>
                  </a:lnTo>
                  <a:lnTo>
                    <a:pt x="10621" y="6781"/>
                  </a:lnTo>
                  <a:lnTo>
                    <a:pt x="10539" y="7011"/>
                  </a:lnTo>
                  <a:lnTo>
                    <a:pt x="10400" y="7214"/>
                  </a:lnTo>
                  <a:lnTo>
                    <a:pt x="10308" y="7301"/>
                  </a:lnTo>
                  <a:lnTo>
                    <a:pt x="10205" y="7371"/>
                  </a:lnTo>
                  <a:lnTo>
                    <a:pt x="9977" y="7467"/>
                  </a:lnTo>
                  <a:lnTo>
                    <a:pt x="9723" y="7515"/>
                  </a:lnTo>
                  <a:lnTo>
                    <a:pt x="9451" y="7532"/>
                  </a:lnTo>
                  <a:lnTo>
                    <a:pt x="9169" y="7532"/>
                  </a:lnTo>
                  <a:lnTo>
                    <a:pt x="8886" y="7529"/>
                  </a:lnTo>
                  <a:lnTo>
                    <a:pt x="8608" y="7540"/>
                  </a:lnTo>
                  <a:lnTo>
                    <a:pt x="8344" y="7579"/>
                  </a:lnTo>
                  <a:lnTo>
                    <a:pt x="7812" y="7724"/>
                  </a:lnTo>
                  <a:lnTo>
                    <a:pt x="7286" y="7894"/>
                  </a:lnTo>
                  <a:lnTo>
                    <a:pt x="6758" y="8051"/>
                  </a:lnTo>
                  <a:lnTo>
                    <a:pt x="6491" y="8113"/>
                  </a:lnTo>
                  <a:lnTo>
                    <a:pt x="6220" y="8159"/>
                  </a:lnTo>
                  <a:lnTo>
                    <a:pt x="5654" y="8215"/>
                  </a:lnTo>
                  <a:lnTo>
                    <a:pt x="5084" y="8234"/>
                  </a:lnTo>
                  <a:lnTo>
                    <a:pt x="4514" y="8215"/>
                  </a:lnTo>
                  <a:lnTo>
                    <a:pt x="3948" y="8159"/>
                  </a:lnTo>
                  <a:lnTo>
                    <a:pt x="3622" y="8093"/>
                  </a:lnTo>
                  <a:lnTo>
                    <a:pt x="3305" y="7988"/>
                  </a:lnTo>
                  <a:lnTo>
                    <a:pt x="2998" y="7853"/>
                  </a:lnTo>
                  <a:lnTo>
                    <a:pt x="2703" y="7695"/>
                  </a:lnTo>
                  <a:lnTo>
                    <a:pt x="2380" y="7492"/>
                  </a:lnTo>
                  <a:lnTo>
                    <a:pt x="2071" y="7267"/>
                  </a:lnTo>
                  <a:lnTo>
                    <a:pt x="1779" y="7019"/>
                  </a:lnTo>
                  <a:lnTo>
                    <a:pt x="1509" y="6749"/>
                  </a:lnTo>
                  <a:lnTo>
                    <a:pt x="1173" y="6373"/>
                  </a:lnTo>
                  <a:lnTo>
                    <a:pt x="854" y="5980"/>
                  </a:lnTo>
                  <a:lnTo>
                    <a:pt x="569" y="5565"/>
                  </a:lnTo>
                  <a:lnTo>
                    <a:pt x="331" y="5124"/>
                  </a:lnTo>
                  <a:lnTo>
                    <a:pt x="251" y="4926"/>
                  </a:lnTo>
                  <a:lnTo>
                    <a:pt x="185" y="4723"/>
                  </a:lnTo>
                  <a:lnTo>
                    <a:pt x="91" y="4305"/>
                  </a:lnTo>
                  <a:lnTo>
                    <a:pt x="34" y="3877"/>
                  </a:lnTo>
                  <a:lnTo>
                    <a:pt x="0" y="3448"/>
                  </a:lnTo>
                  <a:lnTo>
                    <a:pt x="1" y="3136"/>
                  </a:lnTo>
                  <a:lnTo>
                    <a:pt x="36" y="2825"/>
                  </a:lnTo>
                  <a:lnTo>
                    <a:pt x="132" y="2204"/>
                  </a:lnTo>
                  <a:lnTo>
                    <a:pt x="298" y="1076"/>
                  </a:lnTo>
                </a:path>
              </a:pathLst>
            </a:custGeom>
            <a:noFill/>
            <a:ln w="15875">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6">
              <a:extLst>
                <a:ext uri="{FF2B5EF4-FFF2-40B4-BE49-F238E27FC236}">
                  <a16:creationId xmlns:a16="http://schemas.microsoft.com/office/drawing/2014/main" id="{A80DB975-FF03-DB58-56E2-4F85CE2352E6}"/>
                </a:ext>
              </a:extLst>
            </p:cNvPr>
            <p:cNvSpPr>
              <a:spLocks noChangeArrowheads="1"/>
            </p:cNvSpPr>
            <p:nvPr/>
          </p:nvSpPr>
          <p:spPr bwMode="auto">
            <a:xfrm>
              <a:off x="4876" y="1134"/>
              <a:ext cx="1943" cy="1954"/>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7">
              <a:extLst>
                <a:ext uri="{FF2B5EF4-FFF2-40B4-BE49-F238E27FC236}">
                  <a16:creationId xmlns:a16="http://schemas.microsoft.com/office/drawing/2014/main" id="{32924EBE-4E7D-9603-A0D5-B6CB9F7C2945}"/>
                </a:ext>
              </a:extLst>
            </p:cNvPr>
            <p:cNvSpPr>
              <a:spLocks noChangeShapeType="1"/>
            </p:cNvSpPr>
            <p:nvPr/>
          </p:nvSpPr>
          <p:spPr bwMode="auto">
            <a:xfrm>
              <a:off x="4876" y="2161"/>
              <a:ext cx="36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8">
              <a:extLst>
                <a:ext uri="{FF2B5EF4-FFF2-40B4-BE49-F238E27FC236}">
                  <a16:creationId xmlns:a16="http://schemas.microsoft.com/office/drawing/2014/main" id="{F9CD15BD-E25E-5C07-0DDC-7C978608D85C}"/>
                </a:ext>
              </a:extLst>
            </p:cNvPr>
            <p:cNvSpPr>
              <a:spLocks noChangeShapeType="1"/>
            </p:cNvSpPr>
            <p:nvPr/>
          </p:nvSpPr>
          <p:spPr bwMode="auto">
            <a:xfrm>
              <a:off x="5511" y="1134"/>
              <a:ext cx="0" cy="5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9">
              <a:extLst>
                <a:ext uri="{FF2B5EF4-FFF2-40B4-BE49-F238E27FC236}">
                  <a16:creationId xmlns:a16="http://schemas.microsoft.com/office/drawing/2014/main" id="{1F85A049-3B1B-93AC-D8A9-4BB200A1427B}"/>
                </a:ext>
              </a:extLst>
            </p:cNvPr>
            <p:cNvSpPr>
              <a:spLocks noChangeShapeType="1"/>
            </p:cNvSpPr>
            <p:nvPr/>
          </p:nvSpPr>
          <p:spPr bwMode="auto">
            <a:xfrm>
              <a:off x="6172" y="2625"/>
              <a:ext cx="0" cy="46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0">
              <a:extLst>
                <a:ext uri="{FF2B5EF4-FFF2-40B4-BE49-F238E27FC236}">
                  <a16:creationId xmlns:a16="http://schemas.microsoft.com/office/drawing/2014/main" id="{ECAF2D2B-C86E-D4FF-57DC-1169BA37FE70}"/>
                </a:ext>
              </a:extLst>
            </p:cNvPr>
            <p:cNvSpPr>
              <a:spLocks noChangeShapeType="1"/>
            </p:cNvSpPr>
            <p:nvPr/>
          </p:nvSpPr>
          <p:spPr bwMode="auto">
            <a:xfrm>
              <a:off x="6172" y="1134"/>
              <a:ext cx="0" cy="70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1">
              <a:extLst>
                <a:ext uri="{FF2B5EF4-FFF2-40B4-BE49-F238E27FC236}">
                  <a16:creationId xmlns:a16="http://schemas.microsoft.com/office/drawing/2014/main" id="{9CF1D819-752A-49B2-348E-97A47C9B1031}"/>
                </a:ext>
              </a:extLst>
            </p:cNvPr>
            <p:cNvSpPr>
              <a:spLocks noChangeShapeType="1"/>
            </p:cNvSpPr>
            <p:nvPr/>
          </p:nvSpPr>
          <p:spPr bwMode="auto">
            <a:xfrm>
              <a:off x="5511" y="2567"/>
              <a:ext cx="0" cy="52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2">
              <a:extLst>
                <a:ext uri="{FF2B5EF4-FFF2-40B4-BE49-F238E27FC236}">
                  <a16:creationId xmlns:a16="http://schemas.microsoft.com/office/drawing/2014/main" id="{4A4EB90F-F0F0-D181-FED5-799DEA02B38E}"/>
                </a:ext>
              </a:extLst>
            </p:cNvPr>
            <p:cNvSpPr>
              <a:spLocks noChangeShapeType="1"/>
            </p:cNvSpPr>
            <p:nvPr/>
          </p:nvSpPr>
          <p:spPr bwMode="auto">
            <a:xfrm>
              <a:off x="6524" y="2161"/>
              <a:ext cx="29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a:extLst>
                <a:ext uri="{FF2B5EF4-FFF2-40B4-BE49-F238E27FC236}">
                  <a16:creationId xmlns:a16="http://schemas.microsoft.com/office/drawing/2014/main" id="{93BD5D47-C872-DE62-941E-43C5A317D638}"/>
                </a:ext>
              </a:extLst>
            </p:cNvPr>
            <p:cNvSpPr>
              <a:spLocks/>
            </p:cNvSpPr>
            <p:nvPr/>
          </p:nvSpPr>
          <p:spPr bwMode="auto">
            <a:xfrm>
              <a:off x="5462" y="1890"/>
              <a:ext cx="946" cy="633"/>
            </a:xfrm>
            <a:custGeom>
              <a:avLst/>
              <a:gdLst>
                <a:gd name="T0" fmla="*/ 57 w 8148"/>
                <a:gd name="T1" fmla="*/ 1054 h 5924"/>
                <a:gd name="T2" fmla="*/ 165 w 8148"/>
                <a:gd name="T3" fmla="*/ 718 h 5924"/>
                <a:gd name="T4" fmla="*/ 354 w 8148"/>
                <a:gd name="T5" fmla="*/ 416 h 5924"/>
                <a:gd name="T6" fmla="*/ 610 w 8148"/>
                <a:gd name="T7" fmla="*/ 188 h 5924"/>
                <a:gd name="T8" fmla="*/ 1003 w 8148"/>
                <a:gd name="T9" fmla="*/ 45 h 5924"/>
                <a:gd name="T10" fmla="*/ 1509 w 8148"/>
                <a:gd name="T11" fmla="*/ 0 h 5924"/>
                <a:gd name="T12" fmla="*/ 2028 w 8148"/>
                <a:gd name="T13" fmla="*/ 47 h 5924"/>
                <a:gd name="T14" fmla="*/ 2794 w 8148"/>
                <a:gd name="T15" fmla="*/ 210 h 5924"/>
                <a:gd name="T16" fmla="*/ 3804 w 8148"/>
                <a:gd name="T17" fmla="*/ 578 h 5924"/>
                <a:gd name="T18" fmla="*/ 4753 w 8148"/>
                <a:gd name="T19" fmla="*/ 1094 h 5924"/>
                <a:gd name="T20" fmla="*/ 5479 w 8148"/>
                <a:gd name="T21" fmla="*/ 1642 h 5924"/>
                <a:gd name="T22" fmla="*/ 6182 w 8148"/>
                <a:gd name="T23" fmla="*/ 2224 h 5924"/>
                <a:gd name="T24" fmla="*/ 7022 w 8148"/>
                <a:gd name="T25" fmla="*/ 2733 h 5924"/>
                <a:gd name="T26" fmla="*/ 7629 w 8148"/>
                <a:gd name="T27" fmla="*/ 3142 h 5924"/>
                <a:gd name="T28" fmla="*/ 7957 w 8148"/>
                <a:gd name="T29" fmla="*/ 3509 h 5924"/>
                <a:gd name="T30" fmla="*/ 8123 w 8148"/>
                <a:gd name="T31" fmla="*/ 3998 h 5924"/>
                <a:gd name="T32" fmla="*/ 8135 w 8148"/>
                <a:gd name="T33" fmla="*/ 4455 h 5924"/>
                <a:gd name="T34" fmla="*/ 7992 w 8148"/>
                <a:gd name="T35" fmla="*/ 4838 h 5924"/>
                <a:gd name="T36" fmla="*/ 7761 w 8148"/>
                <a:gd name="T37" fmla="*/ 5060 h 5924"/>
                <a:gd name="T38" fmla="*/ 7412 w 8148"/>
                <a:gd name="T39" fmla="*/ 5195 h 5924"/>
                <a:gd name="T40" fmla="*/ 6912 w 8148"/>
                <a:gd name="T41" fmla="*/ 5310 h 5924"/>
                <a:gd name="T42" fmla="*/ 5909 w 8148"/>
                <a:gd name="T43" fmla="*/ 5624 h 5924"/>
                <a:gd name="T44" fmla="*/ 4890 w 8148"/>
                <a:gd name="T45" fmla="*/ 5863 h 5924"/>
                <a:gd name="T46" fmla="*/ 3941 w 8148"/>
                <a:gd name="T47" fmla="*/ 5924 h 5924"/>
                <a:gd name="T48" fmla="*/ 2991 w 8148"/>
                <a:gd name="T49" fmla="*/ 5863 h 5924"/>
                <a:gd name="T50" fmla="*/ 2541 w 8148"/>
                <a:gd name="T51" fmla="*/ 5746 h 5924"/>
                <a:gd name="T52" fmla="*/ 2122 w 8148"/>
                <a:gd name="T53" fmla="*/ 5538 h 5924"/>
                <a:gd name="T54" fmla="*/ 1635 w 8148"/>
                <a:gd name="T55" fmla="*/ 5208 h 5924"/>
                <a:gd name="T56" fmla="*/ 1202 w 8148"/>
                <a:gd name="T57" fmla="*/ 4810 h 5924"/>
                <a:gd name="T58" fmla="*/ 687 w 8148"/>
                <a:gd name="T59" fmla="*/ 4203 h 5924"/>
                <a:gd name="T60" fmla="*/ 273 w 8148"/>
                <a:gd name="T61" fmla="*/ 3527 h 5924"/>
                <a:gd name="T62" fmla="*/ 99 w 8148"/>
                <a:gd name="T63" fmla="*/ 2920 h 5924"/>
                <a:gd name="T64" fmla="*/ 27 w 8148"/>
                <a:gd name="T65" fmla="*/ 2284 h 5924"/>
                <a:gd name="T66" fmla="*/ 38 w 8148"/>
                <a:gd name="T67" fmla="*/ 1222 h 5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48" h="5924">
                  <a:moveTo>
                    <a:pt x="38" y="1222"/>
                  </a:moveTo>
                  <a:lnTo>
                    <a:pt x="57" y="1054"/>
                  </a:lnTo>
                  <a:lnTo>
                    <a:pt x="100" y="885"/>
                  </a:lnTo>
                  <a:lnTo>
                    <a:pt x="165" y="718"/>
                  </a:lnTo>
                  <a:lnTo>
                    <a:pt x="250" y="560"/>
                  </a:lnTo>
                  <a:lnTo>
                    <a:pt x="354" y="416"/>
                  </a:lnTo>
                  <a:lnTo>
                    <a:pt x="475" y="290"/>
                  </a:lnTo>
                  <a:lnTo>
                    <a:pt x="610" y="188"/>
                  </a:lnTo>
                  <a:lnTo>
                    <a:pt x="759" y="115"/>
                  </a:lnTo>
                  <a:lnTo>
                    <a:pt x="1003" y="45"/>
                  </a:lnTo>
                  <a:lnTo>
                    <a:pt x="1253" y="8"/>
                  </a:lnTo>
                  <a:lnTo>
                    <a:pt x="1509" y="0"/>
                  </a:lnTo>
                  <a:lnTo>
                    <a:pt x="1768" y="14"/>
                  </a:lnTo>
                  <a:lnTo>
                    <a:pt x="2028" y="47"/>
                  </a:lnTo>
                  <a:lnTo>
                    <a:pt x="2287" y="94"/>
                  </a:lnTo>
                  <a:lnTo>
                    <a:pt x="2794" y="210"/>
                  </a:lnTo>
                  <a:lnTo>
                    <a:pt x="3307" y="368"/>
                  </a:lnTo>
                  <a:lnTo>
                    <a:pt x="3804" y="578"/>
                  </a:lnTo>
                  <a:lnTo>
                    <a:pt x="4285" y="825"/>
                  </a:lnTo>
                  <a:lnTo>
                    <a:pt x="4753" y="1094"/>
                  </a:lnTo>
                  <a:lnTo>
                    <a:pt x="5127" y="1351"/>
                  </a:lnTo>
                  <a:lnTo>
                    <a:pt x="5479" y="1642"/>
                  </a:lnTo>
                  <a:lnTo>
                    <a:pt x="5824" y="1941"/>
                  </a:lnTo>
                  <a:lnTo>
                    <a:pt x="6182" y="2224"/>
                  </a:lnTo>
                  <a:lnTo>
                    <a:pt x="6594" y="2488"/>
                  </a:lnTo>
                  <a:lnTo>
                    <a:pt x="7022" y="2733"/>
                  </a:lnTo>
                  <a:lnTo>
                    <a:pt x="7436" y="2994"/>
                  </a:lnTo>
                  <a:lnTo>
                    <a:pt x="7629" y="3142"/>
                  </a:lnTo>
                  <a:lnTo>
                    <a:pt x="7807" y="3307"/>
                  </a:lnTo>
                  <a:lnTo>
                    <a:pt x="7957" y="3509"/>
                  </a:lnTo>
                  <a:lnTo>
                    <a:pt x="8061" y="3744"/>
                  </a:lnTo>
                  <a:lnTo>
                    <a:pt x="8123" y="3998"/>
                  </a:lnTo>
                  <a:lnTo>
                    <a:pt x="8148" y="4253"/>
                  </a:lnTo>
                  <a:lnTo>
                    <a:pt x="8135" y="4455"/>
                  </a:lnTo>
                  <a:lnTo>
                    <a:pt x="8083" y="4655"/>
                  </a:lnTo>
                  <a:lnTo>
                    <a:pt x="7992" y="4838"/>
                  </a:lnTo>
                  <a:lnTo>
                    <a:pt x="7862" y="4988"/>
                  </a:lnTo>
                  <a:lnTo>
                    <a:pt x="7761" y="5060"/>
                  </a:lnTo>
                  <a:lnTo>
                    <a:pt x="7651" y="5117"/>
                  </a:lnTo>
                  <a:lnTo>
                    <a:pt x="7412" y="5195"/>
                  </a:lnTo>
                  <a:lnTo>
                    <a:pt x="7160" y="5250"/>
                  </a:lnTo>
                  <a:lnTo>
                    <a:pt x="6912" y="5310"/>
                  </a:lnTo>
                  <a:lnTo>
                    <a:pt x="6411" y="5466"/>
                  </a:lnTo>
                  <a:lnTo>
                    <a:pt x="5909" y="5624"/>
                  </a:lnTo>
                  <a:lnTo>
                    <a:pt x="5404" y="5763"/>
                  </a:lnTo>
                  <a:lnTo>
                    <a:pt x="4890" y="5863"/>
                  </a:lnTo>
                  <a:lnTo>
                    <a:pt x="4417" y="5910"/>
                  </a:lnTo>
                  <a:lnTo>
                    <a:pt x="3941" y="5924"/>
                  </a:lnTo>
                  <a:lnTo>
                    <a:pt x="3465" y="5906"/>
                  </a:lnTo>
                  <a:lnTo>
                    <a:pt x="2991" y="5863"/>
                  </a:lnTo>
                  <a:lnTo>
                    <a:pt x="2763" y="5819"/>
                  </a:lnTo>
                  <a:lnTo>
                    <a:pt x="2541" y="5746"/>
                  </a:lnTo>
                  <a:lnTo>
                    <a:pt x="2327" y="5650"/>
                  </a:lnTo>
                  <a:lnTo>
                    <a:pt x="2122" y="5538"/>
                  </a:lnTo>
                  <a:lnTo>
                    <a:pt x="1873" y="5381"/>
                  </a:lnTo>
                  <a:lnTo>
                    <a:pt x="1635" y="5208"/>
                  </a:lnTo>
                  <a:lnTo>
                    <a:pt x="1410" y="5018"/>
                  </a:lnTo>
                  <a:lnTo>
                    <a:pt x="1202" y="4810"/>
                  </a:lnTo>
                  <a:lnTo>
                    <a:pt x="938" y="4513"/>
                  </a:lnTo>
                  <a:lnTo>
                    <a:pt x="687" y="4203"/>
                  </a:lnTo>
                  <a:lnTo>
                    <a:pt x="462" y="3875"/>
                  </a:lnTo>
                  <a:lnTo>
                    <a:pt x="273" y="3527"/>
                  </a:lnTo>
                  <a:lnTo>
                    <a:pt x="165" y="3231"/>
                  </a:lnTo>
                  <a:lnTo>
                    <a:pt x="99" y="2920"/>
                  </a:lnTo>
                  <a:lnTo>
                    <a:pt x="58" y="2602"/>
                  </a:lnTo>
                  <a:lnTo>
                    <a:pt x="27" y="2284"/>
                  </a:lnTo>
                  <a:lnTo>
                    <a:pt x="0" y="1752"/>
                  </a:lnTo>
                  <a:lnTo>
                    <a:pt x="38" y="122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4">
              <a:extLst>
                <a:ext uri="{FF2B5EF4-FFF2-40B4-BE49-F238E27FC236}">
                  <a16:creationId xmlns:a16="http://schemas.microsoft.com/office/drawing/2014/main" id="{0BEB1CC3-00AA-87F9-455C-AD92CCA0BA66}"/>
                </a:ext>
              </a:extLst>
            </p:cNvPr>
            <p:cNvSpPr>
              <a:spLocks noChangeShapeType="1"/>
            </p:cNvSpPr>
            <p:nvPr/>
          </p:nvSpPr>
          <p:spPr bwMode="auto">
            <a:xfrm flipH="1" flipV="1">
              <a:off x="5644" y="1870"/>
              <a:ext cx="206" cy="382"/>
            </a:xfrm>
            <a:prstGeom prst="line">
              <a:avLst/>
            </a:prstGeom>
            <a:noFill/>
            <a:ln w="12700">
              <a:solidFill>
                <a:srgbClr val="81B2DF"/>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5">
              <a:extLst>
                <a:ext uri="{FF2B5EF4-FFF2-40B4-BE49-F238E27FC236}">
                  <a16:creationId xmlns:a16="http://schemas.microsoft.com/office/drawing/2014/main" id="{13B7163A-B5A1-F3FF-BC20-EEF593AD5824}"/>
                </a:ext>
              </a:extLst>
            </p:cNvPr>
            <p:cNvSpPr>
              <a:spLocks noChangeShapeType="1"/>
            </p:cNvSpPr>
            <p:nvPr/>
          </p:nvSpPr>
          <p:spPr bwMode="auto">
            <a:xfrm flipH="1" flipV="1">
              <a:off x="5511" y="1634"/>
              <a:ext cx="152" cy="262"/>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6">
              <a:extLst>
                <a:ext uri="{FF2B5EF4-FFF2-40B4-BE49-F238E27FC236}">
                  <a16:creationId xmlns:a16="http://schemas.microsoft.com/office/drawing/2014/main" id="{7C53F3B1-3618-BF73-8A79-B657C0970CB9}"/>
                </a:ext>
              </a:extLst>
            </p:cNvPr>
            <p:cNvSpPr>
              <a:spLocks noChangeShapeType="1"/>
            </p:cNvSpPr>
            <p:nvPr/>
          </p:nvSpPr>
          <p:spPr bwMode="auto">
            <a:xfrm flipV="1">
              <a:off x="5850" y="2020"/>
              <a:ext cx="182" cy="232"/>
            </a:xfrm>
            <a:prstGeom prst="line">
              <a:avLst/>
            </a:prstGeom>
            <a:noFill/>
            <a:ln w="12700">
              <a:solidFill>
                <a:srgbClr val="81B2DF"/>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7">
              <a:extLst>
                <a:ext uri="{FF2B5EF4-FFF2-40B4-BE49-F238E27FC236}">
                  <a16:creationId xmlns:a16="http://schemas.microsoft.com/office/drawing/2014/main" id="{57D1DF4F-2876-1F1F-F171-396EAB41711D}"/>
                </a:ext>
              </a:extLst>
            </p:cNvPr>
            <p:cNvSpPr>
              <a:spLocks noChangeShapeType="1"/>
            </p:cNvSpPr>
            <p:nvPr/>
          </p:nvSpPr>
          <p:spPr bwMode="auto">
            <a:xfrm flipV="1">
              <a:off x="6032" y="1835"/>
              <a:ext cx="143" cy="185"/>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8">
              <a:extLst>
                <a:ext uri="{FF2B5EF4-FFF2-40B4-BE49-F238E27FC236}">
                  <a16:creationId xmlns:a16="http://schemas.microsoft.com/office/drawing/2014/main" id="{1035ED58-B003-3603-9A35-29754B3A00E6}"/>
                </a:ext>
              </a:extLst>
            </p:cNvPr>
            <p:cNvSpPr>
              <a:spLocks noChangeShapeType="1"/>
            </p:cNvSpPr>
            <p:nvPr/>
          </p:nvSpPr>
          <p:spPr bwMode="auto">
            <a:xfrm flipH="1">
              <a:off x="6288" y="2155"/>
              <a:ext cx="229" cy="39"/>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9">
              <a:extLst>
                <a:ext uri="{FF2B5EF4-FFF2-40B4-BE49-F238E27FC236}">
                  <a16:creationId xmlns:a16="http://schemas.microsoft.com/office/drawing/2014/main" id="{CBD57896-F4CA-3B20-5AE6-64F882D9E883}"/>
                </a:ext>
              </a:extLst>
            </p:cNvPr>
            <p:cNvSpPr>
              <a:spLocks noChangeShapeType="1"/>
            </p:cNvSpPr>
            <p:nvPr/>
          </p:nvSpPr>
          <p:spPr bwMode="auto">
            <a:xfrm flipH="1">
              <a:off x="5850" y="2196"/>
              <a:ext cx="445" cy="56"/>
            </a:xfrm>
            <a:prstGeom prst="line">
              <a:avLst/>
            </a:prstGeom>
            <a:noFill/>
            <a:ln w="12700">
              <a:solidFill>
                <a:srgbClr val="81B2DF"/>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20">
              <a:extLst>
                <a:ext uri="{FF2B5EF4-FFF2-40B4-BE49-F238E27FC236}">
                  <a16:creationId xmlns:a16="http://schemas.microsoft.com/office/drawing/2014/main" id="{4096A836-5CCD-0D40-57D5-A7188E30CED9}"/>
                </a:ext>
              </a:extLst>
            </p:cNvPr>
            <p:cNvSpPr>
              <a:spLocks noChangeShapeType="1"/>
            </p:cNvSpPr>
            <p:nvPr/>
          </p:nvSpPr>
          <p:spPr bwMode="auto">
            <a:xfrm>
              <a:off x="5850" y="2252"/>
              <a:ext cx="215" cy="249"/>
            </a:xfrm>
            <a:prstGeom prst="line">
              <a:avLst/>
            </a:prstGeom>
            <a:noFill/>
            <a:ln w="12700">
              <a:solidFill>
                <a:srgbClr val="81B2DF"/>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1">
              <a:extLst>
                <a:ext uri="{FF2B5EF4-FFF2-40B4-BE49-F238E27FC236}">
                  <a16:creationId xmlns:a16="http://schemas.microsoft.com/office/drawing/2014/main" id="{6C49C6F8-DD75-B792-7EEF-9BF307F747AB}"/>
                </a:ext>
              </a:extLst>
            </p:cNvPr>
            <p:cNvSpPr>
              <a:spLocks noChangeShapeType="1"/>
            </p:cNvSpPr>
            <p:nvPr/>
          </p:nvSpPr>
          <p:spPr bwMode="auto">
            <a:xfrm>
              <a:off x="6065" y="2501"/>
              <a:ext cx="107" cy="124"/>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2">
              <a:extLst>
                <a:ext uri="{FF2B5EF4-FFF2-40B4-BE49-F238E27FC236}">
                  <a16:creationId xmlns:a16="http://schemas.microsoft.com/office/drawing/2014/main" id="{6A77D438-5FD6-0CBE-9203-AF69D612416B}"/>
                </a:ext>
              </a:extLst>
            </p:cNvPr>
            <p:cNvSpPr>
              <a:spLocks noChangeShapeType="1"/>
            </p:cNvSpPr>
            <p:nvPr/>
          </p:nvSpPr>
          <p:spPr bwMode="auto">
            <a:xfrm flipH="1">
              <a:off x="5644" y="2252"/>
              <a:ext cx="206" cy="193"/>
            </a:xfrm>
            <a:prstGeom prst="line">
              <a:avLst/>
            </a:prstGeom>
            <a:noFill/>
            <a:ln w="12700">
              <a:solidFill>
                <a:srgbClr val="81B2DF"/>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3">
              <a:extLst>
                <a:ext uri="{FF2B5EF4-FFF2-40B4-BE49-F238E27FC236}">
                  <a16:creationId xmlns:a16="http://schemas.microsoft.com/office/drawing/2014/main" id="{0C857B57-AF7E-2F75-EDEF-466BB47D47D8}"/>
                </a:ext>
              </a:extLst>
            </p:cNvPr>
            <p:cNvSpPr>
              <a:spLocks noChangeShapeType="1"/>
            </p:cNvSpPr>
            <p:nvPr/>
          </p:nvSpPr>
          <p:spPr bwMode="auto">
            <a:xfrm flipH="1">
              <a:off x="5511" y="2446"/>
              <a:ext cx="132" cy="121"/>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4">
              <a:extLst>
                <a:ext uri="{FF2B5EF4-FFF2-40B4-BE49-F238E27FC236}">
                  <a16:creationId xmlns:a16="http://schemas.microsoft.com/office/drawing/2014/main" id="{447506E8-197A-B4A3-8266-76A0A5C0A851}"/>
                </a:ext>
              </a:extLst>
            </p:cNvPr>
            <p:cNvSpPr>
              <a:spLocks noChangeShapeType="1"/>
            </p:cNvSpPr>
            <p:nvPr/>
          </p:nvSpPr>
          <p:spPr bwMode="auto">
            <a:xfrm flipH="1" flipV="1">
              <a:off x="5471" y="2200"/>
              <a:ext cx="379" cy="52"/>
            </a:xfrm>
            <a:prstGeom prst="line">
              <a:avLst/>
            </a:prstGeom>
            <a:noFill/>
            <a:ln w="12700">
              <a:solidFill>
                <a:srgbClr val="81B2DF"/>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5">
              <a:extLst>
                <a:ext uri="{FF2B5EF4-FFF2-40B4-BE49-F238E27FC236}">
                  <a16:creationId xmlns:a16="http://schemas.microsoft.com/office/drawing/2014/main" id="{5741A82E-F030-A616-2ABA-9BB423BECDC9}"/>
                </a:ext>
              </a:extLst>
            </p:cNvPr>
            <p:cNvSpPr>
              <a:spLocks noChangeShapeType="1"/>
            </p:cNvSpPr>
            <p:nvPr/>
          </p:nvSpPr>
          <p:spPr bwMode="auto">
            <a:xfrm flipH="1" flipV="1">
              <a:off x="5238" y="2161"/>
              <a:ext cx="233" cy="39"/>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45155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9700-8B46-4B2B-209D-ACE468AAAB2C}"/>
              </a:ext>
            </a:extLst>
          </p:cNvPr>
          <p:cNvSpPr>
            <a:spLocks noGrp="1"/>
          </p:cNvSpPr>
          <p:nvPr>
            <p:ph type="title"/>
          </p:nvPr>
        </p:nvSpPr>
        <p:spPr/>
        <p:txBody>
          <a:bodyPr/>
          <a:lstStyle/>
          <a:p>
            <a:r>
              <a:rPr lang="en-US"/>
              <a:t>G. Apportionment</a:t>
            </a:r>
          </a:p>
        </p:txBody>
      </p:sp>
      <p:sp>
        <p:nvSpPr>
          <p:cNvPr id="40" name="Content Placeholder 39">
            <a:extLst>
              <a:ext uri="{FF2B5EF4-FFF2-40B4-BE49-F238E27FC236}">
                <a16:creationId xmlns:a16="http://schemas.microsoft.com/office/drawing/2014/main" id="{F3D8297E-06B7-ED2B-59A2-CE5E641EE4EF}"/>
              </a:ext>
            </a:extLst>
          </p:cNvPr>
          <p:cNvSpPr>
            <a:spLocks noGrp="1"/>
          </p:cNvSpPr>
          <p:nvPr>
            <p:ph idx="1"/>
          </p:nvPr>
        </p:nvSpPr>
        <p:spPr/>
        <p:txBody>
          <a:bodyPr/>
          <a:lstStyle/>
          <a:p>
            <a:r>
              <a:rPr lang="en-US"/>
              <a:t>2. Lakes</a:t>
            </a:r>
          </a:p>
          <a:p>
            <a:pPr lvl="1"/>
            <a:r>
              <a:rPr lang="en-US"/>
              <a:t>b. Long Lake Method</a:t>
            </a:r>
          </a:p>
          <a:p>
            <a:pPr lvl="2"/>
            <a:r>
              <a:rPr lang="en-US"/>
              <a:t>This is a variation on the perpendicular stream method.</a:t>
            </a:r>
          </a:p>
          <a:p>
            <a:pPr lvl="2"/>
            <a:r>
              <a:rPr lang="en-US"/>
              <a:t>Along the lake’s length lines are projected perpendicular to the thread or new shore,</a:t>
            </a:r>
          </a:p>
          <a:p>
            <a:pPr lvl="2"/>
            <a:r>
              <a:rPr lang="en-US"/>
              <a:t>At the lake ends, the round lake method is used. </a:t>
            </a:r>
          </a:p>
        </p:txBody>
      </p:sp>
      <p:grpSp>
        <p:nvGrpSpPr>
          <p:cNvPr id="87" name="Group 86">
            <a:extLst>
              <a:ext uri="{FF2B5EF4-FFF2-40B4-BE49-F238E27FC236}">
                <a16:creationId xmlns:a16="http://schemas.microsoft.com/office/drawing/2014/main" id="{ED697C38-06B7-B535-DD74-7D1EC1A42DA9}"/>
              </a:ext>
            </a:extLst>
          </p:cNvPr>
          <p:cNvGrpSpPr>
            <a:grpSpLocks noChangeAspect="1"/>
          </p:cNvGrpSpPr>
          <p:nvPr/>
        </p:nvGrpSpPr>
        <p:grpSpPr>
          <a:xfrm rot="20574401" flipH="1">
            <a:off x="2961456" y="3425469"/>
            <a:ext cx="5486400" cy="2870314"/>
            <a:chOff x="3262398" y="3296490"/>
            <a:chExt cx="5057673" cy="2875710"/>
          </a:xfrm>
        </p:grpSpPr>
        <p:grpSp>
          <p:nvGrpSpPr>
            <p:cNvPr id="42" name="Group 41">
              <a:extLst>
                <a:ext uri="{FF2B5EF4-FFF2-40B4-BE49-F238E27FC236}">
                  <a16:creationId xmlns:a16="http://schemas.microsoft.com/office/drawing/2014/main" id="{83021BBC-9921-AAEE-608A-C25F960AB9F3}"/>
                </a:ext>
              </a:extLst>
            </p:cNvPr>
            <p:cNvGrpSpPr/>
            <p:nvPr/>
          </p:nvGrpSpPr>
          <p:grpSpPr>
            <a:xfrm>
              <a:off x="3262398" y="3296490"/>
              <a:ext cx="5057673" cy="2875710"/>
              <a:chOff x="3180764" y="3417372"/>
              <a:chExt cx="5057673" cy="2875710"/>
            </a:xfrm>
          </p:grpSpPr>
          <p:sp>
            <p:nvSpPr>
              <p:cNvPr id="6" name="Freeform 5">
                <a:extLst>
                  <a:ext uri="{FF2B5EF4-FFF2-40B4-BE49-F238E27FC236}">
                    <a16:creationId xmlns:a16="http://schemas.microsoft.com/office/drawing/2014/main" id="{018299DB-ADD7-DBB2-876F-794F3E12FEFA}"/>
                  </a:ext>
                </a:extLst>
              </p:cNvPr>
              <p:cNvSpPr>
                <a:spLocks/>
              </p:cNvSpPr>
              <p:nvPr/>
            </p:nvSpPr>
            <p:spPr bwMode="auto">
              <a:xfrm>
                <a:off x="7268425" y="3457062"/>
                <a:ext cx="657688" cy="1028545"/>
              </a:xfrm>
              <a:custGeom>
                <a:avLst/>
                <a:gdLst>
                  <a:gd name="T0" fmla="*/ 0 w 3863"/>
                  <a:gd name="T1" fmla="*/ 4100 h 4686"/>
                  <a:gd name="T2" fmla="*/ 0 w 3863"/>
                  <a:gd name="T3" fmla="*/ 0 h 4686"/>
                  <a:gd name="T4" fmla="*/ 3863 w 3863"/>
                  <a:gd name="T5" fmla="*/ 0 h 4686"/>
                  <a:gd name="T6" fmla="*/ 3863 w 3863"/>
                  <a:gd name="T7" fmla="*/ 4686 h 4686"/>
                  <a:gd name="T8" fmla="*/ 1859 w 3863"/>
                  <a:gd name="T9" fmla="*/ 4686 h 4686"/>
                </a:gdLst>
                <a:ahLst/>
                <a:cxnLst>
                  <a:cxn ang="0">
                    <a:pos x="T0" y="T1"/>
                  </a:cxn>
                  <a:cxn ang="0">
                    <a:pos x="T2" y="T3"/>
                  </a:cxn>
                  <a:cxn ang="0">
                    <a:pos x="T4" y="T5"/>
                  </a:cxn>
                  <a:cxn ang="0">
                    <a:pos x="T6" y="T7"/>
                  </a:cxn>
                  <a:cxn ang="0">
                    <a:pos x="T8" y="T9"/>
                  </a:cxn>
                </a:cxnLst>
                <a:rect l="0" t="0" r="r" b="b"/>
                <a:pathLst>
                  <a:path w="3863" h="4686">
                    <a:moveTo>
                      <a:pt x="0" y="4100"/>
                    </a:moveTo>
                    <a:lnTo>
                      <a:pt x="0" y="0"/>
                    </a:lnTo>
                    <a:lnTo>
                      <a:pt x="3863" y="0"/>
                    </a:lnTo>
                    <a:lnTo>
                      <a:pt x="3863" y="4686"/>
                    </a:lnTo>
                    <a:lnTo>
                      <a:pt x="1859" y="468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994D2D06-92CF-A612-F655-D5FB9932220C}"/>
                  </a:ext>
                </a:extLst>
              </p:cNvPr>
              <p:cNvSpPr>
                <a:spLocks noChangeShapeType="1"/>
              </p:cNvSpPr>
              <p:nvPr/>
            </p:nvSpPr>
            <p:spPr bwMode="auto">
              <a:xfrm>
                <a:off x="3186645" y="5109818"/>
                <a:ext cx="763274" cy="19420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71040754-2C6A-5406-0BC7-19D4ECB60ED7}"/>
                  </a:ext>
                </a:extLst>
              </p:cNvPr>
              <p:cNvSpPr>
                <a:spLocks noChangeShapeType="1"/>
              </p:cNvSpPr>
              <p:nvPr/>
            </p:nvSpPr>
            <p:spPr bwMode="auto">
              <a:xfrm>
                <a:off x="7926112" y="4485606"/>
                <a:ext cx="312325" cy="120017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12525933-011D-0106-B7BD-72588EA6632F}"/>
                  </a:ext>
                </a:extLst>
              </p:cNvPr>
              <p:cNvSpPr>
                <a:spLocks noChangeShapeType="1"/>
              </p:cNvSpPr>
              <p:nvPr/>
            </p:nvSpPr>
            <p:spPr bwMode="auto">
              <a:xfrm flipH="1">
                <a:off x="6912680" y="5680694"/>
                <a:ext cx="1320712" cy="387652"/>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0">
                <a:extLst>
                  <a:ext uri="{FF2B5EF4-FFF2-40B4-BE49-F238E27FC236}">
                    <a16:creationId xmlns:a16="http://schemas.microsoft.com/office/drawing/2014/main" id="{6831D8E6-3E71-70F7-3F46-4CF23AB1FCDC}"/>
                  </a:ext>
                </a:extLst>
              </p:cNvPr>
              <p:cNvSpPr>
                <a:spLocks noChangeShapeType="1"/>
              </p:cNvSpPr>
              <p:nvPr/>
            </p:nvSpPr>
            <p:spPr bwMode="auto">
              <a:xfrm flipV="1">
                <a:off x="6931557" y="5142833"/>
                <a:ext cx="0" cy="9255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C43874FF-DF3F-9744-4F16-13BD0676CCE2}"/>
                  </a:ext>
                </a:extLst>
              </p:cNvPr>
              <p:cNvSpPr>
                <a:spLocks noChangeShapeType="1"/>
              </p:cNvSpPr>
              <p:nvPr/>
            </p:nvSpPr>
            <p:spPr bwMode="auto">
              <a:xfrm flipH="1" flipV="1">
                <a:off x="3751006" y="4124525"/>
                <a:ext cx="381003" cy="89351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2">
                <a:extLst>
                  <a:ext uri="{FF2B5EF4-FFF2-40B4-BE49-F238E27FC236}">
                    <a16:creationId xmlns:a16="http://schemas.microsoft.com/office/drawing/2014/main" id="{B06175B8-2339-220D-AC07-8DF54E7F9EF0}"/>
                  </a:ext>
                </a:extLst>
              </p:cNvPr>
              <p:cNvSpPr>
                <a:spLocks noChangeShapeType="1"/>
              </p:cNvSpPr>
              <p:nvPr/>
            </p:nvSpPr>
            <p:spPr bwMode="auto">
              <a:xfrm flipV="1">
                <a:off x="3751009" y="3525659"/>
                <a:ext cx="1330548" cy="59057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3">
                <a:extLst>
                  <a:ext uri="{FF2B5EF4-FFF2-40B4-BE49-F238E27FC236}">
                    <a16:creationId xmlns:a16="http://schemas.microsoft.com/office/drawing/2014/main" id="{C6280042-1772-1EA1-B418-E159B4D3EDE0}"/>
                  </a:ext>
                </a:extLst>
              </p:cNvPr>
              <p:cNvSpPr>
                <a:spLocks noChangeShapeType="1"/>
              </p:cNvSpPr>
              <p:nvPr/>
            </p:nvSpPr>
            <p:spPr bwMode="auto">
              <a:xfrm flipH="1">
                <a:off x="5076667" y="3507708"/>
                <a:ext cx="4906" cy="119996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4">
                <a:extLst>
                  <a:ext uri="{FF2B5EF4-FFF2-40B4-BE49-F238E27FC236}">
                    <a16:creationId xmlns:a16="http://schemas.microsoft.com/office/drawing/2014/main" id="{CA7054E6-C4FE-7A37-5719-9B1BC51B3D54}"/>
                  </a:ext>
                </a:extLst>
              </p:cNvPr>
              <p:cNvSpPr>
                <a:spLocks noChangeShapeType="1"/>
              </p:cNvSpPr>
              <p:nvPr/>
            </p:nvSpPr>
            <p:spPr bwMode="auto">
              <a:xfrm flipH="1" flipV="1">
                <a:off x="4483013" y="3800717"/>
                <a:ext cx="12072" cy="102303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5">
                <a:extLst>
                  <a:ext uri="{FF2B5EF4-FFF2-40B4-BE49-F238E27FC236}">
                    <a16:creationId xmlns:a16="http://schemas.microsoft.com/office/drawing/2014/main" id="{A2FCA0FC-5714-B091-5A25-2F9C542A5C6E}"/>
                  </a:ext>
                </a:extLst>
              </p:cNvPr>
              <p:cNvSpPr>
                <a:spLocks noChangeShapeType="1"/>
              </p:cNvSpPr>
              <p:nvPr/>
            </p:nvSpPr>
            <p:spPr bwMode="auto">
              <a:xfrm flipV="1">
                <a:off x="5081557" y="3417373"/>
                <a:ext cx="702999" cy="10646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6">
                <a:extLst>
                  <a:ext uri="{FF2B5EF4-FFF2-40B4-BE49-F238E27FC236}">
                    <a16:creationId xmlns:a16="http://schemas.microsoft.com/office/drawing/2014/main" id="{F43E8DD6-8CA6-D9CD-32CA-8DB435164B53}"/>
                  </a:ext>
                </a:extLst>
              </p:cNvPr>
              <p:cNvSpPr>
                <a:spLocks noChangeShapeType="1"/>
              </p:cNvSpPr>
              <p:nvPr/>
            </p:nvSpPr>
            <p:spPr bwMode="auto">
              <a:xfrm flipH="1">
                <a:off x="6256547" y="6068346"/>
                <a:ext cx="674990" cy="17303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7">
                <a:extLst>
                  <a:ext uri="{FF2B5EF4-FFF2-40B4-BE49-F238E27FC236}">
                    <a16:creationId xmlns:a16="http://schemas.microsoft.com/office/drawing/2014/main" id="{2CD0083E-12DA-8E90-AEBD-F75EA4BE4679}"/>
                  </a:ext>
                </a:extLst>
              </p:cNvPr>
              <p:cNvSpPr>
                <a:spLocks noChangeShapeType="1"/>
              </p:cNvSpPr>
              <p:nvPr/>
            </p:nvSpPr>
            <p:spPr bwMode="auto">
              <a:xfrm flipV="1">
                <a:off x="6256548" y="5379370"/>
                <a:ext cx="0" cy="8620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3CA3E138-C392-BB02-2A94-3C6900666D55}"/>
                  </a:ext>
                </a:extLst>
              </p:cNvPr>
              <p:cNvSpPr>
                <a:spLocks noChangeShapeType="1"/>
              </p:cNvSpPr>
              <p:nvPr/>
            </p:nvSpPr>
            <p:spPr bwMode="auto">
              <a:xfrm flipH="1" flipV="1">
                <a:off x="5784556" y="3417372"/>
                <a:ext cx="43" cy="106823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9">
                <a:extLst>
                  <a:ext uri="{FF2B5EF4-FFF2-40B4-BE49-F238E27FC236}">
                    <a16:creationId xmlns:a16="http://schemas.microsoft.com/office/drawing/2014/main" id="{2D2D3AE8-8F40-777C-0C78-062A20CDBD63}"/>
                  </a:ext>
                </a:extLst>
              </p:cNvPr>
              <p:cNvSpPr>
                <a:spLocks noChangeShapeType="1"/>
              </p:cNvSpPr>
              <p:nvPr/>
            </p:nvSpPr>
            <p:spPr bwMode="auto">
              <a:xfrm>
                <a:off x="5784584" y="3417373"/>
                <a:ext cx="1483813" cy="3786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20">
                <a:extLst>
                  <a:ext uri="{FF2B5EF4-FFF2-40B4-BE49-F238E27FC236}">
                    <a16:creationId xmlns:a16="http://schemas.microsoft.com/office/drawing/2014/main" id="{4144F5CF-7FFC-FB6F-0D5B-607824A5541F}"/>
                  </a:ext>
                </a:extLst>
              </p:cNvPr>
              <p:cNvSpPr>
                <a:spLocks noChangeShapeType="1"/>
              </p:cNvSpPr>
              <p:nvPr/>
            </p:nvSpPr>
            <p:spPr bwMode="auto">
              <a:xfrm flipV="1">
                <a:off x="3793380" y="6251926"/>
                <a:ext cx="2463137" cy="4115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a:extLst>
                  <a:ext uri="{FF2B5EF4-FFF2-40B4-BE49-F238E27FC236}">
                    <a16:creationId xmlns:a16="http://schemas.microsoft.com/office/drawing/2014/main" id="{B1F63DE1-10A8-157C-C050-8BA2C96260E8}"/>
                  </a:ext>
                </a:extLst>
              </p:cNvPr>
              <p:cNvSpPr>
                <a:spLocks/>
              </p:cNvSpPr>
              <p:nvPr/>
            </p:nvSpPr>
            <p:spPr bwMode="auto">
              <a:xfrm>
                <a:off x="4392361" y="4712621"/>
                <a:ext cx="2674938" cy="655638"/>
              </a:xfrm>
              <a:custGeom>
                <a:avLst/>
                <a:gdLst>
                  <a:gd name="T0" fmla="*/ 2177 w 8277"/>
                  <a:gd name="T1" fmla="*/ 1126 h 2027"/>
                  <a:gd name="T2" fmla="*/ 2494 w 8277"/>
                  <a:gd name="T3" fmla="*/ 1027 h 2027"/>
                  <a:gd name="T4" fmla="*/ 2823 w 8277"/>
                  <a:gd name="T5" fmla="*/ 917 h 2027"/>
                  <a:gd name="T6" fmla="*/ 3170 w 8277"/>
                  <a:gd name="T7" fmla="*/ 785 h 2027"/>
                  <a:gd name="T8" fmla="*/ 3541 w 8277"/>
                  <a:gd name="T9" fmla="*/ 624 h 2027"/>
                  <a:gd name="T10" fmla="*/ 3944 w 8277"/>
                  <a:gd name="T11" fmla="*/ 442 h 2027"/>
                  <a:gd name="T12" fmla="*/ 4382 w 8277"/>
                  <a:gd name="T13" fmla="*/ 266 h 2027"/>
                  <a:gd name="T14" fmla="*/ 4859 w 8277"/>
                  <a:gd name="T15" fmla="*/ 120 h 2027"/>
                  <a:gd name="T16" fmla="*/ 5380 w 8277"/>
                  <a:gd name="T17" fmla="*/ 29 h 2027"/>
                  <a:gd name="T18" fmla="*/ 5932 w 8277"/>
                  <a:gd name="T19" fmla="*/ 0 h 2027"/>
                  <a:gd name="T20" fmla="*/ 6488 w 8277"/>
                  <a:gd name="T21" fmla="*/ 20 h 2027"/>
                  <a:gd name="T22" fmla="*/ 7018 w 8277"/>
                  <a:gd name="T23" fmla="*/ 73 h 2027"/>
                  <a:gd name="T24" fmla="*/ 7494 w 8277"/>
                  <a:gd name="T25" fmla="*/ 147 h 2027"/>
                  <a:gd name="T26" fmla="*/ 7884 w 8277"/>
                  <a:gd name="T27" fmla="*/ 233 h 2027"/>
                  <a:gd name="T28" fmla="*/ 8156 w 8277"/>
                  <a:gd name="T29" fmla="*/ 329 h 2027"/>
                  <a:gd name="T30" fmla="*/ 8277 w 8277"/>
                  <a:gd name="T31" fmla="*/ 433 h 2027"/>
                  <a:gd name="T32" fmla="*/ 8215 w 8277"/>
                  <a:gd name="T33" fmla="*/ 544 h 2027"/>
                  <a:gd name="T34" fmla="*/ 7976 w 8277"/>
                  <a:gd name="T35" fmla="*/ 660 h 2027"/>
                  <a:gd name="T36" fmla="*/ 7607 w 8277"/>
                  <a:gd name="T37" fmla="*/ 780 h 2027"/>
                  <a:gd name="T38" fmla="*/ 7156 w 8277"/>
                  <a:gd name="T39" fmla="*/ 904 h 2027"/>
                  <a:gd name="T40" fmla="*/ 6669 w 8277"/>
                  <a:gd name="T41" fmla="*/ 1029 h 2027"/>
                  <a:gd name="T42" fmla="*/ 6168 w 8277"/>
                  <a:gd name="T43" fmla="*/ 1156 h 2027"/>
                  <a:gd name="T44" fmla="*/ 5651 w 8277"/>
                  <a:gd name="T45" fmla="*/ 1284 h 2027"/>
                  <a:gd name="T46" fmla="*/ 5116 w 8277"/>
                  <a:gd name="T47" fmla="*/ 1411 h 2027"/>
                  <a:gd name="T48" fmla="*/ 4559 w 8277"/>
                  <a:gd name="T49" fmla="*/ 1537 h 2027"/>
                  <a:gd name="T50" fmla="*/ 3981 w 8277"/>
                  <a:gd name="T51" fmla="*/ 1658 h 2027"/>
                  <a:gd name="T52" fmla="*/ 3385 w 8277"/>
                  <a:gd name="T53" fmla="*/ 1771 h 2027"/>
                  <a:gd name="T54" fmla="*/ 2772 w 8277"/>
                  <a:gd name="T55" fmla="*/ 1870 h 2027"/>
                  <a:gd name="T56" fmla="*/ 2148 w 8277"/>
                  <a:gd name="T57" fmla="*/ 1951 h 2027"/>
                  <a:gd name="T58" fmla="*/ 1536 w 8277"/>
                  <a:gd name="T59" fmla="*/ 2007 h 2027"/>
                  <a:gd name="T60" fmla="*/ 977 w 8277"/>
                  <a:gd name="T61" fmla="*/ 2027 h 2027"/>
                  <a:gd name="T62" fmla="*/ 515 w 8277"/>
                  <a:gd name="T63" fmla="*/ 2004 h 2027"/>
                  <a:gd name="T64" fmla="*/ 192 w 8277"/>
                  <a:gd name="T65" fmla="*/ 1926 h 2027"/>
                  <a:gd name="T66" fmla="*/ 26 w 8277"/>
                  <a:gd name="T67" fmla="*/ 1803 h 2027"/>
                  <a:gd name="T68" fmla="*/ 11 w 8277"/>
                  <a:gd name="T69" fmla="*/ 1656 h 2027"/>
                  <a:gd name="T70" fmla="*/ 139 w 8277"/>
                  <a:gd name="T71" fmla="*/ 1512 h 2027"/>
                  <a:gd name="T72" fmla="*/ 403 w 8277"/>
                  <a:gd name="T73" fmla="*/ 1392 h 2027"/>
                  <a:gd name="T74" fmla="*/ 782 w 8277"/>
                  <a:gd name="T75" fmla="*/ 1306 h 2027"/>
                  <a:gd name="T76" fmla="*/ 1244 w 8277"/>
                  <a:gd name="T77" fmla="*/ 1243 h 2027"/>
                  <a:gd name="T78" fmla="*/ 1756 w 8277"/>
                  <a:gd name="T79" fmla="*/ 1194 h 2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77" h="2027">
                    <a:moveTo>
                      <a:pt x="2020" y="1172"/>
                    </a:moveTo>
                    <a:lnTo>
                      <a:pt x="2177" y="1126"/>
                    </a:lnTo>
                    <a:lnTo>
                      <a:pt x="2335" y="1078"/>
                    </a:lnTo>
                    <a:lnTo>
                      <a:pt x="2494" y="1027"/>
                    </a:lnTo>
                    <a:lnTo>
                      <a:pt x="2657" y="974"/>
                    </a:lnTo>
                    <a:lnTo>
                      <a:pt x="2823" y="917"/>
                    </a:lnTo>
                    <a:lnTo>
                      <a:pt x="2994" y="854"/>
                    </a:lnTo>
                    <a:lnTo>
                      <a:pt x="3170" y="785"/>
                    </a:lnTo>
                    <a:lnTo>
                      <a:pt x="3352" y="708"/>
                    </a:lnTo>
                    <a:lnTo>
                      <a:pt x="3541" y="624"/>
                    </a:lnTo>
                    <a:lnTo>
                      <a:pt x="3738" y="534"/>
                    </a:lnTo>
                    <a:lnTo>
                      <a:pt x="3944" y="442"/>
                    </a:lnTo>
                    <a:lnTo>
                      <a:pt x="4158" y="352"/>
                    </a:lnTo>
                    <a:lnTo>
                      <a:pt x="4382" y="266"/>
                    </a:lnTo>
                    <a:lnTo>
                      <a:pt x="4615" y="187"/>
                    </a:lnTo>
                    <a:lnTo>
                      <a:pt x="4859" y="120"/>
                    </a:lnTo>
                    <a:lnTo>
                      <a:pt x="5114" y="66"/>
                    </a:lnTo>
                    <a:lnTo>
                      <a:pt x="5380" y="29"/>
                    </a:lnTo>
                    <a:lnTo>
                      <a:pt x="5654" y="8"/>
                    </a:lnTo>
                    <a:lnTo>
                      <a:pt x="5932" y="0"/>
                    </a:lnTo>
                    <a:lnTo>
                      <a:pt x="6211" y="5"/>
                    </a:lnTo>
                    <a:lnTo>
                      <a:pt x="6488" y="20"/>
                    </a:lnTo>
                    <a:lnTo>
                      <a:pt x="6758" y="43"/>
                    </a:lnTo>
                    <a:lnTo>
                      <a:pt x="7018" y="73"/>
                    </a:lnTo>
                    <a:lnTo>
                      <a:pt x="7264" y="108"/>
                    </a:lnTo>
                    <a:lnTo>
                      <a:pt x="7494" y="147"/>
                    </a:lnTo>
                    <a:lnTo>
                      <a:pt x="7702" y="188"/>
                    </a:lnTo>
                    <a:lnTo>
                      <a:pt x="7884" y="233"/>
                    </a:lnTo>
                    <a:lnTo>
                      <a:pt x="8037" y="279"/>
                    </a:lnTo>
                    <a:lnTo>
                      <a:pt x="8156" y="329"/>
                    </a:lnTo>
                    <a:lnTo>
                      <a:pt x="8238" y="380"/>
                    </a:lnTo>
                    <a:lnTo>
                      <a:pt x="8277" y="433"/>
                    </a:lnTo>
                    <a:lnTo>
                      <a:pt x="8270" y="488"/>
                    </a:lnTo>
                    <a:lnTo>
                      <a:pt x="8215" y="544"/>
                    </a:lnTo>
                    <a:lnTo>
                      <a:pt x="8115" y="601"/>
                    </a:lnTo>
                    <a:lnTo>
                      <a:pt x="7976" y="660"/>
                    </a:lnTo>
                    <a:lnTo>
                      <a:pt x="7805" y="720"/>
                    </a:lnTo>
                    <a:lnTo>
                      <a:pt x="7607" y="780"/>
                    </a:lnTo>
                    <a:lnTo>
                      <a:pt x="7389" y="841"/>
                    </a:lnTo>
                    <a:lnTo>
                      <a:pt x="7156" y="904"/>
                    </a:lnTo>
                    <a:lnTo>
                      <a:pt x="6914" y="966"/>
                    </a:lnTo>
                    <a:lnTo>
                      <a:pt x="6669" y="1029"/>
                    </a:lnTo>
                    <a:lnTo>
                      <a:pt x="6420" y="1093"/>
                    </a:lnTo>
                    <a:lnTo>
                      <a:pt x="6168" y="1156"/>
                    </a:lnTo>
                    <a:lnTo>
                      <a:pt x="5912" y="1220"/>
                    </a:lnTo>
                    <a:lnTo>
                      <a:pt x="5651" y="1284"/>
                    </a:lnTo>
                    <a:lnTo>
                      <a:pt x="5386" y="1348"/>
                    </a:lnTo>
                    <a:lnTo>
                      <a:pt x="5116" y="1411"/>
                    </a:lnTo>
                    <a:lnTo>
                      <a:pt x="4841" y="1474"/>
                    </a:lnTo>
                    <a:lnTo>
                      <a:pt x="4559" y="1537"/>
                    </a:lnTo>
                    <a:lnTo>
                      <a:pt x="4273" y="1598"/>
                    </a:lnTo>
                    <a:lnTo>
                      <a:pt x="3981" y="1658"/>
                    </a:lnTo>
                    <a:lnTo>
                      <a:pt x="3685" y="1716"/>
                    </a:lnTo>
                    <a:lnTo>
                      <a:pt x="3385" y="1771"/>
                    </a:lnTo>
                    <a:lnTo>
                      <a:pt x="3080" y="1822"/>
                    </a:lnTo>
                    <a:lnTo>
                      <a:pt x="2772" y="1870"/>
                    </a:lnTo>
                    <a:lnTo>
                      <a:pt x="2461" y="1913"/>
                    </a:lnTo>
                    <a:lnTo>
                      <a:pt x="2148" y="1951"/>
                    </a:lnTo>
                    <a:lnTo>
                      <a:pt x="1838" y="1982"/>
                    </a:lnTo>
                    <a:lnTo>
                      <a:pt x="1536" y="2007"/>
                    </a:lnTo>
                    <a:lnTo>
                      <a:pt x="1247" y="2022"/>
                    </a:lnTo>
                    <a:lnTo>
                      <a:pt x="977" y="2027"/>
                    </a:lnTo>
                    <a:lnTo>
                      <a:pt x="731" y="2022"/>
                    </a:lnTo>
                    <a:lnTo>
                      <a:pt x="515" y="2004"/>
                    </a:lnTo>
                    <a:lnTo>
                      <a:pt x="334" y="1972"/>
                    </a:lnTo>
                    <a:lnTo>
                      <a:pt x="192" y="1926"/>
                    </a:lnTo>
                    <a:lnTo>
                      <a:pt x="90" y="1869"/>
                    </a:lnTo>
                    <a:lnTo>
                      <a:pt x="26" y="1803"/>
                    </a:lnTo>
                    <a:lnTo>
                      <a:pt x="0" y="1731"/>
                    </a:lnTo>
                    <a:lnTo>
                      <a:pt x="11" y="1656"/>
                    </a:lnTo>
                    <a:lnTo>
                      <a:pt x="58" y="1582"/>
                    </a:lnTo>
                    <a:lnTo>
                      <a:pt x="139" y="1512"/>
                    </a:lnTo>
                    <a:lnTo>
                      <a:pt x="255" y="1448"/>
                    </a:lnTo>
                    <a:lnTo>
                      <a:pt x="403" y="1392"/>
                    </a:lnTo>
                    <a:lnTo>
                      <a:pt x="580" y="1345"/>
                    </a:lnTo>
                    <a:lnTo>
                      <a:pt x="782" y="1306"/>
                    </a:lnTo>
                    <a:lnTo>
                      <a:pt x="1005" y="1272"/>
                    </a:lnTo>
                    <a:lnTo>
                      <a:pt x="1244" y="1243"/>
                    </a:lnTo>
                    <a:lnTo>
                      <a:pt x="1496" y="1217"/>
                    </a:lnTo>
                    <a:lnTo>
                      <a:pt x="1756" y="1194"/>
                    </a:lnTo>
                    <a:lnTo>
                      <a:pt x="2020" y="1172"/>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a:extLst>
                  <a:ext uri="{FF2B5EF4-FFF2-40B4-BE49-F238E27FC236}">
                    <a16:creationId xmlns:a16="http://schemas.microsoft.com/office/drawing/2014/main" id="{52853C41-7268-087C-AD75-B848E9CFA3C6}"/>
                  </a:ext>
                </a:extLst>
              </p:cNvPr>
              <p:cNvSpPr>
                <a:spLocks/>
              </p:cNvSpPr>
              <p:nvPr/>
            </p:nvSpPr>
            <p:spPr bwMode="auto">
              <a:xfrm>
                <a:off x="3946515" y="4527635"/>
                <a:ext cx="3744913" cy="1063625"/>
              </a:xfrm>
              <a:custGeom>
                <a:avLst/>
                <a:gdLst>
                  <a:gd name="T0" fmla="*/ 11504 w 11588"/>
                  <a:gd name="T1" fmla="*/ 114 h 3289"/>
                  <a:gd name="T2" fmla="*/ 11571 w 11588"/>
                  <a:gd name="T3" fmla="*/ 256 h 3289"/>
                  <a:gd name="T4" fmla="*/ 11588 w 11588"/>
                  <a:gd name="T5" fmla="*/ 404 h 3289"/>
                  <a:gd name="T6" fmla="*/ 11567 w 11588"/>
                  <a:gd name="T7" fmla="*/ 559 h 3289"/>
                  <a:gd name="T8" fmla="*/ 11513 w 11588"/>
                  <a:gd name="T9" fmla="*/ 708 h 3289"/>
                  <a:gd name="T10" fmla="*/ 11432 w 11588"/>
                  <a:gd name="T11" fmla="*/ 840 h 3289"/>
                  <a:gd name="T12" fmla="*/ 11285 w 11588"/>
                  <a:gd name="T13" fmla="*/ 982 h 3289"/>
                  <a:gd name="T14" fmla="*/ 11025 w 11588"/>
                  <a:gd name="T15" fmla="*/ 1165 h 3289"/>
                  <a:gd name="T16" fmla="*/ 10744 w 11588"/>
                  <a:gd name="T17" fmla="*/ 1318 h 3289"/>
                  <a:gd name="T18" fmla="*/ 10449 w 11588"/>
                  <a:gd name="T19" fmla="*/ 1451 h 3289"/>
                  <a:gd name="T20" fmla="*/ 10150 w 11588"/>
                  <a:gd name="T21" fmla="*/ 1575 h 3289"/>
                  <a:gd name="T22" fmla="*/ 9853 w 11588"/>
                  <a:gd name="T23" fmla="*/ 1700 h 3289"/>
                  <a:gd name="T24" fmla="*/ 9713 w 11588"/>
                  <a:gd name="T25" fmla="*/ 1752 h 3289"/>
                  <a:gd name="T26" fmla="*/ 9569 w 11588"/>
                  <a:gd name="T27" fmla="*/ 1791 h 3289"/>
                  <a:gd name="T28" fmla="*/ 9423 w 11588"/>
                  <a:gd name="T29" fmla="*/ 1824 h 3289"/>
                  <a:gd name="T30" fmla="*/ 9277 w 11588"/>
                  <a:gd name="T31" fmla="*/ 1857 h 3289"/>
                  <a:gd name="T32" fmla="*/ 9133 w 11588"/>
                  <a:gd name="T33" fmla="*/ 1897 h 3289"/>
                  <a:gd name="T34" fmla="*/ 8922 w 11588"/>
                  <a:gd name="T35" fmla="*/ 1975 h 3289"/>
                  <a:gd name="T36" fmla="*/ 8678 w 11588"/>
                  <a:gd name="T37" fmla="*/ 2075 h 3289"/>
                  <a:gd name="T38" fmla="*/ 8436 w 11588"/>
                  <a:gd name="T39" fmla="*/ 2178 h 3289"/>
                  <a:gd name="T40" fmla="*/ 8194 w 11588"/>
                  <a:gd name="T41" fmla="*/ 2283 h 3289"/>
                  <a:gd name="T42" fmla="*/ 7950 w 11588"/>
                  <a:gd name="T43" fmla="*/ 2383 h 3289"/>
                  <a:gd name="T44" fmla="*/ 7749 w 11588"/>
                  <a:gd name="T45" fmla="*/ 2459 h 3289"/>
                  <a:gd name="T46" fmla="*/ 7633 w 11588"/>
                  <a:gd name="T47" fmla="*/ 2494 h 3289"/>
                  <a:gd name="T48" fmla="*/ 7516 w 11588"/>
                  <a:gd name="T49" fmla="*/ 2523 h 3289"/>
                  <a:gd name="T50" fmla="*/ 7398 w 11588"/>
                  <a:gd name="T51" fmla="*/ 2552 h 3289"/>
                  <a:gd name="T52" fmla="*/ 7281 w 11588"/>
                  <a:gd name="T53" fmla="*/ 2583 h 3289"/>
                  <a:gd name="T54" fmla="*/ 7167 w 11588"/>
                  <a:gd name="T55" fmla="*/ 2621 h 3289"/>
                  <a:gd name="T56" fmla="*/ 6943 w 11588"/>
                  <a:gd name="T57" fmla="*/ 2718 h 3289"/>
                  <a:gd name="T58" fmla="*/ 6725 w 11588"/>
                  <a:gd name="T59" fmla="*/ 2829 h 3289"/>
                  <a:gd name="T60" fmla="*/ 6507 w 11588"/>
                  <a:gd name="T61" fmla="*/ 2941 h 3289"/>
                  <a:gd name="T62" fmla="*/ 6285 w 11588"/>
                  <a:gd name="T63" fmla="*/ 3040 h 3289"/>
                  <a:gd name="T64" fmla="*/ 6055 w 11588"/>
                  <a:gd name="T65" fmla="*/ 3112 h 3289"/>
                  <a:gd name="T66" fmla="*/ 5765 w 11588"/>
                  <a:gd name="T67" fmla="*/ 3153 h 3289"/>
                  <a:gd name="T68" fmla="*/ 5447 w 11588"/>
                  <a:gd name="T69" fmla="*/ 3161 h 3289"/>
                  <a:gd name="T70" fmla="*/ 5127 w 11588"/>
                  <a:gd name="T71" fmla="*/ 3147 h 3289"/>
                  <a:gd name="T72" fmla="*/ 4806 w 11588"/>
                  <a:gd name="T73" fmla="*/ 3124 h 3289"/>
                  <a:gd name="T74" fmla="*/ 4485 w 11588"/>
                  <a:gd name="T75" fmla="*/ 3107 h 3289"/>
                  <a:gd name="T76" fmla="*/ 4165 w 11588"/>
                  <a:gd name="T77" fmla="*/ 3110 h 3289"/>
                  <a:gd name="T78" fmla="*/ 3845 w 11588"/>
                  <a:gd name="T79" fmla="*/ 3126 h 3289"/>
                  <a:gd name="T80" fmla="*/ 3526 w 11588"/>
                  <a:gd name="T81" fmla="*/ 3150 h 3289"/>
                  <a:gd name="T82" fmla="*/ 3207 w 11588"/>
                  <a:gd name="T83" fmla="*/ 3175 h 3289"/>
                  <a:gd name="T84" fmla="*/ 2887 w 11588"/>
                  <a:gd name="T85" fmla="*/ 3198 h 3289"/>
                  <a:gd name="T86" fmla="*/ 2567 w 11588"/>
                  <a:gd name="T87" fmla="*/ 3213 h 3289"/>
                  <a:gd name="T88" fmla="*/ 2246 w 11588"/>
                  <a:gd name="T89" fmla="*/ 3233 h 3289"/>
                  <a:gd name="T90" fmla="*/ 1922 w 11588"/>
                  <a:gd name="T91" fmla="*/ 3264 h 3289"/>
                  <a:gd name="T92" fmla="*/ 1599 w 11588"/>
                  <a:gd name="T93" fmla="*/ 3286 h 3289"/>
                  <a:gd name="T94" fmla="*/ 1279 w 11588"/>
                  <a:gd name="T95" fmla="*/ 3284 h 3289"/>
                  <a:gd name="T96" fmla="*/ 966 w 11588"/>
                  <a:gd name="T97" fmla="*/ 3240 h 3289"/>
                  <a:gd name="T98" fmla="*/ 725 w 11588"/>
                  <a:gd name="T99" fmla="*/ 3164 h 3289"/>
                  <a:gd name="T100" fmla="*/ 521 w 11588"/>
                  <a:gd name="T101" fmla="*/ 3061 h 3289"/>
                  <a:gd name="T102" fmla="*/ 332 w 11588"/>
                  <a:gd name="T103" fmla="*/ 2928 h 3289"/>
                  <a:gd name="T104" fmla="*/ 173 w 11588"/>
                  <a:gd name="T105" fmla="*/ 2767 h 3289"/>
                  <a:gd name="T106" fmla="*/ 57 w 11588"/>
                  <a:gd name="T107" fmla="*/ 2581 h 3289"/>
                  <a:gd name="T108" fmla="*/ 1 w 11588"/>
                  <a:gd name="T109" fmla="*/ 2384 h 3289"/>
                  <a:gd name="T110" fmla="*/ 19 w 11588"/>
                  <a:gd name="T111" fmla="*/ 2201 h 3289"/>
                  <a:gd name="T112" fmla="*/ 94 w 11588"/>
                  <a:gd name="T113" fmla="*/ 2023 h 3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588" h="3289">
                    <a:moveTo>
                      <a:pt x="11403" y="0"/>
                    </a:moveTo>
                    <a:lnTo>
                      <a:pt x="11425" y="21"/>
                    </a:lnTo>
                    <a:lnTo>
                      <a:pt x="11446" y="43"/>
                    </a:lnTo>
                    <a:lnTo>
                      <a:pt x="11467" y="66"/>
                    </a:lnTo>
                    <a:lnTo>
                      <a:pt x="11486" y="89"/>
                    </a:lnTo>
                    <a:lnTo>
                      <a:pt x="11504" y="114"/>
                    </a:lnTo>
                    <a:lnTo>
                      <a:pt x="11520" y="140"/>
                    </a:lnTo>
                    <a:lnTo>
                      <a:pt x="11536" y="166"/>
                    </a:lnTo>
                    <a:lnTo>
                      <a:pt x="11547" y="188"/>
                    </a:lnTo>
                    <a:lnTo>
                      <a:pt x="11556" y="210"/>
                    </a:lnTo>
                    <a:lnTo>
                      <a:pt x="11564" y="233"/>
                    </a:lnTo>
                    <a:lnTo>
                      <a:pt x="11571" y="256"/>
                    </a:lnTo>
                    <a:lnTo>
                      <a:pt x="11577" y="280"/>
                    </a:lnTo>
                    <a:lnTo>
                      <a:pt x="11581" y="304"/>
                    </a:lnTo>
                    <a:lnTo>
                      <a:pt x="11585" y="328"/>
                    </a:lnTo>
                    <a:lnTo>
                      <a:pt x="11587" y="353"/>
                    </a:lnTo>
                    <a:lnTo>
                      <a:pt x="11588" y="379"/>
                    </a:lnTo>
                    <a:lnTo>
                      <a:pt x="11588" y="404"/>
                    </a:lnTo>
                    <a:lnTo>
                      <a:pt x="11587" y="430"/>
                    </a:lnTo>
                    <a:lnTo>
                      <a:pt x="11585" y="456"/>
                    </a:lnTo>
                    <a:lnTo>
                      <a:pt x="11582" y="481"/>
                    </a:lnTo>
                    <a:lnTo>
                      <a:pt x="11578" y="507"/>
                    </a:lnTo>
                    <a:lnTo>
                      <a:pt x="11573" y="533"/>
                    </a:lnTo>
                    <a:lnTo>
                      <a:pt x="11567" y="559"/>
                    </a:lnTo>
                    <a:lnTo>
                      <a:pt x="11560" y="584"/>
                    </a:lnTo>
                    <a:lnTo>
                      <a:pt x="11552" y="610"/>
                    </a:lnTo>
                    <a:lnTo>
                      <a:pt x="11544" y="635"/>
                    </a:lnTo>
                    <a:lnTo>
                      <a:pt x="11534" y="660"/>
                    </a:lnTo>
                    <a:lnTo>
                      <a:pt x="11524" y="684"/>
                    </a:lnTo>
                    <a:lnTo>
                      <a:pt x="11513" y="708"/>
                    </a:lnTo>
                    <a:lnTo>
                      <a:pt x="11501" y="732"/>
                    </a:lnTo>
                    <a:lnTo>
                      <a:pt x="11489" y="755"/>
                    </a:lnTo>
                    <a:lnTo>
                      <a:pt x="11475" y="777"/>
                    </a:lnTo>
                    <a:lnTo>
                      <a:pt x="11461" y="799"/>
                    </a:lnTo>
                    <a:lnTo>
                      <a:pt x="11447" y="820"/>
                    </a:lnTo>
                    <a:lnTo>
                      <a:pt x="11432" y="840"/>
                    </a:lnTo>
                    <a:lnTo>
                      <a:pt x="11416" y="859"/>
                    </a:lnTo>
                    <a:lnTo>
                      <a:pt x="11400" y="878"/>
                    </a:lnTo>
                    <a:lnTo>
                      <a:pt x="11383" y="895"/>
                    </a:lnTo>
                    <a:lnTo>
                      <a:pt x="11365" y="912"/>
                    </a:lnTo>
                    <a:lnTo>
                      <a:pt x="11326" y="947"/>
                    </a:lnTo>
                    <a:lnTo>
                      <a:pt x="11285" y="982"/>
                    </a:lnTo>
                    <a:lnTo>
                      <a:pt x="11243" y="1015"/>
                    </a:lnTo>
                    <a:lnTo>
                      <a:pt x="11201" y="1046"/>
                    </a:lnTo>
                    <a:lnTo>
                      <a:pt x="11158" y="1077"/>
                    </a:lnTo>
                    <a:lnTo>
                      <a:pt x="11114" y="1107"/>
                    </a:lnTo>
                    <a:lnTo>
                      <a:pt x="11070" y="1136"/>
                    </a:lnTo>
                    <a:lnTo>
                      <a:pt x="11025" y="1165"/>
                    </a:lnTo>
                    <a:lnTo>
                      <a:pt x="10979" y="1192"/>
                    </a:lnTo>
                    <a:lnTo>
                      <a:pt x="10933" y="1219"/>
                    </a:lnTo>
                    <a:lnTo>
                      <a:pt x="10887" y="1244"/>
                    </a:lnTo>
                    <a:lnTo>
                      <a:pt x="10839" y="1269"/>
                    </a:lnTo>
                    <a:lnTo>
                      <a:pt x="10792" y="1294"/>
                    </a:lnTo>
                    <a:lnTo>
                      <a:pt x="10744" y="1318"/>
                    </a:lnTo>
                    <a:lnTo>
                      <a:pt x="10695" y="1341"/>
                    </a:lnTo>
                    <a:lnTo>
                      <a:pt x="10647" y="1364"/>
                    </a:lnTo>
                    <a:lnTo>
                      <a:pt x="10598" y="1386"/>
                    </a:lnTo>
                    <a:lnTo>
                      <a:pt x="10548" y="1408"/>
                    </a:lnTo>
                    <a:lnTo>
                      <a:pt x="10499" y="1430"/>
                    </a:lnTo>
                    <a:lnTo>
                      <a:pt x="10449" y="1451"/>
                    </a:lnTo>
                    <a:lnTo>
                      <a:pt x="10400" y="1472"/>
                    </a:lnTo>
                    <a:lnTo>
                      <a:pt x="10350" y="1493"/>
                    </a:lnTo>
                    <a:lnTo>
                      <a:pt x="10300" y="1514"/>
                    </a:lnTo>
                    <a:lnTo>
                      <a:pt x="10250" y="1534"/>
                    </a:lnTo>
                    <a:lnTo>
                      <a:pt x="10200" y="1555"/>
                    </a:lnTo>
                    <a:lnTo>
                      <a:pt x="10150" y="1575"/>
                    </a:lnTo>
                    <a:lnTo>
                      <a:pt x="10100" y="1596"/>
                    </a:lnTo>
                    <a:lnTo>
                      <a:pt x="10050" y="1616"/>
                    </a:lnTo>
                    <a:lnTo>
                      <a:pt x="10000" y="1637"/>
                    </a:lnTo>
                    <a:lnTo>
                      <a:pt x="9951" y="1658"/>
                    </a:lnTo>
                    <a:lnTo>
                      <a:pt x="9902" y="1679"/>
                    </a:lnTo>
                    <a:lnTo>
                      <a:pt x="9853" y="1700"/>
                    </a:lnTo>
                    <a:lnTo>
                      <a:pt x="9830" y="1710"/>
                    </a:lnTo>
                    <a:lnTo>
                      <a:pt x="9807" y="1719"/>
                    </a:lnTo>
                    <a:lnTo>
                      <a:pt x="9784" y="1728"/>
                    </a:lnTo>
                    <a:lnTo>
                      <a:pt x="9760" y="1736"/>
                    </a:lnTo>
                    <a:lnTo>
                      <a:pt x="9737" y="1744"/>
                    </a:lnTo>
                    <a:lnTo>
                      <a:pt x="9713" y="1752"/>
                    </a:lnTo>
                    <a:lnTo>
                      <a:pt x="9690" y="1759"/>
                    </a:lnTo>
                    <a:lnTo>
                      <a:pt x="9666" y="1766"/>
                    </a:lnTo>
                    <a:lnTo>
                      <a:pt x="9642" y="1772"/>
                    </a:lnTo>
                    <a:lnTo>
                      <a:pt x="9618" y="1779"/>
                    </a:lnTo>
                    <a:lnTo>
                      <a:pt x="9593" y="1785"/>
                    </a:lnTo>
                    <a:lnTo>
                      <a:pt x="9569" y="1791"/>
                    </a:lnTo>
                    <a:lnTo>
                      <a:pt x="9545" y="1797"/>
                    </a:lnTo>
                    <a:lnTo>
                      <a:pt x="9521" y="1802"/>
                    </a:lnTo>
                    <a:lnTo>
                      <a:pt x="9496" y="1808"/>
                    </a:lnTo>
                    <a:lnTo>
                      <a:pt x="9472" y="1813"/>
                    </a:lnTo>
                    <a:lnTo>
                      <a:pt x="9447" y="1818"/>
                    </a:lnTo>
                    <a:lnTo>
                      <a:pt x="9423" y="1824"/>
                    </a:lnTo>
                    <a:lnTo>
                      <a:pt x="9399" y="1829"/>
                    </a:lnTo>
                    <a:lnTo>
                      <a:pt x="9374" y="1834"/>
                    </a:lnTo>
                    <a:lnTo>
                      <a:pt x="9350" y="1840"/>
                    </a:lnTo>
                    <a:lnTo>
                      <a:pt x="9325" y="1845"/>
                    </a:lnTo>
                    <a:lnTo>
                      <a:pt x="9301" y="1851"/>
                    </a:lnTo>
                    <a:lnTo>
                      <a:pt x="9277" y="1857"/>
                    </a:lnTo>
                    <a:lnTo>
                      <a:pt x="9253" y="1863"/>
                    </a:lnTo>
                    <a:lnTo>
                      <a:pt x="9229" y="1869"/>
                    </a:lnTo>
                    <a:lnTo>
                      <a:pt x="9205" y="1876"/>
                    </a:lnTo>
                    <a:lnTo>
                      <a:pt x="9181" y="1883"/>
                    </a:lnTo>
                    <a:lnTo>
                      <a:pt x="9157" y="1890"/>
                    </a:lnTo>
                    <a:lnTo>
                      <a:pt x="9133" y="1897"/>
                    </a:lnTo>
                    <a:lnTo>
                      <a:pt x="9109" y="1905"/>
                    </a:lnTo>
                    <a:lnTo>
                      <a:pt x="9086" y="1913"/>
                    </a:lnTo>
                    <a:lnTo>
                      <a:pt x="9045" y="1928"/>
                    </a:lnTo>
                    <a:lnTo>
                      <a:pt x="9004" y="1944"/>
                    </a:lnTo>
                    <a:lnTo>
                      <a:pt x="8963" y="1959"/>
                    </a:lnTo>
                    <a:lnTo>
                      <a:pt x="8922" y="1975"/>
                    </a:lnTo>
                    <a:lnTo>
                      <a:pt x="8881" y="1991"/>
                    </a:lnTo>
                    <a:lnTo>
                      <a:pt x="8840" y="2008"/>
                    </a:lnTo>
                    <a:lnTo>
                      <a:pt x="8800" y="2024"/>
                    </a:lnTo>
                    <a:lnTo>
                      <a:pt x="8759" y="2041"/>
                    </a:lnTo>
                    <a:lnTo>
                      <a:pt x="8718" y="2058"/>
                    </a:lnTo>
                    <a:lnTo>
                      <a:pt x="8678" y="2075"/>
                    </a:lnTo>
                    <a:lnTo>
                      <a:pt x="8638" y="2092"/>
                    </a:lnTo>
                    <a:lnTo>
                      <a:pt x="8597" y="2109"/>
                    </a:lnTo>
                    <a:lnTo>
                      <a:pt x="8557" y="2126"/>
                    </a:lnTo>
                    <a:lnTo>
                      <a:pt x="8516" y="2144"/>
                    </a:lnTo>
                    <a:lnTo>
                      <a:pt x="8476" y="2161"/>
                    </a:lnTo>
                    <a:lnTo>
                      <a:pt x="8436" y="2178"/>
                    </a:lnTo>
                    <a:lnTo>
                      <a:pt x="8396" y="2196"/>
                    </a:lnTo>
                    <a:lnTo>
                      <a:pt x="8355" y="2213"/>
                    </a:lnTo>
                    <a:lnTo>
                      <a:pt x="8315" y="2231"/>
                    </a:lnTo>
                    <a:lnTo>
                      <a:pt x="8275" y="2248"/>
                    </a:lnTo>
                    <a:lnTo>
                      <a:pt x="8234" y="2265"/>
                    </a:lnTo>
                    <a:lnTo>
                      <a:pt x="8194" y="2283"/>
                    </a:lnTo>
                    <a:lnTo>
                      <a:pt x="8153" y="2300"/>
                    </a:lnTo>
                    <a:lnTo>
                      <a:pt x="8113" y="2317"/>
                    </a:lnTo>
                    <a:lnTo>
                      <a:pt x="8072" y="2334"/>
                    </a:lnTo>
                    <a:lnTo>
                      <a:pt x="8032" y="2350"/>
                    </a:lnTo>
                    <a:lnTo>
                      <a:pt x="7991" y="2367"/>
                    </a:lnTo>
                    <a:lnTo>
                      <a:pt x="7950" y="2383"/>
                    </a:lnTo>
                    <a:lnTo>
                      <a:pt x="7910" y="2399"/>
                    </a:lnTo>
                    <a:lnTo>
                      <a:pt x="7869" y="2415"/>
                    </a:lnTo>
                    <a:lnTo>
                      <a:pt x="7828" y="2431"/>
                    </a:lnTo>
                    <a:lnTo>
                      <a:pt x="7787" y="2446"/>
                    </a:lnTo>
                    <a:lnTo>
                      <a:pt x="7768" y="2453"/>
                    </a:lnTo>
                    <a:lnTo>
                      <a:pt x="7749" y="2459"/>
                    </a:lnTo>
                    <a:lnTo>
                      <a:pt x="7729" y="2466"/>
                    </a:lnTo>
                    <a:lnTo>
                      <a:pt x="7710" y="2472"/>
                    </a:lnTo>
                    <a:lnTo>
                      <a:pt x="7691" y="2477"/>
                    </a:lnTo>
                    <a:lnTo>
                      <a:pt x="7672" y="2483"/>
                    </a:lnTo>
                    <a:lnTo>
                      <a:pt x="7652" y="2489"/>
                    </a:lnTo>
                    <a:lnTo>
                      <a:pt x="7633" y="2494"/>
                    </a:lnTo>
                    <a:lnTo>
                      <a:pt x="7614" y="2499"/>
                    </a:lnTo>
                    <a:lnTo>
                      <a:pt x="7594" y="2504"/>
                    </a:lnTo>
                    <a:lnTo>
                      <a:pt x="7574" y="2509"/>
                    </a:lnTo>
                    <a:lnTo>
                      <a:pt x="7555" y="2514"/>
                    </a:lnTo>
                    <a:lnTo>
                      <a:pt x="7535" y="2519"/>
                    </a:lnTo>
                    <a:lnTo>
                      <a:pt x="7516" y="2523"/>
                    </a:lnTo>
                    <a:lnTo>
                      <a:pt x="7496" y="2528"/>
                    </a:lnTo>
                    <a:lnTo>
                      <a:pt x="7476" y="2533"/>
                    </a:lnTo>
                    <a:lnTo>
                      <a:pt x="7457" y="2537"/>
                    </a:lnTo>
                    <a:lnTo>
                      <a:pt x="7437" y="2542"/>
                    </a:lnTo>
                    <a:lnTo>
                      <a:pt x="7418" y="2547"/>
                    </a:lnTo>
                    <a:lnTo>
                      <a:pt x="7398" y="2552"/>
                    </a:lnTo>
                    <a:lnTo>
                      <a:pt x="7379" y="2557"/>
                    </a:lnTo>
                    <a:lnTo>
                      <a:pt x="7359" y="2562"/>
                    </a:lnTo>
                    <a:lnTo>
                      <a:pt x="7340" y="2567"/>
                    </a:lnTo>
                    <a:lnTo>
                      <a:pt x="7320" y="2572"/>
                    </a:lnTo>
                    <a:lnTo>
                      <a:pt x="7301" y="2577"/>
                    </a:lnTo>
                    <a:lnTo>
                      <a:pt x="7281" y="2583"/>
                    </a:lnTo>
                    <a:lnTo>
                      <a:pt x="7262" y="2589"/>
                    </a:lnTo>
                    <a:lnTo>
                      <a:pt x="7243" y="2595"/>
                    </a:lnTo>
                    <a:lnTo>
                      <a:pt x="7224" y="2601"/>
                    </a:lnTo>
                    <a:lnTo>
                      <a:pt x="7205" y="2607"/>
                    </a:lnTo>
                    <a:lnTo>
                      <a:pt x="7186" y="2614"/>
                    </a:lnTo>
                    <a:lnTo>
                      <a:pt x="7167" y="2621"/>
                    </a:lnTo>
                    <a:lnTo>
                      <a:pt x="7129" y="2635"/>
                    </a:lnTo>
                    <a:lnTo>
                      <a:pt x="7092" y="2651"/>
                    </a:lnTo>
                    <a:lnTo>
                      <a:pt x="7054" y="2667"/>
                    </a:lnTo>
                    <a:lnTo>
                      <a:pt x="7017" y="2683"/>
                    </a:lnTo>
                    <a:lnTo>
                      <a:pt x="6980" y="2700"/>
                    </a:lnTo>
                    <a:lnTo>
                      <a:pt x="6943" y="2718"/>
                    </a:lnTo>
                    <a:lnTo>
                      <a:pt x="6907" y="2736"/>
                    </a:lnTo>
                    <a:lnTo>
                      <a:pt x="6870" y="2754"/>
                    </a:lnTo>
                    <a:lnTo>
                      <a:pt x="6834" y="2773"/>
                    </a:lnTo>
                    <a:lnTo>
                      <a:pt x="6797" y="2791"/>
                    </a:lnTo>
                    <a:lnTo>
                      <a:pt x="6761" y="2810"/>
                    </a:lnTo>
                    <a:lnTo>
                      <a:pt x="6725" y="2829"/>
                    </a:lnTo>
                    <a:lnTo>
                      <a:pt x="6688" y="2848"/>
                    </a:lnTo>
                    <a:lnTo>
                      <a:pt x="6652" y="2867"/>
                    </a:lnTo>
                    <a:lnTo>
                      <a:pt x="6616" y="2886"/>
                    </a:lnTo>
                    <a:lnTo>
                      <a:pt x="6579" y="2904"/>
                    </a:lnTo>
                    <a:lnTo>
                      <a:pt x="6543" y="2923"/>
                    </a:lnTo>
                    <a:lnTo>
                      <a:pt x="6507" y="2941"/>
                    </a:lnTo>
                    <a:lnTo>
                      <a:pt x="6470" y="2959"/>
                    </a:lnTo>
                    <a:lnTo>
                      <a:pt x="6433" y="2976"/>
                    </a:lnTo>
                    <a:lnTo>
                      <a:pt x="6396" y="2993"/>
                    </a:lnTo>
                    <a:lnTo>
                      <a:pt x="6359" y="3009"/>
                    </a:lnTo>
                    <a:lnTo>
                      <a:pt x="6322" y="3025"/>
                    </a:lnTo>
                    <a:lnTo>
                      <a:pt x="6285" y="3040"/>
                    </a:lnTo>
                    <a:lnTo>
                      <a:pt x="6247" y="3054"/>
                    </a:lnTo>
                    <a:lnTo>
                      <a:pt x="6209" y="3067"/>
                    </a:lnTo>
                    <a:lnTo>
                      <a:pt x="6171" y="3080"/>
                    </a:lnTo>
                    <a:lnTo>
                      <a:pt x="6133" y="3091"/>
                    </a:lnTo>
                    <a:lnTo>
                      <a:pt x="6094" y="3102"/>
                    </a:lnTo>
                    <a:lnTo>
                      <a:pt x="6055" y="3112"/>
                    </a:lnTo>
                    <a:lnTo>
                      <a:pt x="6015" y="3120"/>
                    </a:lnTo>
                    <a:lnTo>
                      <a:pt x="5976" y="3128"/>
                    </a:lnTo>
                    <a:lnTo>
                      <a:pt x="5923" y="3136"/>
                    </a:lnTo>
                    <a:lnTo>
                      <a:pt x="5871" y="3143"/>
                    </a:lnTo>
                    <a:lnTo>
                      <a:pt x="5818" y="3148"/>
                    </a:lnTo>
                    <a:lnTo>
                      <a:pt x="5765" y="3153"/>
                    </a:lnTo>
                    <a:lnTo>
                      <a:pt x="5712" y="3157"/>
                    </a:lnTo>
                    <a:lnTo>
                      <a:pt x="5659" y="3159"/>
                    </a:lnTo>
                    <a:lnTo>
                      <a:pt x="5606" y="3161"/>
                    </a:lnTo>
                    <a:lnTo>
                      <a:pt x="5553" y="3162"/>
                    </a:lnTo>
                    <a:lnTo>
                      <a:pt x="5500" y="3162"/>
                    </a:lnTo>
                    <a:lnTo>
                      <a:pt x="5447" y="3161"/>
                    </a:lnTo>
                    <a:lnTo>
                      <a:pt x="5393" y="3160"/>
                    </a:lnTo>
                    <a:lnTo>
                      <a:pt x="5340" y="3158"/>
                    </a:lnTo>
                    <a:lnTo>
                      <a:pt x="5287" y="3156"/>
                    </a:lnTo>
                    <a:lnTo>
                      <a:pt x="5233" y="3153"/>
                    </a:lnTo>
                    <a:lnTo>
                      <a:pt x="5180" y="3150"/>
                    </a:lnTo>
                    <a:lnTo>
                      <a:pt x="5127" y="3147"/>
                    </a:lnTo>
                    <a:lnTo>
                      <a:pt x="5073" y="3143"/>
                    </a:lnTo>
                    <a:lnTo>
                      <a:pt x="5020" y="3139"/>
                    </a:lnTo>
                    <a:lnTo>
                      <a:pt x="4966" y="3135"/>
                    </a:lnTo>
                    <a:lnTo>
                      <a:pt x="4913" y="3131"/>
                    </a:lnTo>
                    <a:lnTo>
                      <a:pt x="4859" y="3128"/>
                    </a:lnTo>
                    <a:lnTo>
                      <a:pt x="4806" y="3124"/>
                    </a:lnTo>
                    <a:lnTo>
                      <a:pt x="4752" y="3120"/>
                    </a:lnTo>
                    <a:lnTo>
                      <a:pt x="4699" y="3117"/>
                    </a:lnTo>
                    <a:lnTo>
                      <a:pt x="4645" y="3114"/>
                    </a:lnTo>
                    <a:lnTo>
                      <a:pt x="4592" y="3111"/>
                    </a:lnTo>
                    <a:lnTo>
                      <a:pt x="4538" y="3109"/>
                    </a:lnTo>
                    <a:lnTo>
                      <a:pt x="4485" y="3107"/>
                    </a:lnTo>
                    <a:lnTo>
                      <a:pt x="4432" y="3106"/>
                    </a:lnTo>
                    <a:lnTo>
                      <a:pt x="4378" y="3105"/>
                    </a:lnTo>
                    <a:lnTo>
                      <a:pt x="4325" y="3105"/>
                    </a:lnTo>
                    <a:lnTo>
                      <a:pt x="4272" y="3106"/>
                    </a:lnTo>
                    <a:lnTo>
                      <a:pt x="4218" y="3108"/>
                    </a:lnTo>
                    <a:lnTo>
                      <a:pt x="4165" y="3110"/>
                    </a:lnTo>
                    <a:lnTo>
                      <a:pt x="4112" y="3112"/>
                    </a:lnTo>
                    <a:lnTo>
                      <a:pt x="4058" y="3114"/>
                    </a:lnTo>
                    <a:lnTo>
                      <a:pt x="4005" y="3117"/>
                    </a:lnTo>
                    <a:lnTo>
                      <a:pt x="3952" y="3120"/>
                    </a:lnTo>
                    <a:lnTo>
                      <a:pt x="3899" y="3123"/>
                    </a:lnTo>
                    <a:lnTo>
                      <a:pt x="3845" y="3126"/>
                    </a:lnTo>
                    <a:lnTo>
                      <a:pt x="3792" y="3130"/>
                    </a:lnTo>
                    <a:lnTo>
                      <a:pt x="3739" y="3134"/>
                    </a:lnTo>
                    <a:lnTo>
                      <a:pt x="3686" y="3138"/>
                    </a:lnTo>
                    <a:lnTo>
                      <a:pt x="3632" y="3141"/>
                    </a:lnTo>
                    <a:lnTo>
                      <a:pt x="3579" y="3146"/>
                    </a:lnTo>
                    <a:lnTo>
                      <a:pt x="3526" y="3150"/>
                    </a:lnTo>
                    <a:lnTo>
                      <a:pt x="3473" y="3154"/>
                    </a:lnTo>
                    <a:lnTo>
                      <a:pt x="3419" y="3158"/>
                    </a:lnTo>
                    <a:lnTo>
                      <a:pt x="3366" y="3162"/>
                    </a:lnTo>
                    <a:lnTo>
                      <a:pt x="3313" y="3167"/>
                    </a:lnTo>
                    <a:lnTo>
                      <a:pt x="3260" y="3171"/>
                    </a:lnTo>
                    <a:lnTo>
                      <a:pt x="3207" y="3175"/>
                    </a:lnTo>
                    <a:lnTo>
                      <a:pt x="3153" y="3179"/>
                    </a:lnTo>
                    <a:lnTo>
                      <a:pt x="3100" y="3183"/>
                    </a:lnTo>
                    <a:lnTo>
                      <a:pt x="3047" y="3187"/>
                    </a:lnTo>
                    <a:lnTo>
                      <a:pt x="2994" y="3191"/>
                    </a:lnTo>
                    <a:lnTo>
                      <a:pt x="2940" y="3194"/>
                    </a:lnTo>
                    <a:lnTo>
                      <a:pt x="2887" y="3198"/>
                    </a:lnTo>
                    <a:lnTo>
                      <a:pt x="2834" y="3201"/>
                    </a:lnTo>
                    <a:lnTo>
                      <a:pt x="2781" y="3204"/>
                    </a:lnTo>
                    <a:lnTo>
                      <a:pt x="2727" y="3206"/>
                    </a:lnTo>
                    <a:lnTo>
                      <a:pt x="2674" y="3209"/>
                    </a:lnTo>
                    <a:lnTo>
                      <a:pt x="2621" y="3211"/>
                    </a:lnTo>
                    <a:lnTo>
                      <a:pt x="2567" y="3213"/>
                    </a:lnTo>
                    <a:lnTo>
                      <a:pt x="2514" y="3215"/>
                    </a:lnTo>
                    <a:lnTo>
                      <a:pt x="2461" y="3217"/>
                    </a:lnTo>
                    <a:lnTo>
                      <a:pt x="2407" y="3221"/>
                    </a:lnTo>
                    <a:lnTo>
                      <a:pt x="2353" y="3225"/>
                    </a:lnTo>
                    <a:lnTo>
                      <a:pt x="2300" y="3229"/>
                    </a:lnTo>
                    <a:lnTo>
                      <a:pt x="2246" y="3233"/>
                    </a:lnTo>
                    <a:lnTo>
                      <a:pt x="2192" y="3238"/>
                    </a:lnTo>
                    <a:lnTo>
                      <a:pt x="2138" y="3243"/>
                    </a:lnTo>
                    <a:lnTo>
                      <a:pt x="2084" y="3248"/>
                    </a:lnTo>
                    <a:lnTo>
                      <a:pt x="2030" y="3253"/>
                    </a:lnTo>
                    <a:lnTo>
                      <a:pt x="1976" y="3259"/>
                    </a:lnTo>
                    <a:lnTo>
                      <a:pt x="1922" y="3264"/>
                    </a:lnTo>
                    <a:lnTo>
                      <a:pt x="1868" y="3268"/>
                    </a:lnTo>
                    <a:lnTo>
                      <a:pt x="1814" y="3273"/>
                    </a:lnTo>
                    <a:lnTo>
                      <a:pt x="1760" y="3277"/>
                    </a:lnTo>
                    <a:lnTo>
                      <a:pt x="1706" y="3281"/>
                    </a:lnTo>
                    <a:lnTo>
                      <a:pt x="1653" y="3284"/>
                    </a:lnTo>
                    <a:lnTo>
                      <a:pt x="1599" y="3286"/>
                    </a:lnTo>
                    <a:lnTo>
                      <a:pt x="1545" y="3288"/>
                    </a:lnTo>
                    <a:lnTo>
                      <a:pt x="1492" y="3289"/>
                    </a:lnTo>
                    <a:lnTo>
                      <a:pt x="1438" y="3289"/>
                    </a:lnTo>
                    <a:lnTo>
                      <a:pt x="1385" y="3289"/>
                    </a:lnTo>
                    <a:lnTo>
                      <a:pt x="1332" y="3287"/>
                    </a:lnTo>
                    <a:lnTo>
                      <a:pt x="1279" y="3284"/>
                    </a:lnTo>
                    <a:lnTo>
                      <a:pt x="1226" y="3280"/>
                    </a:lnTo>
                    <a:lnTo>
                      <a:pt x="1174" y="3275"/>
                    </a:lnTo>
                    <a:lnTo>
                      <a:pt x="1121" y="3268"/>
                    </a:lnTo>
                    <a:lnTo>
                      <a:pt x="1069" y="3260"/>
                    </a:lnTo>
                    <a:lnTo>
                      <a:pt x="1017" y="3251"/>
                    </a:lnTo>
                    <a:lnTo>
                      <a:pt x="966" y="3240"/>
                    </a:lnTo>
                    <a:lnTo>
                      <a:pt x="914" y="3227"/>
                    </a:lnTo>
                    <a:lnTo>
                      <a:pt x="863" y="3213"/>
                    </a:lnTo>
                    <a:lnTo>
                      <a:pt x="829" y="3202"/>
                    </a:lnTo>
                    <a:lnTo>
                      <a:pt x="794" y="3190"/>
                    </a:lnTo>
                    <a:lnTo>
                      <a:pt x="760" y="3177"/>
                    </a:lnTo>
                    <a:lnTo>
                      <a:pt x="725" y="3164"/>
                    </a:lnTo>
                    <a:lnTo>
                      <a:pt x="690" y="3149"/>
                    </a:lnTo>
                    <a:lnTo>
                      <a:pt x="656" y="3133"/>
                    </a:lnTo>
                    <a:lnTo>
                      <a:pt x="622" y="3116"/>
                    </a:lnTo>
                    <a:lnTo>
                      <a:pt x="588" y="3099"/>
                    </a:lnTo>
                    <a:lnTo>
                      <a:pt x="554" y="3081"/>
                    </a:lnTo>
                    <a:lnTo>
                      <a:pt x="521" y="3061"/>
                    </a:lnTo>
                    <a:lnTo>
                      <a:pt x="488" y="3041"/>
                    </a:lnTo>
                    <a:lnTo>
                      <a:pt x="455" y="3020"/>
                    </a:lnTo>
                    <a:lnTo>
                      <a:pt x="424" y="2998"/>
                    </a:lnTo>
                    <a:lnTo>
                      <a:pt x="392" y="2975"/>
                    </a:lnTo>
                    <a:lnTo>
                      <a:pt x="362" y="2952"/>
                    </a:lnTo>
                    <a:lnTo>
                      <a:pt x="332" y="2928"/>
                    </a:lnTo>
                    <a:lnTo>
                      <a:pt x="303" y="2903"/>
                    </a:lnTo>
                    <a:lnTo>
                      <a:pt x="275" y="2877"/>
                    </a:lnTo>
                    <a:lnTo>
                      <a:pt x="248" y="2850"/>
                    </a:lnTo>
                    <a:lnTo>
                      <a:pt x="222" y="2823"/>
                    </a:lnTo>
                    <a:lnTo>
                      <a:pt x="197" y="2795"/>
                    </a:lnTo>
                    <a:lnTo>
                      <a:pt x="173" y="2767"/>
                    </a:lnTo>
                    <a:lnTo>
                      <a:pt x="150" y="2737"/>
                    </a:lnTo>
                    <a:lnTo>
                      <a:pt x="129" y="2707"/>
                    </a:lnTo>
                    <a:lnTo>
                      <a:pt x="109" y="2677"/>
                    </a:lnTo>
                    <a:lnTo>
                      <a:pt x="90" y="2645"/>
                    </a:lnTo>
                    <a:lnTo>
                      <a:pt x="73" y="2614"/>
                    </a:lnTo>
                    <a:lnTo>
                      <a:pt x="57" y="2581"/>
                    </a:lnTo>
                    <a:lnTo>
                      <a:pt x="43" y="2548"/>
                    </a:lnTo>
                    <a:lnTo>
                      <a:pt x="31" y="2515"/>
                    </a:lnTo>
                    <a:lnTo>
                      <a:pt x="20" y="2480"/>
                    </a:lnTo>
                    <a:lnTo>
                      <a:pt x="11" y="2446"/>
                    </a:lnTo>
                    <a:lnTo>
                      <a:pt x="5" y="2415"/>
                    </a:lnTo>
                    <a:lnTo>
                      <a:pt x="1" y="2384"/>
                    </a:lnTo>
                    <a:lnTo>
                      <a:pt x="0" y="2354"/>
                    </a:lnTo>
                    <a:lnTo>
                      <a:pt x="0" y="2323"/>
                    </a:lnTo>
                    <a:lnTo>
                      <a:pt x="2" y="2292"/>
                    </a:lnTo>
                    <a:lnTo>
                      <a:pt x="6" y="2262"/>
                    </a:lnTo>
                    <a:lnTo>
                      <a:pt x="12" y="2232"/>
                    </a:lnTo>
                    <a:lnTo>
                      <a:pt x="19" y="2201"/>
                    </a:lnTo>
                    <a:lnTo>
                      <a:pt x="28" y="2171"/>
                    </a:lnTo>
                    <a:lnTo>
                      <a:pt x="39" y="2141"/>
                    </a:lnTo>
                    <a:lnTo>
                      <a:pt x="51" y="2111"/>
                    </a:lnTo>
                    <a:lnTo>
                      <a:pt x="64" y="2082"/>
                    </a:lnTo>
                    <a:lnTo>
                      <a:pt x="78" y="2052"/>
                    </a:lnTo>
                    <a:lnTo>
                      <a:pt x="94" y="2023"/>
                    </a:lnTo>
                    <a:lnTo>
                      <a:pt x="111" y="1994"/>
                    </a:lnTo>
                    <a:lnTo>
                      <a:pt x="128" y="1965"/>
                    </a:lnTo>
                    <a:lnTo>
                      <a:pt x="147" y="1937"/>
                    </a:lnTo>
                    <a:lnTo>
                      <a:pt x="167" y="1909"/>
                    </a:lnTo>
                    <a:lnTo>
                      <a:pt x="187" y="1881"/>
                    </a:lnTo>
                  </a:path>
                </a:pathLst>
              </a:custGeom>
              <a:noFill/>
              <a:ln w="12700">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a:extLst>
                  <a:ext uri="{FF2B5EF4-FFF2-40B4-BE49-F238E27FC236}">
                    <a16:creationId xmlns:a16="http://schemas.microsoft.com/office/drawing/2014/main" id="{A2582618-C213-3EDC-5770-11ADD77BC308}"/>
                  </a:ext>
                </a:extLst>
              </p:cNvPr>
              <p:cNvSpPr>
                <a:spLocks/>
              </p:cNvSpPr>
              <p:nvPr/>
            </p:nvSpPr>
            <p:spPr bwMode="auto">
              <a:xfrm>
                <a:off x="5529011" y="4261771"/>
                <a:ext cx="2111375" cy="331788"/>
              </a:xfrm>
              <a:custGeom>
                <a:avLst/>
                <a:gdLst>
                  <a:gd name="T0" fmla="*/ 213 w 6535"/>
                  <a:gd name="T1" fmla="*/ 933 h 1023"/>
                  <a:gd name="T2" fmla="*/ 427 w 6535"/>
                  <a:gd name="T3" fmla="*/ 843 h 1023"/>
                  <a:gd name="T4" fmla="*/ 640 w 6535"/>
                  <a:gd name="T5" fmla="*/ 754 h 1023"/>
                  <a:gd name="T6" fmla="*/ 854 w 6535"/>
                  <a:gd name="T7" fmla="*/ 665 h 1023"/>
                  <a:gd name="T8" fmla="*/ 1069 w 6535"/>
                  <a:gd name="T9" fmla="*/ 579 h 1023"/>
                  <a:gd name="T10" fmla="*/ 1284 w 6535"/>
                  <a:gd name="T11" fmla="*/ 493 h 1023"/>
                  <a:gd name="T12" fmla="*/ 1500 w 6535"/>
                  <a:gd name="T13" fmla="*/ 410 h 1023"/>
                  <a:gd name="T14" fmla="*/ 1717 w 6535"/>
                  <a:gd name="T15" fmla="*/ 330 h 1023"/>
                  <a:gd name="T16" fmla="*/ 1935 w 6535"/>
                  <a:gd name="T17" fmla="*/ 251 h 1023"/>
                  <a:gd name="T18" fmla="*/ 2154 w 6535"/>
                  <a:gd name="T19" fmla="*/ 176 h 1023"/>
                  <a:gd name="T20" fmla="*/ 2327 w 6535"/>
                  <a:gd name="T21" fmla="*/ 120 h 1023"/>
                  <a:gd name="T22" fmla="*/ 2406 w 6535"/>
                  <a:gd name="T23" fmla="*/ 97 h 1023"/>
                  <a:gd name="T24" fmla="*/ 2486 w 6535"/>
                  <a:gd name="T25" fmla="*/ 76 h 1023"/>
                  <a:gd name="T26" fmla="*/ 2567 w 6535"/>
                  <a:gd name="T27" fmla="*/ 58 h 1023"/>
                  <a:gd name="T28" fmla="*/ 2649 w 6535"/>
                  <a:gd name="T29" fmla="*/ 42 h 1023"/>
                  <a:gd name="T30" fmla="*/ 2731 w 6535"/>
                  <a:gd name="T31" fmla="*/ 29 h 1023"/>
                  <a:gd name="T32" fmla="*/ 2813 w 6535"/>
                  <a:gd name="T33" fmla="*/ 18 h 1023"/>
                  <a:gd name="T34" fmla="*/ 2896 w 6535"/>
                  <a:gd name="T35" fmla="*/ 10 h 1023"/>
                  <a:gd name="T36" fmla="*/ 2978 w 6535"/>
                  <a:gd name="T37" fmla="*/ 4 h 1023"/>
                  <a:gd name="T38" fmla="*/ 3061 w 6535"/>
                  <a:gd name="T39" fmla="*/ 1 h 1023"/>
                  <a:gd name="T40" fmla="*/ 3144 w 6535"/>
                  <a:gd name="T41" fmla="*/ 1 h 1023"/>
                  <a:gd name="T42" fmla="*/ 3250 w 6535"/>
                  <a:gd name="T43" fmla="*/ 3 h 1023"/>
                  <a:gd name="T44" fmla="*/ 3369 w 6535"/>
                  <a:gd name="T45" fmla="*/ 10 h 1023"/>
                  <a:gd name="T46" fmla="*/ 3488 w 6535"/>
                  <a:gd name="T47" fmla="*/ 21 h 1023"/>
                  <a:gd name="T48" fmla="*/ 3606 w 6535"/>
                  <a:gd name="T49" fmla="*/ 34 h 1023"/>
                  <a:gd name="T50" fmla="*/ 3725 w 6535"/>
                  <a:gd name="T51" fmla="*/ 50 h 1023"/>
                  <a:gd name="T52" fmla="*/ 3843 w 6535"/>
                  <a:gd name="T53" fmla="*/ 68 h 1023"/>
                  <a:gd name="T54" fmla="*/ 3961 w 6535"/>
                  <a:gd name="T55" fmla="*/ 87 h 1023"/>
                  <a:gd name="T56" fmla="*/ 4078 w 6535"/>
                  <a:gd name="T57" fmla="*/ 107 h 1023"/>
                  <a:gd name="T58" fmla="*/ 4196 w 6535"/>
                  <a:gd name="T59" fmla="*/ 129 h 1023"/>
                  <a:gd name="T60" fmla="*/ 4353 w 6535"/>
                  <a:gd name="T61" fmla="*/ 157 h 1023"/>
                  <a:gd name="T62" fmla="*/ 4475 w 6535"/>
                  <a:gd name="T63" fmla="*/ 179 h 1023"/>
                  <a:gd name="T64" fmla="*/ 4606 w 6535"/>
                  <a:gd name="T65" fmla="*/ 201 h 1023"/>
                  <a:gd name="T66" fmla="*/ 4737 w 6535"/>
                  <a:gd name="T67" fmla="*/ 222 h 1023"/>
                  <a:gd name="T68" fmla="*/ 4869 w 6535"/>
                  <a:gd name="T69" fmla="*/ 244 h 1023"/>
                  <a:gd name="T70" fmla="*/ 5000 w 6535"/>
                  <a:gd name="T71" fmla="*/ 267 h 1023"/>
                  <a:gd name="T72" fmla="*/ 5131 w 6535"/>
                  <a:gd name="T73" fmla="*/ 291 h 1023"/>
                  <a:gd name="T74" fmla="*/ 5262 w 6535"/>
                  <a:gd name="T75" fmla="*/ 317 h 1023"/>
                  <a:gd name="T76" fmla="*/ 5391 w 6535"/>
                  <a:gd name="T77" fmla="*/ 345 h 1023"/>
                  <a:gd name="T78" fmla="*/ 5520 w 6535"/>
                  <a:gd name="T79" fmla="*/ 378 h 1023"/>
                  <a:gd name="T80" fmla="*/ 5648 w 6535"/>
                  <a:gd name="T81" fmla="*/ 414 h 1023"/>
                  <a:gd name="T82" fmla="*/ 5774 w 6535"/>
                  <a:gd name="T83" fmla="*/ 454 h 1023"/>
                  <a:gd name="T84" fmla="*/ 5875 w 6535"/>
                  <a:gd name="T85" fmla="*/ 490 h 1023"/>
                  <a:gd name="T86" fmla="*/ 5966 w 6535"/>
                  <a:gd name="T87" fmla="*/ 522 h 1023"/>
                  <a:gd name="T88" fmla="*/ 6058 w 6535"/>
                  <a:gd name="T89" fmla="*/ 556 h 1023"/>
                  <a:gd name="T90" fmla="*/ 6150 w 6535"/>
                  <a:gd name="T91" fmla="*/ 591 h 1023"/>
                  <a:gd name="T92" fmla="*/ 6241 w 6535"/>
                  <a:gd name="T93" fmla="*/ 630 h 1023"/>
                  <a:gd name="T94" fmla="*/ 6328 w 6535"/>
                  <a:gd name="T95" fmla="*/ 673 h 1023"/>
                  <a:gd name="T96" fmla="*/ 6411 w 6535"/>
                  <a:gd name="T97" fmla="*/ 720 h 1023"/>
                  <a:gd name="T98" fmla="*/ 6488 w 6535"/>
                  <a:gd name="T99" fmla="*/ 774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35" h="1023">
                    <a:moveTo>
                      <a:pt x="0" y="1023"/>
                    </a:moveTo>
                    <a:lnTo>
                      <a:pt x="142" y="963"/>
                    </a:lnTo>
                    <a:lnTo>
                      <a:pt x="213" y="933"/>
                    </a:lnTo>
                    <a:lnTo>
                      <a:pt x="284" y="903"/>
                    </a:lnTo>
                    <a:lnTo>
                      <a:pt x="355" y="873"/>
                    </a:lnTo>
                    <a:lnTo>
                      <a:pt x="427" y="843"/>
                    </a:lnTo>
                    <a:lnTo>
                      <a:pt x="498" y="813"/>
                    </a:lnTo>
                    <a:lnTo>
                      <a:pt x="569" y="783"/>
                    </a:lnTo>
                    <a:lnTo>
                      <a:pt x="640" y="754"/>
                    </a:lnTo>
                    <a:lnTo>
                      <a:pt x="712" y="724"/>
                    </a:lnTo>
                    <a:lnTo>
                      <a:pt x="783" y="695"/>
                    </a:lnTo>
                    <a:lnTo>
                      <a:pt x="854" y="665"/>
                    </a:lnTo>
                    <a:lnTo>
                      <a:pt x="926" y="636"/>
                    </a:lnTo>
                    <a:lnTo>
                      <a:pt x="997" y="607"/>
                    </a:lnTo>
                    <a:lnTo>
                      <a:pt x="1069" y="579"/>
                    </a:lnTo>
                    <a:lnTo>
                      <a:pt x="1141" y="550"/>
                    </a:lnTo>
                    <a:lnTo>
                      <a:pt x="1213" y="522"/>
                    </a:lnTo>
                    <a:lnTo>
                      <a:pt x="1284" y="493"/>
                    </a:lnTo>
                    <a:lnTo>
                      <a:pt x="1356" y="465"/>
                    </a:lnTo>
                    <a:lnTo>
                      <a:pt x="1428" y="438"/>
                    </a:lnTo>
                    <a:lnTo>
                      <a:pt x="1500" y="410"/>
                    </a:lnTo>
                    <a:lnTo>
                      <a:pt x="1573" y="383"/>
                    </a:lnTo>
                    <a:lnTo>
                      <a:pt x="1645" y="356"/>
                    </a:lnTo>
                    <a:lnTo>
                      <a:pt x="1717" y="330"/>
                    </a:lnTo>
                    <a:lnTo>
                      <a:pt x="1790" y="303"/>
                    </a:lnTo>
                    <a:lnTo>
                      <a:pt x="1863" y="277"/>
                    </a:lnTo>
                    <a:lnTo>
                      <a:pt x="1935" y="251"/>
                    </a:lnTo>
                    <a:lnTo>
                      <a:pt x="2008" y="226"/>
                    </a:lnTo>
                    <a:lnTo>
                      <a:pt x="2081" y="201"/>
                    </a:lnTo>
                    <a:lnTo>
                      <a:pt x="2154" y="176"/>
                    </a:lnTo>
                    <a:lnTo>
                      <a:pt x="2227" y="152"/>
                    </a:lnTo>
                    <a:lnTo>
                      <a:pt x="2301" y="128"/>
                    </a:lnTo>
                    <a:lnTo>
                      <a:pt x="2327" y="120"/>
                    </a:lnTo>
                    <a:lnTo>
                      <a:pt x="2353" y="112"/>
                    </a:lnTo>
                    <a:lnTo>
                      <a:pt x="2380" y="104"/>
                    </a:lnTo>
                    <a:lnTo>
                      <a:pt x="2406" y="97"/>
                    </a:lnTo>
                    <a:lnTo>
                      <a:pt x="2433" y="90"/>
                    </a:lnTo>
                    <a:lnTo>
                      <a:pt x="2460" y="83"/>
                    </a:lnTo>
                    <a:lnTo>
                      <a:pt x="2486" y="76"/>
                    </a:lnTo>
                    <a:lnTo>
                      <a:pt x="2513" y="70"/>
                    </a:lnTo>
                    <a:lnTo>
                      <a:pt x="2540" y="64"/>
                    </a:lnTo>
                    <a:lnTo>
                      <a:pt x="2567" y="58"/>
                    </a:lnTo>
                    <a:lnTo>
                      <a:pt x="2594" y="52"/>
                    </a:lnTo>
                    <a:lnTo>
                      <a:pt x="2621" y="47"/>
                    </a:lnTo>
                    <a:lnTo>
                      <a:pt x="2649" y="42"/>
                    </a:lnTo>
                    <a:lnTo>
                      <a:pt x="2676" y="37"/>
                    </a:lnTo>
                    <a:lnTo>
                      <a:pt x="2703" y="33"/>
                    </a:lnTo>
                    <a:lnTo>
                      <a:pt x="2731" y="29"/>
                    </a:lnTo>
                    <a:lnTo>
                      <a:pt x="2758" y="25"/>
                    </a:lnTo>
                    <a:lnTo>
                      <a:pt x="2785" y="21"/>
                    </a:lnTo>
                    <a:lnTo>
                      <a:pt x="2813" y="18"/>
                    </a:lnTo>
                    <a:lnTo>
                      <a:pt x="2840" y="15"/>
                    </a:lnTo>
                    <a:lnTo>
                      <a:pt x="2868" y="12"/>
                    </a:lnTo>
                    <a:lnTo>
                      <a:pt x="2896" y="10"/>
                    </a:lnTo>
                    <a:lnTo>
                      <a:pt x="2923" y="8"/>
                    </a:lnTo>
                    <a:lnTo>
                      <a:pt x="2951" y="6"/>
                    </a:lnTo>
                    <a:lnTo>
                      <a:pt x="2978" y="4"/>
                    </a:lnTo>
                    <a:lnTo>
                      <a:pt x="3006" y="3"/>
                    </a:lnTo>
                    <a:lnTo>
                      <a:pt x="3033" y="2"/>
                    </a:lnTo>
                    <a:lnTo>
                      <a:pt x="3061" y="1"/>
                    </a:lnTo>
                    <a:lnTo>
                      <a:pt x="3089" y="1"/>
                    </a:lnTo>
                    <a:lnTo>
                      <a:pt x="3116" y="0"/>
                    </a:lnTo>
                    <a:lnTo>
                      <a:pt x="3144" y="1"/>
                    </a:lnTo>
                    <a:lnTo>
                      <a:pt x="3171" y="1"/>
                    </a:lnTo>
                    <a:lnTo>
                      <a:pt x="3211" y="2"/>
                    </a:lnTo>
                    <a:lnTo>
                      <a:pt x="3250" y="3"/>
                    </a:lnTo>
                    <a:lnTo>
                      <a:pt x="3290" y="5"/>
                    </a:lnTo>
                    <a:lnTo>
                      <a:pt x="3330" y="8"/>
                    </a:lnTo>
                    <a:lnTo>
                      <a:pt x="3369" y="10"/>
                    </a:lnTo>
                    <a:lnTo>
                      <a:pt x="3409" y="13"/>
                    </a:lnTo>
                    <a:lnTo>
                      <a:pt x="3448" y="17"/>
                    </a:lnTo>
                    <a:lnTo>
                      <a:pt x="3488" y="21"/>
                    </a:lnTo>
                    <a:lnTo>
                      <a:pt x="3528" y="25"/>
                    </a:lnTo>
                    <a:lnTo>
                      <a:pt x="3567" y="29"/>
                    </a:lnTo>
                    <a:lnTo>
                      <a:pt x="3606" y="34"/>
                    </a:lnTo>
                    <a:lnTo>
                      <a:pt x="3646" y="39"/>
                    </a:lnTo>
                    <a:lnTo>
                      <a:pt x="3685" y="44"/>
                    </a:lnTo>
                    <a:lnTo>
                      <a:pt x="3725" y="50"/>
                    </a:lnTo>
                    <a:lnTo>
                      <a:pt x="3764" y="55"/>
                    </a:lnTo>
                    <a:lnTo>
                      <a:pt x="3803" y="61"/>
                    </a:lnTo>
                    <a:lnTo>
                      <a:pt x="3843" y="68"/>
                    </a:lnTo>
                    <a:lnTo>
                      <a:pt x="3882" y="74"/>
                    </a:lnTo>
                    <a:lnTo>
                      <a:pt x="3921" y="80"/>
                    </a:lnTo>
                    <a:lnTo>
                      <a:pt x="3961" y="87"/>
                    </a:lnTo>
                    <a:lnTo>
                      <a:pt x="4000" y="94"/>
                    </a:lnTo>
                    <a:lnTo>
                      <a:pt x="4039" y="100"/>
                    </a:lnTo>
                    <a:lnTo>
                      <a:pt x="4078" y="107"/>
                    </a:lnTo>
                    <a:lnTo>
                      <a:pt x="4118" y="114"/>
                    </a:lnTo>
                    <a:lnTo>
                      <a:pt x="4157" y="121"/>
                    </a:lnTo>
                    <a:lnTo>
                      <a:pt x="4196" y="129"/>
                    </a:lnTo>
                    <a:lnTo>
                      <a:pt x="4274" y="143"/>
                    </a:lnTo>
                    <a:lnTo>
                      <a:pt x="4314" y="150"/>
                    </a:lnTo>
                    <a:lnTo>
                      <a:pt x="4353" y="157"/>
                    </a:lnTo>
                    <a:lnTo>
                      <a:pt x="4392" y="164"/>
                    </a:lnTo>
                    <a:lnTo>
                      <a:pt x="4431" y="171"/>
                    </a:lnTo>
                    <a:lnTo>
                      <a:pt x="4475" y="179"/>
                    </a:lnTo>
                    <a:lnTo>
                      <a:pt x="4518" y="186"/>
                    </a:lnTo>
                    <a:lnTo>
                      <a:pt x="4562" y="194"/>
                    </a:lnTo>
                    <a:lnTo>
                      <a:pt x="4606" y="201"/>
                    </a:lnTo>
                    <a:lnTo>
                      <a:pt x="4650" y="208"/>
                    </a:lnTo>
                    <a:lnTo>
                      <a:pt x="4693" y="215"/>
                    </a:lnTo>
                    <a:lnTo>
                      <a:pt x="4737" y="222"/>
                    </a:lnTo>
                    <a:lnTo>
                      <a:pt x="4781" y="230"/>
                    </a:lnTo>
                    <a:lnTo>
                      <a:pt x="4825" y="237"/>
                    </a:lnTo>
                    <a:lnTo>
                      <a:pt x="4869" y="244"/>
                    </a:lnTo>
                    <a:lnTo>
                      <a:pt x="4913" y="252"/>
                    </a:lnTo>
                    <a:lnTo>
                      <a:pt x="4956" y="259"/>
                    </a:lnTo>
                    <a:lnTo>
                      <a:pt x="5000" y="267"/>
                    </a:lnTo>
                    <a:lnTo>
                      <a:pt x="5044" y="275"/>
                    </a:lnTo>
                    <a:lnTo>
                      <a:pt x="5088" y="283"/>
                    </a:lnTo>
                    <a:lnTo>
                      <a:pt x="5131" y="291"/>
                    </a:lnTo>
                    <a:lnTo>
                      <a:pt x="5175" y="299"/>
                    </a:lnTo>
                    <a:lnTo>
                      <a:pt x="5218" y="308"/>
                    </a:lnTo>
                    <a:lnTo>
                      <a:pt x="5262" y="317"/>
                    </a:lnTo>
                    <a:lnTo>
                      <a:pt x="5305" y="326"/>
                    </a:lnTo>
                    <a:lnTo>
                      <a:pt x="5348" y="336"/>
                    </a:lnTo>
                    <a:lnTo>
                      <a:pt x="5391" y="345"/>
                    </a:lnTo>
                    <a:lnTo>
                      <a:pt x="5434" y="356"/>
                    </a:lnTo>
                    <a:lnTo>
                      <a:pt x="5477" y="366"/>
                    </a:lnTo>
                    <a:lnTo>
                      <a:pt x="5520" y="378"/>
                    </a:lnTo>
                    <a:lnTo>
                      <a:pt x="5563" y="389"/>
                    </a:lnTo>
                    <a:lnTo>
                      <a:pt x="5605" y="401"/>
                    </a:lnTo>
                    <a:lnTo>
                      <a:pt x="5648" y="414"/>
                    </a:lnTo>
                    <a:lnTo>
                      <a:pt x="5690" y="427"/>
                    </a:lnTo>
                    <a:lnTo>
                      <a:pt x="5732" y="440"/>
                    </a:lnTo>
                    <a:lnTo>
                      <a:pt x="5774" y="454"/>
                    </a:lnTo>
                    <a:lnTo>
                      <a:pt x="5816" y="469"/>
                    </a:lnTo>
                    <a:lnTo>
                      <a:pt x="5845" y="480"/>
                    </a:lnTo>
                    <a:lnTo>
                      <a:pt x="5875" y="490"/>
                    </a:lnTo>
                    <a:lnTo>
                      <a:pt x="5905" y="501"/>
                    </a:lnTo>
                    <a:lnTo>
                      <a:pt x="5935" y="512"/>
                    </a:lnTo>
                    <a:lnTo>
                      <a:pt x="5966" y="522"/>
                    </a:lnTo>
                    <a:lnTo>
                      <a:pt x="5996" y="533"/>
                    </a:lnTo>
                    <a:lnTo>
                      <a:pt x="6027" y="544"/>
                    </a:lnTo>
                    <a:lnTo>
                      <a:pt x="6058" y="556"/>
                    </a:lnTo>
                    <a:lnTo>
                      <a:pt x="6089" y="567"/>
                    </a:lnTo>
                    <a:lnTo>
                      <a:pt x="6119" y="579"/>
                    </a:lnTo>
                    <a:lnTo>
                      <a:pt x="6150" y="591"/>
                    </a:lnTo>
                    <a:lnTo>
                      <a:pt x="6181" y="604"/>
                    </a:lnTo>
                    <a:lnTo>
                      <a:pt x="6211" y="617"/>
                    </a:lnTo>
                    <a:lnTo>
                      <a:pt x="6241" y="630"/>
                    </a:lnTo>
                    <a:lnTo>
                      <a:pt x="6270" y="644"/>
                    </a:lnTo>
                    <a:lnTo>
                      <a:pt x="6299" y="658"/>
                    </a:lnTo>
                    <a:lnTo>
                      <a:pt x="6328" y="673"/>
                    </a:lnTo>
                    <a:lnTo>
                      <a:pt x="6356" y="688"/>
                    </a:lnTo>
                    <a:lnTo>
                      <a:pt x="6384" y="704"/>
                    </a:lnTo>
                    <a:lnTo>
                      <a:pt x="6411" y="720"/>
                    </a:lnTo>
                    <a:lnTo>
                      <a:pt x="6437" y="738"/>
                    </a:lnTo>
                    <a:lnTo>
                      <a:pt x="6463" y="756"/>
                    </a:lnTo>
                    <a:lnTo>
                      <a:pt x="6488" y="774"/>
                    </a:lnTo>
                    <a:lnTo>
                      <a:pt x="6512" y="794"/>
                    </a:lnTo>
                    <a:lnTo>
                      <a:pt x="6535" y="814"/>
                    </a:lnTo>
                  </a:path>
                </a:pathLst>
              </a:custGeom>
              <a:noFill/>
              <a:ln w="12700">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a:extLst>
                  <a:ext uri="{FF2B5EF4-FFF2-40B4-BE49-F238E27FC236}">
                    <a16:creationId xmlns:a16="http://schemas.microsoft.com/office/drawing/2014/main" id="{09925C4E-0186-FDC2-E9C0-9A5EE9DD67DA}"/>
                  </a:ext>
                </a:extLst>
              </p:cNvPr>
              <p:cNvSpPr>
                <a:spLocks/>
              </p:cNvSpPr>
              <p:nvPr/>
            </p:nvSpPr>
            <p:spPr bwMode="auto">
              <a:xfrm>
                <a:off x="4016124" y="4593558"/>
                <a:ext cx="1512888" cy="539750"/>
              </a:xfrm>
              <a:custGeom>
                <a:avLst/>
                <a:gdLst>
                  <a:gd name="T0" fmla="*/ 21 w 4681"/>
                  <a:gd name="T1" fmla="*/ 1644 h 1672"/>
                  <a:gd name="T2" fmla="*/ 64 w 4681"/>
                  <a:gd name="T3" fmla="*/ 1590 h 1672"/>
                  <a:gd name="T4" fmla="*/ 109 w 4681"/>
                  <a:gd name="T5" fmla="*/ 1537 h 1672"/>
                  <a:gd name="T6" fmla="*/ 155 w 4681"/>
                  <a:gd name="T7" fmla="*/ 1486 h 1672"/>
                  <a:gd name="T8" fmla="*/ 202 w 4681"/>
                  <a:gd name="T9" fmla="*/ 1436 h 1672"/>
                  <a:gd name="T10" fmla="*/ 248 w 4681"/>
                  <a:gd name="T11" fmla="*/ 1388 h 1672"/>
                  <a:gd name="T12" fmla="*/ 293 w 4681"/>
                  <a:gd name="T13" fmla="*/ 1342 h 1672"/>
                  <a:gd name="T14" fmla="*/ 337 w 4681"/>
                  <a:gd name="T15" fmla="*/ 1299 h 1672"/>
                  <a:gd name="T16" fmla="*/ 384 w 4681"/>
                  <a:gd name="T17" fmla="*/ 1259 h 1672"/>
                  <a:gd name="T18" fmla="*/ 433 w 4681"/>
                  <a:gd name="T19" fmla="*/ 1221 h 1672"/>
                  <a:gd name="T20" fmla="*/ 483 w 4681"/>
                  <a:gd name="T21" fmla="*/ 1185 h 1672"/>
                  <a:gd name="T22" fmla="*/ 535 w 4681"/>
                  <a:gd name="T23" fmla="*/ 1151 h 1672"/>
                  <a:gd name="T24" fmla="*/ 589 w 4681"/>
                  <a:gd name="T25" fmla="*/ 1119 h 1672"/>
                  <a:gd name="T26" fmla="*/ 643 w 4681"/>
                  <a:gd name="T27" fmla="*/ 1089 h 1672"/>
                  <a:gd name="T28" fmla="*/ 699 w 4681"/>
                  <a:gd name="T29" fmla="*/ 1060 h 1672"/>
                  <a:gd name="T30" fmla="*/ 756 w 4681"/>
                  <a:gd name="T31" fmla="*/ 1033 h 1672"/>
                  <a:gd name="T32" fmla="*/ 814 w 4681"/>
                  <a:gd name="T33" fmla="*/ 1007 h 1672"/>
                  <a:gd name="T34" fmla="*/ 872 w 4681"/>
                  <a:gd name="T35" fmla="*/ 983 h 1672"/>
                  <a:gd name="T36" fmla="*/ 931 w 4681"/>
                  <a:gd name="T37" fmla="*/ 959 h 1672"/>
                  <a:gd name="T38" fmla="*/ 989 w 4681"/>
                  <a:gd name="T39" fmla="*/ 937 h 1672"/>
                  <a:gd name="T40" fmla="*/ 1048 w 4681"/>
                  <a:gd name="T41" fmla="*/ 915 h 1672"/>
                  <a:gd name="T42" fmla="*/ 1107 w 4681"/>
                  <a:gd name="T43" fmla="*/ 894 h 1672"/>
                  <a:gd name="T44" fmla="*/ 1166 w 4681"/>
                  <a:gd name="T45" fmla="*/ 873 h 1672"/>
                  <a:gd name="T46" fmla="*/ 1265 w 4681"/>
                  <a:gd name="T47" fmla="*/ 840 h 1672"/>
                  <a:gd name="T48" fmla="*/ 1365 w 4681"/>
                  <a:gd name="T49" fmla="*/ 810 h 1672"/>
                  <a:gd name="T50" fmla="*/ 1465 w 4681"/>
                  <a:gd name="T51" fmla="*/ 781 h 1672"/>
                  <a:gd name="T52" fmla="*/ 1566 w 4681"/>
                  <a:gd name="T53" fmla="*/ 754 h 1672"/>
                  <a:gd name="T54" fmla="*/ 1667 w 4681"/>
                  <a:gd name="T55" fmla="*/ 728 h 1672"/>
                  <a:gd name="T56" fmla="*/ 1768 w 4681"/>
                  <a:gd name="T57" fmla="*/ 704 h 1672"/>
                  <a:gd name="T58" fmla="*/ 1870 w 4681"/>
                  <a:gd name="T59" fmla="*/ 680 h 1672"/>
                  <a:gd name="T60" fmla="*/ 1972 w 4681"/>
                  <a:gd name="T61" fmla="*/ 658 h 1672"/>
                  <a:gd name="T62" fmla="*/ 2074 w 4681"/>
                  <a:gd name="T63" fmla="*/ 636 h 1672"/>
                  <a:gd name="T64" fmla="*/ 2177 w 4681"/>
                  <a:gd name="T65" fmla="*/ 614 h 1672"/>
                  <a:gd name="T66" fmla="*/ 2279 w 4681"/>
                  <a:gd name="T67" fmla="*/ 592 h 1672"/>
                  <a:gd name="T68" fmla="*/ 2381 w 4681"/>
                  <a:gd name="T69" fmla="*/ 571 h 1672"/>
                  <a:gd name="T70" fmla="*/ 2483 w 4681"/>
                  <a:gd name="T71" fmla="*/ 548 h 1672"/>
                  <a:gd name="T72" fmla="*/ 2585 w 4681"/>
                  <a:gd name="T73" fmla="*/ 526 h 1672"/>
                  <a:gd name="T74" fmla="*/ 2687 w 4681"/>
                  <a:gd name="T75" fmla="*/ 502 h 1672"/>
                  <a:gd name="T76" fmla="*/ 2789 w 4681"/>
                  <a:gd name="T77" fmla="*/ 478 h 1672"/>
                  <a:gd name="T78" fmla="*/ 3025 w 4681"/>
                  <a:gd name="T79" fmla="*/ 419 h 1672"/>
                  <a:gd name="T80" fmla="*/ 3262 w 4681"/>
                  <a:gd name="T81" fmla="*/ 360 h 1672"/>
                  <a:gd name="T82" fmla="*/ 3499 w 4681"/>
                  <a:gd name="T83" fmla="*/ 300 h 1672"/>
                  <a:gd name="T84" fmla="*/ 3735 w 4681"/>
                  <a:gd name="T85" fmla="*/ 240 h 1672"/>
                  <a:gd name="T86" fmla="*/ 3972 w 4681"/>
                  <a:gd name="T87" fmla="*/ 181 h 1672"/>
                  <a:gd name="T88" fmla="*/ 4208 w 4681"/>
                  <a:gd name="T89" fmla="*/ 121 h 1672"/>
                  <a:gd name="T90" fmla="*/ 4445 w 4681"/>
                  <a:gd name="T91" fmla="*/ 60 h 1672"/>
                  <a:gd name="T92" fmla="*/ 4681 w 4681"/>
                  <a:gd name="T93" fmla="*/ 0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81" h="1672">
                    <a:moveTo>
                      <a:pt x="0" y="1672"/>
                    </a:moveTo>
                    <a:lnTo>
                      <a:pt x="21" y="1644"/>
                    </a:lnTo>
                    <a:lnTo>
                      <a:pt x="42" y="1617"/>
                    </a:lnTo>
                    <a:lnTo>
                      <a:pt x="64" y="1590"/>
                    </a:lnTo>
                    <a:lnTo>
                      <a:pt x="87" y="1563"/>
                    </a:lnTo>
                    <a:lnTo>
                      <a:pt x="109" y="1537"/>
                    </a:lnTo>
                    <a:lnTo>
                      <a:pt x="132" y="1511"/>
                    </a:lnTo>
                    <a:lnTo>
                      <a:pt x="155" y="1486"/>
                    </a:lnTo>
                    <a:lnTo>
                      <a:pt x="178" y="1461"/>
                    </a:lnTo>
                    <a:lnTo>
                      <a:pt x="202" y="1436"/>
                    </a:lnTo>
                    <a:lnTo>
                      <a:pt x="225" y="1412"/>
                    </a:lnTo>
                    <a:lnTo>
                      <a:pt x="248" y="1388"/>
                    </a:lnTo>
                    <a:lnTo>
                      <a:pt x="270" y="1365"/>
                    </a:lnTo>
                    <a:lnTo>
                      <a:pt x="293" y="1342"/>
                    </a:lnTo>
                    <a:lnTo>
                      <a:pt x="315" y="1320"/>
                    </a:lnTo>
                    <a:lnTo>
                      <a:pt x="337" y="1299"/>
                    </a:lnTo>
                    <a:lnTo>
                      <a:pt x="360" y="1279"/>
                    </a:lnTo>
                    <a:lnTo>
                      <a:pt x="384" y="1259"/>
                    </a:lnTo>
                    <a:lnTo>
                      <a:pt x="408" y="1239"/>
                    </a:lnTo>
                    <a:lnTo>
                      <a:pt x="433" y="1221"/>
                    </a:lnTo>
                    <a:lnTo>
                      <a:pt x="458" y="1202"/>
                    </a:lnTo>
                    <a:lnTo>
                      <a:pt x="483" y="1185"/>
                    </a:lnTo>
                    <a:lnTo>
                      <a:pt x="509" y="1168"/>
                    </a:lnTo>
                    <a:lnTo>
                      <a:pt x="535" y="1151"/>
                    </a:lnTo>
                    <a:lnTo>
                      <a:pt x="562" y="1135"/>
                    </a:lnTo>
                    <a:lnTo>
                      <a:pt x="589" y="1119"/>
                    </a:lnTo>
                    <a:lnTo>
                      <a:pt x="616" y="1104"/>
                    </a:lnTo>
                    <a:lnTo>
                      <a:pt x="643" y="1089"/>
                    </a:lnTo>
                    <a:lnTo>
                      <a:pt x="671" y="1074"/>
                    </a:lnTo>
                    <a:lnTo>
                      <a:pt x="699" y="1060"/>
                    </a:lnTo>
                    <a:lnTo>
                      <a:pt x="728" y="1046"/>
                    </a:lnTo>
                    <a:lnTo>
                      <a:pt x="756" y="1033"/>
                    </a:lnTo>
                    <a:lnTo>
                      <a:pt x="785" y="1020"/>
                    </a:lnTo>
                    <a:lnTo>
                      <a:pt x="814" y="1007"/>
                    </a:lnTo>
                    <a:lnTo>
                      <a:pt x="843" y="995"/>
                    </a:lnTo>
                    <a:lnTo>
                      <a:pt x="872" y="983"/>
                    </a:lnTo>
                    <a:lnTo>
                      <a:pt x="901" y="971"/>
                    </a:lnTo>
                    <a:lnTo>
                      <a:pt x="931" y="959"/>
                    </a:lnTo>
                    <a:lnTo>
                      <a:pt x="960" y="948"/>
                    </a:lnTo>
                    <a:lnTo>
                      <a:pt x="989" y="937"/>
                    </a:lnTo>
                    <a:lnTo>
                      <a:pt x="1019" y="926"/>
                    </a:lnTo>
                    <a:lnTo>
                      <a:pt x="1048" y="915"/>
                    </a:lnTo>
                    <a:lnTo>
                      <a:pt x="1078" y="904"/>
                    </a:lnTo>
                    <a:lnTo>
                      <a:pt x="1107" y="894"/>
                    </a:lnTo>
                    <a:lnTo>
                      <a:pt x="1137" y="884"/>
                    </a:lnTo>
                    <a:lnTo>
                      <a:pt x="1166" y="873"/>
                    </a:lnTo>
                    <a:lnTo>
                      <a:pt x="1216" y="857"/>
                    </a:lnTo>
                    <a:lnTo>
                      <a:pt x="1265" y="840"/>
                    </a:lnTo>
                    <a:lnTo>
                      <a:pt x="1315" y="825"/>
                    </a:lnTo>
                    <a:lnTo>
                      <a:pt x="1365" y="810"/>
                    </a:lnTo>
                    <a:lnTo>
                      <a:pt x="1415" y="795"/>
                    </a:lnTo>
                    <a:lnTo>
                      <a:pt x="1465" y="781"/>
                    </a:lnTo>
                    <a:lnTo>
                      <a:pt x="1515" y="767"/>
                    </a:lnTo>
                    <a:lnTo>
                      <a:pt x="1566" y="754"/>
                    </a:lnTo>
                    <a:lnTo>
                      <a:pt x="1616" y="741"/>
                    </a:lnTo>
                    <a:lnTo>
                      <a:pt x="1667" y="728"/>
                    </a:lnTo>
                    <a:lnTo>
                      <a:pt x="1717" y="716"/>
                    </a:lnTo>
                    <a:lnTo>
                      <a:pt x="1768" y="704"/>
                    </a:lnTo>
                    <a:lnTo>
                      <a:pt x="1819" y="692"/>
                    </a:lnTo>
                    <a:lnTo>
                      <a:pt x="1870" y="680"/>
                    </a:lnTo>
                    <a:lnTo>
                      <a:pt x="1921" y="669"/>
                    </a:lnTo>
                    <a:lnTo>
                      <a:pt x="1972" y="658"/>
                    </a:lnTo>
                    <a:lnTo>
                      <a:pt x="2023" y="647"/>
                    </a:lnTo>
                    <a:lnTo>
                      <a:pt x="2074" y="636"/>
                    </a:lnTo>
                    <a:lnTo>
                      <a:pt x="2125" y="625"/>
                    </a:lnTo>
                    <a:lnTo>
                      <a:pt x="2177" y="614"/>
                    </a:lnTo>
                    <a:lnTo>
                      <a:pt x="2228" y="603"/>
                    </a:lnTo>
                    <a:lnTo>
                      <a:pt x="2279" y="592"/>
                    </a:lnTo>
                    <a:lnTo>
                      <a:pt x="2330" y="581"/>
                    </a:lnTo>
                    <a:lnTo>
                      <a:pt x="2381" y="571"/>
                    </a:lnTo>
                    <a:lnTo>
                      <a:pt x="2432" y="560"/>
                    </a:lnTo>
                    <a:lnTo>
                      <a:pt x="2483" y="548"/>
                    </a:lnTo>
                    <a:lnTo>
                      <a:pt x="2534" y="537"/>
                    </a:lnTo>
                    <a:lnTo>
                      <a:pt x="2585" y="526"/>
                    </a:lnTo>
                    <a:lnTo>
                      <a:pt x="2636" y="514"/>
                    </a:lnTo>
                    <a:lnTo>
                      <a:pt x="2687" y="502"/>
                    </a:lnTo>
                    <a:lnTo>
                      <a:pt x="2738" y="490"/>
                    </a:lnTo>
                    <a:lnTo>
                      <a:pt x="2789" y="478"/>
                    </a:lnTo>
                    <a:lnTo>
                      <a:pt x="2907" y="448"/>
                    </a:lnTo>
                    <a:lnTo>
                      <a:pt x="3025" y="419"/>
                    </a:lnTo>
                    <a:lnTo>
                      <a:pt x="3144" y="389"/>
                    </a:lnTo>
                    <a:lnTo>
                      <a:pt x="3262" y="360"/>
                    </a:lnTo>
                    <a:lnTo>
                      <a:pt x="3380" y="330"/>
                    </a:lnTo>
                    <a:lnTo>
                      <a:pt x="3499" y="300"/>
                    </a:lnTo>
                    <a:lnTo>
                      <a:pt x="3617" y="270"/>
                    </a:lnTo>
                    <a:lnTo>
                      <a:pt x="3735" y="240"/>
                    </a:lnTo>
                    <a:lnTo>
                      <a:pt x="3854" y="211"/>
                    </a:lnTo>
                    <a:lnTo>
                      <a:pt x="3972" y="181"/>
                    </a:lnTo>
                    <a:lnTo>
                      <a:pt x="4090" y="151"/>
                    </a:lnTo>
                    <a:lnTo>
                      <a:pt x="4208" y="121"/>
                    </a:lnTo>
                    <a:lnTo>
                      <a:pt x="4326" y="91"/>
                    </a:lnTo>
                    <a:lnTo>
                      <a:pt x="4445" y="60"/>
                    </a:lnTo>
                    <a:lnTo>
                      <a:pt x="4563" y="30"/>
                    </a:lnTo>
                    <a:lnTo>
                      <a:pt x="4681" y="0"/>
                    </a:lnTo>
                  </a:path>
                </a:pathLst>
              </a:custGeom>
              <a:noFill/>
              <a:ln w="12700">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Freeform: Shape 3">
                <a:extLst>
                  <a:ext uri="{FF2B5EF4-FFF2-40B4-BE49-F238E27FC236}">
                    <a16:creationId xmlns:a16="http://schemas.microsoft.com/office/drawing/2014/main" id="{821843F8-7488-EC9D-715C-75BA44880A53}"/>
                  </a:ext>
                </a:extLst>
              </p:cNvPr>
              <p:cNvSpPr/>
              <p:nvPr/>
            </p:nvSpPr>
            <p:spPr>
              <a:xfrm>
                <a:off x="4592861" y="4884913"/>
                <a:ext cx="2162573" cy="383957"/>
              </a:xfrm>
              <a:custGeom>
                <a:avLst/>
                <a:gdLst>
                  <a:gd name="connsiteX0" fmla="*/ 0 w 2162573"/>
                  <a:gd name="connsiteY0" fmla="*/ 378971 h 383957"/>
                  <a:gd name="connsiteX1" fmla="*/ 378972 w 2162573"/>
                  <a:gd name="connsiteY1" fmla="*/ 365064 h 383957"/>
                  <a:gd name="connsiteX2" fmla="*/ 952645 w 2162573"/>
                  <a:gd name="connsiteY2" fmla="*/ 225992 h 383957"/>
                  <a:gd name="connsiteX3" fmla="*/ 1408106 w 2162573"/>
                  <a:gd name="connsiteY3" fmla="*/ 83443 h 383957"/>
                  <a:gd name="connsiteX4" fmla="*/ 2162573 w 2162573"/>
                  <a:gd name="connsiteY4" fmla="*/ 0 h 38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573" h="383957">
                    <a:moveTo>
                      <a:pt x="0" y="378971"/>
                    </a:moveTo>
                    <a:cubicBezTo>
                      <a:pt x="110099" y="384765"/>
                      <a:pt x="220198" y="390560"/>
                      <a:pt x="378972" y="365064"/>
                    </a:cubicBezTo>
                    <a:cubicBezTo>
                      <a:pt x="537746" y="339568"/>
                      <a:pt x="781123" y="272929"/>
                      <a:pt x="952645" y="225992"/>
                    </a:cubicBezTo>
                    <a:cubicBezTo>
                      <a:pt x="1124167" y="179055"/>
                      <a:pt x="1206451" y="121108"/>
                      <a:pt x="1408106" y="83443"/>
                    </a:cubicBezTo>
                    <a:cubicBezTo>
                      <a:pt x="1609761" y="45778"/>
                      <a:pt x="1886167" y="22889"/>
                      <a:pt x="2162573" y="0"/>
                    </a:cubicBezTo>
                  </a:path>
                </a:pathLst>
              </a:custGeom>
              <a:noFill/>
              <a:ln w="9525">
                <a:solidFill>
                  <a:srgbClr val="FF0000"/>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ine 17">
                <a:extLst>
                  <a:ext uri="{FF2B5EF4-FFF2-40B4-BE49-F238E27FC236}">
                    <a16:creationId xmlns:a16="http://schemas.microsoft.com/office/drawing/2014/main" id="{EEDBEEA4-90A5-DAFF-680B-7E159DF54005}"/>
                  </a:ext>
                </a:extLst>
              </p:cNvPr>
              <p:cNvSpPr>
                <a:spLocks noChangeShapeType="1"/>
              </p:cNvSpPr>
              <p:nvPr/>
            </p:nvSpPr>
            <p:spPr bwMode="auto">
              <a:xfrm flipH="1" flipV="1">
                <a:off x="5668323" y="5546058"/>
                <a:ext cx="0" cy="74520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17">
                <a:extLst>
                  <a:ext uri="{FF2B5EF4-FFF2-40B4-BE49-F238E27FC236}">
                    <a16:creationId xmlns:a16="http://schemas.microsoft.com/office/drawing/2014/main" id="{8757FABE-7683-8A13-2927-EA3136E701FE}"/>
                  </a:ext>
                </a:extLst>
              </p:cNvPr>
              <p:cNvSpPr>
                <a:spLocks noChangeShapeType="1"/>
              </p:cNvSpPr>
              <p:nvPr/>
            </p:nvSpPr>
            <p:spPr bwMode="auto">
              <a:xfrm flipV="1">
                <a:off x="5160671" y="5540551"/>
                <a:ext cx="21" cy="74520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17">
                <a:extLst>
                  <a:ext uri="{FF2B5EF4-FFF2-40B4-BE49-F238E27FC236}">
                    <a16:creationId xmlns:a16="http://schemas.microsoft.com/office/drawing/2014/main" id="{416143C7-ECB5-CBF2-12FB-72CAAE19AD8D}"/>
                  </a:ext>
                </a:extLst>
              </p:cNvPr>
              <p:cNvSpPr>
                <a:spLocks noChangeShapeType="1"/>
              </p:cNvSpPr>
              <p:nvPr/>
            </p:nvSpPr>
            <p:spPr bwMode="auto">
              <a:xfrm flipH="1" flipV="1">
                <a:off x="4636617" y="5588921"/>
                <a:ext cx="20" cy="697642"/>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17">
                <a:extLst>
                  <a:ext uri="{FF2B5EF4-FFF2-40B4-BE49-F238E27FC236}">
                    <a16:creationId xmlns:a16="http://schemas.microsoft.com/office/drawing/2014/main" id="{E76D19C9-4BD1-E93D-DBA0-4A3F1ABFE56F}"/>
                  </a:ext>
                </a:extLst>
              </p:cNvPr>
              <p:cNvSpPr>
                <a:spLocks noChangeShapeType="1"/>
              </p:cNvSpPr>
              <p:nvPr/>
            </p:nvSpPr>
            <p:spPr bwMode="auto">
              <a:xfrm flipV="1">
                <a:off x="3793381" y="5542372"/>
                <a:ext cx="399938" cy="75071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17">
                <a:extLst>
                  <a:ext uri="{FF2B5EF4-FFF2-40B4-BE49-F238E27FC236}">
                    <a16:creationId xmlns:a16="http://schemas.microsoft.com/office/drawing/2014/main" id="{E2DC1861-736B-1E40-1A5C-2F52862C242D}"/>
                  </a:ext>
                </a:extLst>
              </p:cNvPr>
              <p:cNvSpPr>
                <a:spLocks noChangeShapeType="1"/>
              </p:cNvSpPr>
              <p:nvPr/>
            </p:nvSpPr>
            <p:spPr bwMode="auto">
              <a:xfrm flipH="1" flipV="1">
                <a:off x="3180764" y="5133308"/>
                <a:ext cx="629308" cy="115977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6">
                <a:extLst>
                  <a:ext uri="{FF2B5EF4-FFF2-40B4-BE49-F238E27FC236}">
                    <a16:creationId xmlns:a16="http://schemas.microsoft.com/office/drawing/2014/main" id="{99110C45-F1EB-144E-E8FD-ADA3DF80B41D}"/>
                  </a:ext>
                </a:extLst>
              </p:cNvPr>
              <p:cNvSpPr>
                <a:spLocks noChangeShapeType="1"/>
              </p:cNvSpPr>
              <p:nvPr/>
            </p:nvSpPr>
            <p:spPr bwMode="auto">
              <a:xfrm flipH="1">
                <a:off x="3191986" y="4124528"/>
                <a:ext cx="566962" cy="100878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18">
                <a:extLst>
                  <a:ext uri="{FF2B5EF4-FFF2-40B4-BE49-F238E27FC236}">
                    <a16:creationId xmlns:a16="http://schemas.microsoft.com/office/drawing/2014/main" id="{7AF279BD-DC8B-BCC1-432F-A9DDCEA78ED1}"/>
                  </a:ext>
                </a:extLst>
              </p:cNvPr>
              <p:cNvSpPr>
                <a:spLocks noChangeShapeType="1"/>
              </p:cNvSpPr>
              <p:nvPr/>
            </p:nvSpPr>
            <p:spPr bwMode="auto">
              <a:xfrm flipV="1">
                <a:off x="6520629" y="3428994"/>
                <a:ext cx="43" cy="83095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10">
                <a:extLst>
                  <a:ext uri="{FF2B5EF4-FFF2-40B4-BE49-F238E27FC236}">
                    <a16:creationId xmlns:a16="http://schemas.microsoft.com/office/drawing/2014/main" id="{1F8F927E-0EB4-B90D-B88C-0F276EF9CBEA}"/>
                  </a:ext>
                </a:extLst>
              </p:cNvPr>
              <p:cNvSpPr>
                <a:spLocks noChangeShapeType="1"/>
              </p:cNvSpPr>
              <p:nvPr/>
            </p:nvSpPr>
            <p:spPr bwMode="auto">
              <a:xfrm flipH="1" flipV="1">
                <a:off x="7446831" y="4951522"/>
                <a:ext cx="243485" cy="90092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cxnSp>
          <p:nvCxnSpPr>
            <p:cNvPr id="44" name="Straight Connector 43">
              <a:extLst>
                <a:ext uri="{FF2B5EF4-FFF2-40B4-BE49-F238E27FC236}">
                  <a16:creationId xmlns:a16="http://schemas.microsoft.com/office/drawing/2014/main" id="{4A343941-8091-8A76-60A1-380A04D8B33A}"/>
                </a:ext>
              </a:extLst>
            </p:cNvPr>
            <p:cNvCxnSpPr>
              <a:cxnSpLocks/>
            </p:cNvCxnSpPr>
            <p:nvPr/>
          </p:nvCxnSpPr>
          <p:spPr>
            <a:xfrm rot="20574401" flipH="1">
              <a:off x="5951375" y="4655415"/>
              <a:ext cx="15148" cy="214907"/>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9811CD0-A0FD-12B2-9E97-5B54A80DF964}"/>
                </a:ext>
              </a:extLst>
            </p:cNvPr>
            <p:cNvCxnSpPr>
              <a:cxnSpLocks/>
            </p:cNvCxnSpPr>
            <p:nvPr/>
          </p:nvCxnSpPr>
          <p:spPr>
            <a:xfrm rot="20574401" flipH="1">
              <a:off x="5238105" y="4930725"/>
              <a:ext cx="11060" cy="157474"/>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3EC901F-A482-909F-E49E-AD9F3620F950}"/>
                </a:ext>
              </a:extLst>
            </p:cNvPr>
            <p:cNvCxnSpPr>
              <a:cxnSpLocks/>
            </p:cNvCxnSpPr>
            <p:nvPr/>
          </p:nvCxnSpPr>
          <p:spPr>
            <a:xfrm rot="20574401" flipH="1">
              <a:off x="4647430" y="5027432"/>
              <a:ext cx="7226" cy="122096"/>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2A657D0-B1AA-DDF7-8683-68CBFCEE67EE}"/>
                </a:ext>
              </a:extLst>
            </p:cNvPr>
            <p:cNvCxnSpPr>
              <a:cxnSpLocks/>
            </p:cNvCxnSpPr>
            <p:nvPr/>
          </p:nvCxnSpPr>
          <p:spPr>
            <a:xfrm rot="20574401">
              <a:off x="4549642" y="5058303"/>
              <a:ext cx="102057" cy="108379"/>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99C3DAD-20A1-11D6-96B3-34B75B83B155}"/>
                </a:ext>
              </a:extLst>
            </p:cNvPr>
            <p:cNvCxnSpPr>
              <a:cxnSpLocks/>
            </p:cNvCxnSpPr>
            <p:nvPr/>
          </p:nvCxnSpPr>
          <p:spPr>
            <a:xfrm rot="20574401">
              <a:off x="4496593" y="5130076"/>
              <a:ext cx="165030" cy="45271"/>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6FDD7B-09AA-2F52-23C6-6FBDBD38E0A9}"/>
                </a:ext>
              </a:extLst>
            </p:cNvPr>
            <p:cNvCxnSpPr>
              <a:cxnSpLocks/>
            </p:cNvCxnSpPr>
            <p:nvPr/>
          </p:nvCxnSpPr>
          <p:spPr>
            <a:xfrm rot="20574401" flipV="1">
              <a:off x="4549852" y="5163614"/>
              <a:ext cx="118719" cy="3762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CDE9846-D461-3EB8-B41A-65C8D79A4F4F}"/>
                </a:ext>
              </a:extLst>
            </p:cNvPr>
            <p:cNvCxnSpPr>
              <a:cxnSpLocks/>
              <a:endCxn id="4" idx="0"/>
            </p:cNvCxnSpPr>
            <p:nvPr/>
          </p:nvCxnSpPr>
          <p:spPr>
            <a:xfrm rot="20574401" flipV="1">
              <a:off x="4674095" y="5143067"/>
              <a:ext cx="15855" cy="111696"/>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9EEA6B0-D338-F344-2987-3B10E6C5BA3A}"/>
                </a:ext>
              </a:extLst>
            </p:cNvPr>
            <p:cNvCxnSpPr>
              <a:cxnSpLocks/>
            </p:cNvCxnSpPr>
            <p:nvPr/>
          </p:nvCxnSpPr>
          <p:spPr>
            <a:xfrm rot="20574401" flipV="1">
              <a:off x="5215919" y="5098973"/>
              <a:ext cx="17448" cy="105223"/>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2AD7404-5A01-D595-7914-BE88E7393E66}"/>
                </a:ext>
              </a:extLst>
            </p:cNvPr>
            <p:cNvCxnSpPr>
              <a:cxnSpLocks/>
            </p:cNvCxnSpPr>
            <p:nvPr/>
          </p:nvCxnSpPr>
          <p:spPr>
            <a:xfrm rot="20574401" flipV="1">
              <a:off x="5692221" y="4977340"/>
              <a:ext cx="24591" cy="158074"/>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EC20CEB-22E1-BF45-35FB-D34B72AEADCE}"/>
                </a:ext>
              </a:extLst>
            </p:cNvPr>
            <p:cNvCxnSpPr>
              <a:cxnSpLocks/>
            </p:cNvCxnSpPr>
            <p:nvPr/>
          </p:nvCxnSpPr>
          <p:spPr>
            <a:xfrm rot="20574401" flipV="1">
              <a:off x="6271560" y="4798174"/>
              <a:ext cx="35479" cy="210707"/>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D880FBC-05DE-8A55-4126-8AEAF7C44596}"/>
                </a:ext>
              </a:extLst>
            </p:cNvPr>
            <p:cNvCxnSpPr>
              <a:cxnSpLocks/>
            </p:cNvCxnSpPr>
            <p:nvPr/>
          </p:nvCxnSpPr>
          <p:spPr>
            <a:xfrm rot="20574401" flipH="1">
              <a:off x="6644689" y="4607513"/>
              <a:ext cx="27149" cy="155618"/>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5FB21F1-6084-3203-229A-3EC35B2382E9}"/>
                </a:ext>
              </a:extLst>
            </p:cNvPr>
            <p:cNvCxnSpPr>
              <a:cxnSpLocks/>
              <a:endCxn id="4" idx="4"/>
            </p:cNvCxnSpPr>
            <p:nvPr/>
          </p:nvCxnSpPr>
          <p:spPr>
            <a:xfrm rot="20574401" flipH="1">
              <a:off x="6824280" y="4671548"/>
              <a:ext cx="139694" cy="71756"/>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C36C628-9BB9-BEAF-458C-1A08EA8516A7}"/>
                </a:ext>
              </a:extLst>
            </p:cNvPr>
            <p:cNvCxnSpPr>
              <a:cxnSpLocks/>
              <a:endCxn id="4" idx="4"/>
            </p:cNvCxnSpPr>
            <p:nvPr/>
          </p:nvCxnSpPr>
          <p:spPr>
            <a:xfrm rot="20574401" flipH="1">
              <a:off x="6828827" y="4704433"/>
              <a:ext cx="221109" cy="24831"/>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E0727F1-6DD3-E7FE-A16C-DD969B2DE75A}"/>
                </a:ext>
              </a:extLst>
            </p:cNvPr>
            <p:cNvCxnSpPr>
              <a:cxnSpLocks/>
            </p:cNvCxnSpPr>
            <p:nvPr/>
          </p:nvCxnSpPr>
          <p:spPr>
            <a:xfrm rot="20574401" flipH="1" flipV="1">
              <a:off x="6844939" y="4720978"/>
              <a:ext cx="267654" cy="119622"/>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26A52A8-6E0A-1396-7511-6FDC42D45A14}"/>
                </a:ext>
              </a:extLst>
            </p:cNvPr>
            <p:cNvCxnSpPr>
              <a:cxnSpLocks/>
            </p:cNvCxnSpPr>
            <p:nvPr/>
          </p:nvCxnSpPr>
          <p:spPr>
            <a:xfrm rot="20574401" flipH="1" flipV="1">
              <a:off x="6861809" y="4756712"/>
              <a:ext cx="30029" cy="114251"/>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cxnSp>
        <p:nvCxnSpPr>
          <p:cNvPr id="59" name="Straight Connector 58">
            <a:extLst>
              <a:ext uri="{FF2B5EF4-FFF2-40B4-BE49-F238E27FC236}">
                <a16:creationId xmlns:a16="http://schemas.microsoft.com/office/drawing/2014/main" id="{342CAC85-35E8-62F2-DAB6-5071D55066AA}"/>
              </a:ext>
            </a:extLst>
          </p:cNvPr>
          <p:cNvCxnSpPr>
            <a:stCxn id="26" idx="25"/>
          </p:cNvCxnSpPr>
          <p:nvPr/>
        </p:nvCxnSpPr>
        <p:spPr>
          <a:xfrm>
            <a:off x="6966804" y="4462529"/>
            <a:ext cx="27875" cy="32517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A231A2B-ED78-A95F-557F-B28F5D1DD311}"/>
              </a:ext>
            </a:extLst>
          </p:cNvPr>
          <p:cNvCxnSpPr>
            <a:cxnSpLocks/>
            <a:stCxn id="26" idx="40"/>
          </p:cNvCxnSpPr>
          <p:nvPr/>
        </p:nvCxnSpPr>
        <p:spPr>
          <a:xfrm>
            <a:off x="6324743" y="4518050"/>
            <a:ext cx="19468" cy="367352"/>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31CE5B-94E9-D787-92EF-24285C27596E}"/>
              </a:ext>
            </a:extLst>
          </p:cNvPr>
          <p:cNvCxnSpPr>
            <a:cxnSpLocks/>
          </p:cNvCxnSpPr>
          <p:nvPr/>
        </p:nvCxnSpPr>
        <p:spPr>
          <a:xfrm>
            <a:off x="5510363" y="4517654"/>
            <a:ext cx="26007" cy="32653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1670DF9-689B-89F4-F9FD-0F487C5A1F5F}"/>
              </a:ext>
            </a:extLst>
          </p:cNvPr>
          <p:cNvCxnSpPr>
            <a:cxnSpLocks/>
            <a:stCxn id="37" idx="0"/>
          </p:cNvCxnSpPr>
          <p:nvPr/>
        </p:nvCxnSpPr>
        <p:spPr>
          <a:xfrm>
            <a:off x="4689100" y="4551304"/>
            <a:ext cx="92625" cy="476453"/>
          </a:xfrm>
          <a:prstGeom prst="line">
            <a:avLst/>
          </a:prstGeom>
          <a:ln>
            <a:solidFill>
              <a:srgbClr val="0000FF"/>
            </a:solidFill>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E9F945CE-8E1E-606B-C3CF-5EFC560DB127}"/>
              </a:ext>
            </a:extLst>
          </p:cNvPr>
          <p:cNvCxnSpPr>
            <a:cxnSpLocks/>
            <a:endCxn id="25" idx="38"/>
          </p:cNvCxnSpPr>
          <p:nvPr/>
        </p:nvCxnSpPr>
        <p:spPr>
          <a:xfrm flipH="1" flipV="1">
            <a:off x="3944673" y="4898970"/>
            <a:ext cx="512717" cy="24605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F240090-B953-F904-6E0E-0BCD36271D6C}"/>
              </a:ext>
            </a:extLst>
          </p:cNvPr>
          <p:cNvCxnSpPr>
            <a:stCxn id="23" idx="13"/>
            <a:endCxn id="25" idx="48"/>
          </p:cNvCxnSpPr>
          <p:nvPr/>
        </p:nvCxnSpPr>
        <p:spPr>
          <a:xfrm flipH="1" flipV="1">
            <a:off x="3638662" y="5120078"/>
            <a:ext cx="770225" cy="68796"/>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CBFE1E5-7396-6D57-A5BD-1AFA137ED46C}"/>
              </a:ext>
            </a:extLst>
          </p:cNvPr>
          <p:cNvCxnSpPr>
            <a:cxnSpLocks/>
            <a:endCxn id="38" idx="1"/>
          </p:cNvCxnSpPr>
          <p:nvPr/>
        </p:nvCxnSpPr>
        <p:spPr>
          <a:xfrm flipH="1">
            <a:off x="3931659" y="5327069"/>
            <a:ext cx="433765" cy="179332"/>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BF685E1-C3ED-02AD-7E5D-E978CA501D8D}"/>
              </a:ext>
            </a:extLst>
          </p:cNvPr>
          <p:cNvCxnSpPr>
            <a:cxnSpLocks/>
            <a:endCxn id="11" idx="1"/>
          </p:cNvCxnSpPr>
          <p:nvPr/>
        </p:nvCxnSpPr>
        <p:spPr>
          <a:xfrm flipH="1">
            <a:off x="4522046" y="5339425"/>
            <a:ext cx="62115" cy="185201"/>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51FFAF9-997A-A357-DA62-5FB5E70B4338}"/>
              </a:ext>
            </a:extLst>
          </p:cNvPr>
          <p:cNvCxnSpPr>
            <a:stCxn id="23" idx="22"/>
            <a:endCxn id="24" idx="27"/>
          </p:cNvCxnSpPr>
          <p:nvPr/>
        </p:nvCxnSpPr>
        <p:spPr>
          <a:xfrm>
            <a:off x="5256869" y="5283101"/>
            <a:ext cx="26879" cy="24998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96B511C-C021-58DB-1964-6FFFF72C3574}"/>
              </a:ext>
            </a:extLst>
          </p:cNvPr>
          <p:cNvCxnSpPr>
            <a:cxnSpLocks/>
            <a:endCxn id="29" idx="1"/>
          </p:cNvCxnSpPr>
          <p:nvPr/>
        </p:nvCxnSpPr>
        <p:spPr>
          <a:xfrm>
            <a:off x="5894773" y="5213872"/>
            <a:ext cx="55357" cy="292669"/>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192A18C-3F97-6687-4CF4-988F40CEBA13}"/>
              </a:ext>
            </a:extLst>
          </p:cNvPr>
          <p:cNvCxnSpPr>
            <a:cxnSpLocks/>
            <a:endCxn id="30" idx="1"/>
          </p:cNvCxnSpPr>
          <p:nvPr/>
        </p:nvCxnSpPr>
        <p:spPr>
          <a:xfrm>
            <a:off x="6428203" y="5143589"/>
            <a:ext cx="46647" cy="1958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F960429-1070-C622-E178-58EFA04215B5}"/>
              </a:ext>
            </a:extLst>
          </p:cNvPr>
          <p:cNvCxnSpPr>
            <a:cxnSpLocks/>
            <a:endCxn id="31" idx="1"/>
          </p:cNvCxnSpPr>
          <p:nvPr/>
        </p:nvCxnSpPr>
        <p:spPr>
          <a:xfrm>
            <a:off x="6999421" y="4982265"/>
            <a:ext cx="33008" cy="23621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BDBF988-CA77-9791-575D-296F81BE695F}"/>
              </a:ext>
            </a:extLst>
          </p:cNvPr>
          <p:cNvCxnSpPr>
            <a:cxnSpLocks/>
            <a:endCxn id="12" idx="0"/>
          </p:cNvCxnSpPr>
          <p:nvPr/>
        </p:nvCxnSpPr>
        <p:spPr>
          <a:xfrm flipV="1">
            <a:off x="7113352" y="4512952"/>
            <a:ext cx="274797" cy="266169"/>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8673659-770B-CDCD-AEC1-8514237060AD}"/>
              </a:ext>
            </a:extLst>
          </p:cNvPr>
          <p:cNvCxnSpPr>
            <a:cxnSpLocks noChangeAspect="1"/>
          </p:cNvCxnSpPr>
          <p:nvPr/>
        </p:nvCxnSpPr>
        <p:spPr>
          <a:xfrm flipV="1">
            <a:off x="7203129" y="4725284"/>
            <a:ext cx="453950" cy="10972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D3C3C1B-280F-2979-00FB-061DD57A64C4}"/>
              </a:ext>
            </a:extLst>
          </p:cNvPr>
          <p:cNvCxnSpPr>
            <a:cxnSpLocks/>
          </p:cNvCxnSpPr>
          <p:nvPr/>
        </p:nvCxnSpPr>
        <p:spPr>
          <a:xfrm>
            <a:off x="7129676" y="4940556"/>
            <a:ext cx="348730" cy="97061"/>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399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1C7B1-5319-0CAE-9F1A-067374E67A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CD954E-A908-2F54-1F41-425D2739C50B}"/>
              </a:ext>
            </a:extLst>
          </p:cNvPr>
          <p:cNvSpPr>
            <a:spLocks noGrp="1"/>
          </p:cNvSpPr>
          <p:nvPr>
            <p:ph type="title"/>
          </p:nvPr>
        </p:nvSpPr>
        <p:spPr/>
        <p:txBody>
          <a:bodyPr/>
          <a:lstStyle/>
          <a:p>
            <a:r>
              <a:rPr lang="en-US" dirty="0"/>
              <a:t>H. Meander Corners</a:t>
            </a:r>
          </a:p>
        </p:txBody>
      </p:sp>
      <p:sp>
        <p:nvSpPr>
          <p:cNvPr id="40" name="Content Placeholder 39">
            <a:extLst>
              <a:ext uri="{FF2B5EF4-FFF2-40B4-BE49-F238E27FC236}">
                <a16:creationId xmlns:a16="http://schemas.microsoft.com/office/drawing/2014/main" id="{9BC71F45-1AE4-E4CB-AA04-58B384DD17AF}"/>
              </a:ext>
            </a:extLst>
          </p:cNvPr>
          <p:cNvSpPr>
            <a:spLocks noGrp="1"/>
          </p:cNvSpPr>
          <p:nvPr>
            <p:ph sz="half" idx="1"/>
          </p:nvPr>
        </p:nvSpPr>
        <p:spPr/>
        <p:txBody>
          <a:bodyPr/>
          <a:lstStyle/>
          <a:p>
            <a:r>
              <a:rPr lang="en-US" dirty="0"/>
              <a:t>1. PLSS Meander Corners (MC)</a:t>
            </a:r>
          </a:p>
          <a:p>
            <a:pPr lvl="1"/>
            <a:r>
              <a:rPr lang="en-US" dirty="0">
                <a:latin typeface="+mj-lt"/>
              </a:rPr>
              <a:t>a. Placed where a regular line intersected a </a:t>
            </a:r>
            <a:r>
              <a:rPr lang="en-US" dirty="0" err="1">
                <a:latin typeface="+mj-lt"/>
              </a:rPr>
              <a:t>meanderable</a:t>
            </a:r>
            <a:r>
              <a:rPr lang="en-US" dirty="0">
                <a:latin typeface="+mj-lt"/>
              </a:rPr>
              <a:t> waterbody.</a:t>
            </a:r>
          </a:p>
          <a:p>
            <a:pPr lvl="2"/>
            <a:r>
              <a:rPr lang="en-US" dirty="0">
                <a:latin typeface="+mj-lt"/>
              </a:rPr>
              <a:t>- Can be used to re-</a:t>
            </a:r>
            <a:r>
              <a:rPr lang="en-US" dirty="0" err="1">
                <a:latin typeface="+mj-lt"/>
              </a:rPr>
              <a:t>est</a:t>
            </a:r>
            <a:r>
              <a:rPr lang="en-US" dirty="0">
                <a:latin typeface="+mj-lt"/>
              </a:rPr>
              <a:t> lost corners.</a:t>
            </a:r>
          </a:p>
          <a:p>
            <a:pPr lvl="2"/>
            <a:r>
              <a:rPr lang="en-US" dirty="0">
                <a:latin typeface="+mj-lt"/>
              </a:rPr>
              <a:t>- Can control line </a:t>
            </a:r>
            <a:r>
              <a:rPr lang="en-US" i="1" dirty="0">
                <a:latin typeface="+mj-lt"/>
              </a:rPr>
              <a:t>direction</a:t>
            </a:r>
            <a:r>
              <a:rPr lang="en-US" dirty="0">
                <a:latin typeface="+mj-lt"/>
              </a:rPr>
              <a:t>.</a:t>
            </a:r>
          </a:p>
          <a:p>
            <a:pPr lvl="3"/>
            <a:r>
              <a:rPr lang="en-US" dirty="0">
                <a:latin typeface="+mj-lt"/>
              </a:rPr>
              <a:t>Line is a continuation and in cardinal direction.</a:t>
            </a:r>
          </a:p>
          <a:p>
            <a:pPr lvl="2"/>
            <a:endParaRPr lang="en-US" dirty="0">
              <a:latin typeface="+mj-lt"/>
            </a:endParaRPr>
          </a:p>
          <a:p>
            <a:pPr lvl="1"/>
            <a:r>
              <a:rPr lang="en-US" dirty="0">
                <a:latin typeface="+mj-lt"/>
              </a:rPr>
              <a:t>b. Placed along waterbody.</a:t>
            </a:r>
          </a:p>
          <a:p>
            <a:pPr lvl="2"/>
            <a:r>
              <a:rPr lang="en-US" dirty="0">
                <a:latin typeface="+mj-lt"/>
              </a:rPr>
              <a:t>To map the waterbody</a:t>
            </a:r>
          </a:p>
          <a:p>
            <a:pPr lvl="3"/>
            <a:endParaRPr lang="en-US" dirty="0">
              <a:latin typeface="+mj-lt"/>
            </a:endParaRPr>
          </a:p>
          <a:p>
            <a:pPr lvl="1"/>
            <a:r>
              <a:rPr lang="en-US" dirty="0">
                <a:latin typeface="+mj-lt"/>
              </a:rPr>
              <a:t>In both cases, the MC is </a:t>
            </a:r>
            <a:r>
              <a:rPr lang="en-US" i="1" dirty="0">
                <a:latin typeface="+mj-lt"/>
              </a:rPr>
              <a:t>not</a:t>
            </a:r>
            <a:r>
              <a:rPr lang="en-US" dirty="0">
                <a:latin typeface="+mj-lt"/>
              </a:rPr>
              <a:t> a property corner; waterbody is.</a:t>
            </a:r>
          </a:p>
          <a:p>
            <a:pPr lvl="2"/>
            <a:endParaRPr lang="en-US" dirty="0"/>
          </a:p>
          <a:p>
            <a:pPr lvl="1"/>
            <a:endParaRPr lang="en-US" dirty="0"/>
          </a:p>
        </p:txBody>
      </p:sp>
      <p:grpSp>
        <p:nvGrpSpPr>
          <p:cNvPr id="51" name="Group 50">
            <a:extLst>
              <a:ext uri="{FF2B5EF4-FFF2-40B4-BE49-F238E27FC236}">
                <a16:creationId xmlns:a16="http://schemas.microsoft.com/office/drawing/2014/main" id="{F9CAE949-04E1-4E2A-B499-28A2C00DF4EE}"/>
              </a:ext>
            </a:extLst>
          </p:cNvPr>
          <p:cNvGrpSpPr/>
          <p:nvPr/>
        </p:nvGrpSpPr>
        <p:grpSpPr>
          <a:xfrm>
            <a:off x="7209408" y="1222131"/>
            <a:ext cx="3671073" cy="5324428"/>
            <a:chOff x="7209408" y="1222131"/>
            <a:chExt cx="3671073" cy="5324428"/>
          </a:xfrm>
        </p:grpSpPr>
        <p:sp>
          <p:nvSpPr>
            <p:cNvPr id="50" name="Freeform: Shape 49">
              <a:extLst>
                <a:ext uri="{FF2B5EF4-FFF2-40B4-BE49-F238E27FC236}">
                  <a16:creationId xmlns:a16="http://schemas.microsoft.com/office/drawing/2014/main" id="{6277C558-3DB4-A675-B16E-2C074979200E}"/>
                </a:ext>
              </a:extLst>
            </p:cNvPr>
            <p:cNvSpPr/>
            <p:nvPr/>
          </p:nvSpPr>
          <p:spPr>
            <a:xfrm>
              <a:off x="7539404" y="1222131"/>
              <a:ext cx="2719021" cy="806694"/>
            </a:xfrm>
            <a:custGeom>
              <a:avLst/>
              <a:gdLst>
                <a:gd name="connsiteX0" fmla="*/ 0 w 2719021"/>
                <a:gd name="connsiteY0" fmla="*/ 439615 h 806694"/>
                <a:gd name="connsiteX1" fmla="*/ 136281 w 2719021"/>
                <a:gd name="connsiteY1" fmla="*/ 553915 h 806694"/>
                <a:gd name="connsiteX2" fmla="*/ 274759 w 2719021"/>
                <a:gd name="connsiteY2" fmla="*/ 591282 h 806694"/>
                <a:gd name="connsiteX3" fmla="*/ 494567 w 2719021"/>
                <a:gd name="connsiteY3" fmla="*/ 586886 h 806694"/>
                <a:gd name="connsiteX4" fmla="*/ 597877 w 2719021"/>
                <a:gd name="connsiteY4" fmla="*/ 613263 h 806694"/>
                <a:gd name="connsiteX5" fmla="*/ 714375 w 2719021"/>
                <a:gd name="connsiteY5" fmla="*/ 663819 h 806694"/>
                <a:gd name="connsiteX6" fmla="*/ 791308 w 2719021"/>
                <a:gd name="connsiteY6" fmla="*/ 707781 h 806694"/>
                <a:gd name="connsiteX7" fmla="*/ 841863 w 2719021"/>
                <a:gd name="connsiteY7" fmla="*/ 734157 h 806694"/>
                <a:gd name="connsiteX8" fmla="*/ 1356213 w 2719021"/>
                <a:gd name="connsiteY8" fmla="*/ 800100 h 806694"/>
                <a:gd name="connsiteX9" fmla="*/ 1428750 w 2719021"/>
                <a:gd name="connsiteY9" fmla="*/ 806694 h 806694"/>
                <a:gd name="connsiteX10" fmla="*/ 1879356 w 2719021"/>
                <a:gd name="connsiteY10" fmla="*/ 747346 h 806694"/>
                <a:gd name="connsiteX11" fmla="*/ 2116748 w 2719021"/>
                <a:gd name="connsiteY11" fmla="*/ 762732 h 806694"/>
                <a:gd name="connsiteX12" fmla="*/ 2444261 w 2719021"/>
                <a:gd name="connsiteY12" fmla="*/ 707781 h 806694"/>
                <a:gd name="connsiteX13" fmla="*/ 2633296 w 2719021"/>
                <a:gd name="connsiteY13" fmla="*/ 663819 h 806694"/>
                <a:gd name="connsiteX14" fmla="*/ 2719021 w 2719021"/>
                <a:gd name="connsiteY14" fmla="*/ 571500 h 806694"/>
                <a:gd name="connsiteX15" fmla="*/ 2688248 w 2719021"/>
                <a:gd name="connsiteY15" fmla="*/ 465992 h 806694"/>
                <a:gd name="connsiteX16" fmla="*/ 2703634 w 2719021"/>
                <a:gd name="connsiteY16" fmla="*/ 307731 h 806694"/>
                <a:gd name="connsiteX17" fmla="*/ 2659673 w 2719021"/>
                <a:gd name="connsiteY17" fmla="*/ 279156 h 806694"/>
                <a:gd name="connsiteX18" fmla="*/ 2615711 w 2719021"/>
                <a:gd name="connsiteY18" fmla="*/ 197827 h 806694"/>
                <a:gd name="connsiteX19" fmla="*/ 2468440 w 2719021"/>
                <a:gd name="connsiteY19" fmla="*/ 103309 h 806694"/>
                <a:gd name="connsiteX20" fmla="*/ 2215661 w 2719021"/>
                <a:gd name="connsiteY20" fmla="*/ 136281 h 806694"/>
                <a:gd name="connsiteX21" fmla="*/ 1743075 w 2719021"/>
                <a:gd name="connsiteY21" fmla="*/ 76932 h 806694"/>
                <a:gd name="connsiteX22" fmla="*/ 1615586 w 2719021"/>
                <a:gd name="connsiteY22" fmla="*/ 81329 h 806694"/>
                <a:gd name="connsiteX23" fmla="*/ 1318846 w 2719021"/>
                <a:gd name="connsiteY23" fmla="*/ 114300 h 806694"/>
                <a:gd name="connsiteX24" fmla="*/ 967154 w 2719021"/>
                <a:gd name="connsiteY24" fmla="*/ 76932 h 806694"/>
                <a:gd name="connsiteX25" fmla="*/ 593481 w 2719021"/>
                <a:gd name="connsiteY25" fmla="*/ 0 h 806694"/>
                <a:gd name="connsiteX26" fmla="*/ 560509 w 2719021"/>
                <a:gd name="connsiteY26" fmla="*/ 4396 h 806694"/>
                <a:gd name="connsiteX27" fmla="*/ 336306 w 2719021"/>
                <a:gd name="connsiteY27" fmla="*/ 8792 h 806694"/>
                <a:gd name="connsiteX28" fmla="*/ 325315 w 2719021"/>
                <a:gd name="connsiteY28" fmla="*/ 30773 h 806694"/>
                <a:gd name="connsiteX29" fmla="*/ 83527 w 2719021"/>
                <a:gd name="connsiteY29" fmla="*/ 26377 h 8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19021" h="806694">
                  <a:moveTo>
                    <a:pt x="0" y="439615"/>
                  </a:moveTo>
                  <a:lnTo>
                    <a:pt x="136281" y="553915"/>
                  </a:lnTo>
                  <a:lnTo>
                    <a:pt x="274759" y="591282"/>
                  </a:lnTo>
                  <a:lnTo>
                    <a:pt x="494567" y="586886"/>
                  </a:lnTo>
                  <a:lnTo>
                    <a:pt x="597877" y="613263"/>
                  </a:lnTo>
                  <a:lnTo>
                    <a:pt x="714375" y="663819"/>
                  </a:lnTo>
                  <a:lnTo>
                    <a:pt x="791308" y="707781"/>
                  </a:lnTo>
                  <a:lnTo>
                    <a:pt x="841863" y="734157"/>
                  </a:lnTo>
                  <a:lnTo>
                    <a:pt x="1356213" y="800100"/>
                  </a:lnTo>
                  <a:lnTo>
                    <a:pt x="1428750" y="806694"/>
                  </a:lnTo>
                  <a:lnTo>
                    <a:pt x="1879356" y="747346"/>
                  </a:lnTo>
                  <a:lnTo>
                    <a:pt x="2116748" y="762732"/>
                  </a:lnTo>
                  <a:lnTo>
                    <a:pt x="2444261" y="707781"/>
                  </a:lnTo>
                  <a:lnTo>
                    <a:pt x="2633296" y="663819"/>
                  </a:lnTo>
                  <a:lnTo>
                    <a:pt x="2719021" y="571500"/>
                  </a:lnTo>
                  <a:lnTo>
                    <a:pt x="2688248" y="465992"/>
                  </a:lnTo>
                  <a:lnTo>
                    <a:pt x="2703634" y="307731"/>
                  </a:lnTo>
                  <a:lnTo>
                    <a:pt x="2659673" y="279156"/>
                  </a:lnTo>
                  <a:lnTo>
                    <a:pt x="2615711" y="197827"/>
                  </a:lnTo>
                  <a:lnTo>
                    <a:pt x="2468440" y="103309"/>
                  </a:lnTo>
                  <a:lnTo>
                    <a:pt x="2215661" y="136281"/>
                  </a:lnTo>
                  <a:lnTo>
                    <a:pt x="1743075" y="76932"/>
                  </a:lnTo>
                  <a:cubicBezTo>
                    <a:pt x="1644914" y="82099"/>
                    <a:pt x="1687429" y="81329"/>
                    <a:pt x="1615586" y="81329"/>
                  </a:cubicBezTo>
                  <a:lnTo>
                    <a:pt x="1318846" y="114300"/>
                  </a:lnTo>
                  <a:lnTo>
                    <a:pt x="967154" y="76932"/>
                  </a:lnTo>
                  <a:lnTo>
                    <a:pt x="593481" y="0"/>
                  </a:lnTo>
                  <a:lnTo>
                    <a:pt x="560509" y="4396"/>
                  </a:lnTo>
                  <a:lnTo>
                    <a:pt x="336306" y="8792"/>
                  </a:lnTo>
                  <a:lnTo>
                    <a:pt x="325315" y="30773"/>
                  </a:lnTo>
                  <a:lnTo>
                    <a:pt x="83527" y="26377"/>
                  </a:lnTo>
                </a:path>
              </a:pathLst>
            </a:cu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C788816-84F0-90BA-8005-F5C9D2E3981F}"/>
                </a:ext>
              </a:extLst>
            </p:cNvPr>
            <p:cNvSpPr/>
            <p:nvPr/>
          </p:nvSpPr>
          <p:spPr>
            <a:xfrm>
              <a:off x="7528413" y="3785088"/>
              <a:ext cx="3352068" cy="1303460"/>
            </a:xfrm>
            <a:custGeom>
              <a:avLst/>
              <a:gdLst>
                <a:gd name="connsiteX0" fmla="*/ 43962 w 3352068"/>
                <a:gd name="connsiteY0" fmla="*/ 10991 h 1303460"/>
                <a:gd name="connsiteX1" fmla="*/ 263770 w 3352068"/>
                <a:gd name="connsiteY1" fmla="*/ 0 h 1303460"/>
                <a:gd name="connsiteX2" fmla="*/ 494568 w 3352068"/>
                <a:gd name="connsiteY2" fmla="*/ 10991 h 1303460"/>
                <a:gd name="connsiteX3" fmla="*/ 850656 w 3352068"/>
                <a:gd name="connsiteY3" fmla="*/ 68141 h 1303460"/>
                <a:gd name="connsiteX4" fmla="*/ 1147397 w 3352068"/>
                <a:gd name="connsiteY4" fmla="*/ 182441 h 1303460"/>
                <a:gd name="connsiteX5" fmla="*/ 1512277 w 3352068"/>
                <a:gd name="connsiteY5" fmla="*/ 362683 h 1303460"/>
                <a:gd name="connsiteX6" fmla="*/ 1747472 w 3352068"/>
                <a:gd name="connsiteY6" fmla="*/ 472587 h 1303460"/>
                <a:gd name="connsiteX7" fmla="*/ 1967279 w 3352068"/>
                <a:gd name="connsiteY7" fmla="*/ 551718 h 1303460"/>
                <a:gd name="connsiteX8" fmla="*/ 2268416 w 3352068"/>
                <a:gd name="connsiteY8" fmla="*/ 666018 h 1303460"/>
                <a:gd name="connsiteX9" fmla="*/ 2587137 w 3352068"/>
                <a:gd name="connsiteY9" fmla="*/ 764931 h 1303460"/>
                <a:gd name="connsiteX10" fmla="*/ 2875085 w 3352068"/>
                <a:gd name="connsiteY10" fmla="*/ 835270 h 1303460"/>
                <a:gd name="connsiteX11" fmla="*/ 3077308 w 3352068"/>
                <a:gd name="connsiteY11" fmla="*/ 841864 h 1303460"/>
                <a:gd name="connsiteX12" fmla="*/ 3352068 w 3352068"/>
                <a:gd name="connsiteY12" fmla="*/ 1094643 h 1303460"/>
                <a:gd name="connsiteX13" fmla="*/ 3275135 w 3352068"/>
                <a:gd name="connsiteY13" fmla="*/ 1303460 h 1303460"/>
                <a:gd name="connsiteX14" fmla="*/ 3114675 w 3352068"/>
                <a:gd name="connsiteY14" fmla="*/ 1292470 h 1303460"/>
                <a:gd name="connsiteX15" fmla="*/ 2787162 w 3352068"/>
                <a:gd name="connsiteY15" fmla="*/ 1226527 h 1303460"/>
                <a:gd name="connsiteX16" fmla="*/ 2472837 w 3352068"/>
                <a:gd name="connsiteY16" fmla="*/ 1116624 h 1303460"/>
                <a:gd name="connsiteX17" fmla="*/ 1984864 w 3352068"/>
                <a:gd name="connsiteY17" fmla="*/ 940777 h 1303460"/>
                <a:gd name="connsiteX18" fmla="*/ 1593606 w 3352068"/>
                <a:gd name="connsiteY18" fmla="*/ 742950 h 1303460"/>
                <a:gd name="connsiteX19" fmla="*/ 1285875 w 3352068"/>
                <a:gd name="connsiteY19" fmla="*/ 589085 h 1303460"/>
                <a:gd name="connsiteX20" fmla="*/ 993531 w 3352068"/>
                <a:gd name="connsiteY20" fmla="*/ 474785 h 1303460"/>
                <a:gd name="connsiteX21" fmla="*/ 731960 w 3352068"/>
                <a:gd name="connsiteY21" fmla="*/ 424229 h 1303460"/>
                <a:gd name="connsiteX22" fmla="*/ 417635 w 3352068"/>
                <a:gd name="connsiteY22" fmla="*/ 406645 h 1303460"/>
                <a:gd name="connsiteX23" fmla="*/ 142875 w 3352068"/>
                <a:gd name="connsiteY23" fmla="*/ 413239 h 1303460"/>
                <a:gd name="connsiteX24" fmla="*/ 81329 w 3352068"/>
                <a:gd name="connsiteY24" fmla="*/ 331910 h 1303460"/>
                <a:gd name="connsiteX25" fmla="*/ 0 w 3352068"/>
                <a:gd name="connsiteY25" fmla="*/ 222006 h 1303460"/>
                <a:gd name="connsiteX26" fmla="*/ 43962 w 3352068"/>
                <a:gd name="connsiteY26" fmla="*/ 10991 h 130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52068" h="1303460">
                  <a:moveTo>
                    <a:pt x="43962" y="10991"/>
                  </a:moveTo>
                  <a:lnTo>
                    <a:pt x="263770" y="0"/>
                  </a:lnTo>
                  <a:lnTo>
                    <a:pt x="494568" y="10991"/>
                  </a:lnTo>
                  <a:lnTo>
                    <a:pt x="850656" y="68141"/>
                  </a:lnTo>
                  <a:lnTo>
                    <a:pt x="1147397" y="182441"/>
                  </a:lnTo>
                  <a:lnTo>
                    <a:pt x="1512277" y="362683"/>
                  </a:lnTo>
                  <a:lnTo>
                    <a:pt x="1747472" y="472587"/>
                  </a:lnTo>
                  <a:lnTo>
                    <a:pt x="1967279" y="551718"/>
                  </a:lnTo>
                  <a:lnTo>
                    <a:pt x="2268416" y="666018"/>
                  </a:lnTo>
                  <a:lnTo>
                    <a:pt x="2587137" y="764931"/>
                  </a:lnTo>
                  <a:lnTo>
                    <a:pt x="2875085" y="835270"/>
                  </a:lnTo>
                  <a:lnTo>
                    <a:pt x="3077308" y="841864"/>
                  </a:lnTo>
                  <a:lnTo>
                    <a:pt x="3352068" y="1094643"/>
                  </a:lnTo>
                  <a:lnTo>
                    <a:pt x="3275135" y="1303460"/>
                  </a:lnTo>
                  <a:lnTo>
                    <a:pt x="3114675" y="1292470"/>
                  </a:lnTo>
                  <a:lnTo>
                    <a:pt x="2787162" y="1226527"/>
                  </a:lnTo>
                  <a:lnTo>
                    <a:pt x="2472837" y="1116624"/>
                  </a:lnTo>
                  <a:lnTo>
                    <a:pt x="1984864" y="940777"/>
                  </a:lnTo>
                  <a:lnTo>
                    <a:pt x="1593606" y="742950"/>
                  </a:lnTo>
                  <a:lnTo>
                    <a:pt x="1285875" y="589085"/>
                  </a:lnTo>
                  <a:lnTo>
                    <a:pt x="993531" y="474785"/>
                  </a:lnTo>
                  <a:lnTo>
                    <a:pt x="731960" y="424229"/>
                  </a:lnTo>
                  <a:lnTo>
                    <a:pt x="417635" y="406645"/>
                  </a:lnTo>
                  <a:lnTo>
                    <a:pt x="142875" y="413239"/>
                  </a:lnTo>
                  <a:lnTo>
                    <a:pt x="81329" y="331910"/>
                  </a:lnTo>
                  <a:lnTo>
                    <a:pt x="0" y="222006"/>
                  </a:lnTo>
                  <a:lnTo>
                    <a:pt x="43962" y="10991"/>
                  </a:lnTo>
                  <a:close/>
                </a:path>
              </a:pathLst>
            </a:cu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E07BF09-F70E-130E-9410-423192E566DF}"/>
                </a:ext>
              </a:extLst>
            </p:cNvPr>
            <p:cNvGrpSpPr/>
            <p:nvPr/>
          </p:nvGrpSpPr>
          <p:grpSpPr>
            <a:xfrm>
              <a:off x="7209408" y="1552641"/>
              <a:ext cx="3657600" cy="3990566"/>
              <a:chOff x="7209408" y="1552641"/>
              <a:chExt cx="3657600" cy="3990566"/>
            </a:xfrm>
          </p:grpSpPr>
          <p:sp>
            <p:nvSpPr>
              <p:cNvPr id="8" name="Freeform 23">
                <a:extLst>
                  <a:ext uri="{FF2B5EF4-FFF2-40B4-BE49-F238E27FC236}">
                    <a16:creationId xmlns:a16="http://schemas.microsoft.com/office/drawing/2014/main" id="{00A7564E-0C30-CE3D-2B94-596BDE251320}"/>
                  </a:ext>
                </a:extLst>
              </p:cNvPr>
              <p:cNvSpPr>
                <a:spLocks/>
              </p:cNvSpPr>
              <p:nvPr/>
            </p:nvSpPr>
            <p:spPr bwMode="auto">
              <a:xfrm rot="1344979">
                <a:off x="7524843" y="4025753"/>
                <a:ext cx="3099784" cy="375411"/>
              </a:xfrm>
              <a:custGeom>
                <a:avLst/>
                <a:gdLst>
                  <a:gd name="T0" fmla="*/ 0 w 4219"/>
                  <a:gd name="T1" fmla="*/ 474 h 474"/>
                  <a:gd name="T2" fmla="*/ 267 w 4219"/>
                  <a:gd name="T3" fmla="*/ 356 h 474"/>
                  <a:gd name="T4" fmla="*/ 545 w 4219"/>
                  <a:gd name="T5" fmla="*/ 262 h 474"/>
                  <a:gd name="T6" fmla="*/ 831 w 4219"/>
                  <a:gd name="T7" fmla="*/ 193 h 474"/>
                  <a:gd name="T8" fmla="*/ 1120 w 4219"/>
                  <a:gd name="T9" fmla="*/ 148 h 474"/>
                  <a:gd name="T10" fmla="*/ 1451 w 4219"/>
                  <a:gd name="T11" fmla="*/ 133 h 474"/>
                  <a:gd name="T12" fmla="*/ 1783 w 4219"/>
                  <a:gd name="T13" fmla="*/ 149 h 474"/>
                  <a:gd name="T14" fmla="*/ 2116 w 4219"/>
                  <a:gd name="T15" fmla="*/ 176 h 474"/>
                  <a:gd name="T16" fmla="*/ 2448 w 4219"/>
                  <a:gd name="T17" fmla="*/ 193 h 474"/>
                  <a:gd name="T18" fmla="*/ 3086 w 4219"/>
                  <a:gd name="T19" fmla="*/ 178 h 474"/>
                  <a:gd name="T20" fmla="*/ 3432 w 4219"/>
                  <a:gd name="T21" fmla="*/ 149 h 474"/>
                  <a:gd name="T22" fmla="*/ 3777 w 4219"/>
                  <a:gd name="T23" fmla="*/ 104 h 474"/>
                  <a:gd name="T24" fmla="*/ 4001 w 4219"/>
                  <a:gd name="T25" fmla="*/ 63 h 474"/>
                  <a:gd name="T26" fmla="*/ 4219 w 4219"/>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19" h="474">
                    <a:moveTo>
                      <a:pt x="0" y="474"/>
                    </a:moveTo>
                    <a:lnTo>
                      <a:pt x="267" y="356"/>
                    </a:lnTo>
                    <a:lnTo>
                      <a:pt x="545" y="262"/>
                    </a:lnTo>
                    <a:lnTo>
                      <a:pt x="831" y="193"/>
                    </a:lnTo>
                    <a:lnTo>
                      <a:pt x="1120" y="148"/>
                    </a:lnTo>
                    <a:lnTo>
                      <a:pt x="1451" y="133"/>
                    </a:lnTo>
                    <a:lnTo>
                      <a:pt x="1783" y="149"/>
                    </a:lnTo>
                    <a:lnTo>
                      <a:pt x="2116" y="176"/>
                    </a:lnTo>
                    <a:lnTo>
                      <a:pt x="2448" y="193"/>
                    </a:lnTo>
                    <a:lnTo>
                      <a:pt x="3086" y="178"/>
                    </a:lnTo>
                    <a:lnTo>
                      <a:pt x="3432" y="149"/>
                    </a:lnTo>
                    <a:lnTo>
                      <a:pt x="3777" y="104"/>
                    </a:lnTo>
                    <a:lnTo>
                      <a:pt x="4001" y="63"/>
                    </a:lnTo>
                    <a:lnTo>
                      <a:pt x="4219"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9" name="Freeform 24">
                <a:extLst>
                  <a:ext uri="{FF2B5EF4-FFF2-40B4-BE49-F238E27FC236}">
                    <a16:creationId xmlns:a16="http://schemas.microsoft.com/office/drawing/2014/main" id="{DBBBFD5C-305F-435B-3330-1A67DE8B48D6}"/>
                  </a:ext>
                </a:extLst>
              </p:cNvPr>
              <p:cNvSpPr>
                <a:spLocks/>
              </p:cNvSpPr>
              <p:nvPr/>
            </p:nvSpPr>
            <p:spPr bwMode="auto">
              <a:xfrm rot="1380000">
                <a:off x="7616149" y="4444973"/>
                <a:ext cx="3250859" cy="408877"/>
              </a:xfrm>
              <a:custGeom>
                <a:avLst/>
                <a:gdLst>
                  <a:gd name="T0" fmla="*/ 0 w 4219"/>
                  <a:gd name="T1" fmla="*/ 474 h 474"/>
                  <a:gd name="T2" fmla="*/ 267 w 4219"/>
                  <a:gd name="T3" fmla="*/ 356 h 474"/>
                  <a:gd name="T4" fmla="*/ 545 w 4219"/>
                  <a:gd name="T5" fmla="*/ 262 h 474"/>
                  <a:gd name="T6" fmla="*/ 831 w 4219"/>
                  <a:gd name="T7" fmla="*/ 193 h 474"/>
                  <a:gd name="T8" fmla="*/ 1120 w 4219"/>
                  <a:gd name="T9" fmla="*/ 148 h 474"/>
                  <a:gd name="T10" fmla="*/ 1451 w 4219"/>
                  <a:gd name="T11" fmla="*/ 133 h 474"/>
                  <a:gd name="T12" fmla="*/ 1783 w 4219"/>
                  <a:gd name="T13" fmla="*/ 149 h 474"/>
                  <a:gd name="T14" fmla="*/ 2115 w 4219"/>
                  <a:gd name="T15" fmla="*/ 176 h 474"/>
                  <a:gd name="T16" fmla="*/ 2448 w 4219"/>
                  <a:gd name="T17" fmla="*/ 193 h 474"/>
                  <a:gd name="T18" fmla="*/ 3086 w 4219"/>
                  <a:gd name="T19" fmla="*/ 178 h 474"/>
                  <a:gd name="T20" fmla="*/ 3432 w 4219"/>
                  <a:gd name="T21" fmla="*/ 149 h 474"/>
                  <a:gd name="T22" fmla="*/ 3776 w 4219"/>
                  <a:gd name="T23" fmla="*/ 104 h 474"/>
                  <a:gd name="T24" fmla="*/ 4000 w 4219"/>
                  <a:gd name="T25" fmla="*/ 63 h 474"/>
                  <a:gd name="T26" fmla="*/ 4219 w 4219"/>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19" h="474">
                    <a:moveTo>
                      <a:pt x="0" y="474"/>
                    </a:moveTo>
                    <a:lnTo>
                      <a:pt x="267" y="356"/>
                    </a:lnTo>
                    <a:lnTo>
                      <a:pt x="545" y="262"/>
                    </a:lnTo>
                    <a:lnTo>
                      <a:pt x="831" y="193"/>
                    </a:lnTo>
                    <a:lnTo>
                      <a:pt x="1120" y="148"/>
                    </a:lnTo>
                    <a:lnTo>
                      <a:pt x="1451" y="133"/>
                    </a:lnTo>
                    <a:lnTo>
                      <a:pt x="1783" y="149"/>
                    </a:lnTo>
                    <a:lnTo>
                      <a:pt x="2115" y="176"/>
                    </a:lnTo>
                    <a:lnTo>
                      <a:pt x="2448" y="193"/>
                    </a:lnTo>
                    <a:lnTo>
                      <a:pt x="3086" y="178"/>
                    </a:lnTo>
                    <a:lnTo>
                      <a:pt x="3432" y="149"/>
                    </a:lnTo>
                    <a:lnTo>
                      <a:pt x="3776" y="104"/>
                    </a:lnTo>
                    <a:lnTo>
                      <a:pt x="4000" y="63"/>
                    </a:lnTo>
                    <a:lnTo>
                      <a:pt x="4219"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11" name="Rectangle 41">
                <a:extLst>
                  <a:ext uri="{FF2B5EF4-FFF2-40B4-BE49-F238E27FC236}">
                    <a16:creationId xmlns:a16="http://schemas.microsoft.com/office/drawing/2014/main" id="{698BB089-CCA9-C937-7DB9-C8EB5EB16AAE}"/>
                  </a:ext>
                </a:extLst>
              </p:cNvPr>
              <p:cNvSpPr>
                <a:spLocks noChangeArrowheads="1"/>
              </p:cNvSpPr>
              <p:nvPr/>
            </p:nvSpPr>
            <p:spPr bwMode="auto">
              <a:xfrm>
                <a:off x="8907834" y="5201757"/>
                <a:ext cx="100584" cy="10058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13" name="Rectangle 41">
                <a:extLst>
                  <a:ext uri="{FF2B5EF4-FFF2-40B4-BE49-F238E27FC236}">
                    <a16:creationId xmlns:a16="http://schemas.microsoft.com/office/drawing/2014/main" id="{55E6752D-E6D0-213B-B947-A40887FD127F}"/>
                  </a:ext>
                </a:extLst>
              </p:cNvPr>
              <p:cNvSpPr>
                <a:spLocks noChangeArrowheads="1"/>
              </p:cNvSpPr>
              <p:nvPr/>
            </p:nvSpPr>
            <p:spPr bwMode="auto">
              <a:xfrm>
                <a:off x="8913391" y="3404456"/>
                <a:ext cx="100584" cy="10058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14" name="Rectangle 41">
                <a:extLst>
                  <a:ext uri="{FF2B5EF4-FFF2-40B4-BE49-F238E27FC236}">
                    <a16:creationId xmlns:a16="http://schemas.microsoft.com/office/drawing/2014/main" id="{A924C94F-F87C-9356-2DE7-D5D6F43DFA79}"/>
                  </a:ext>
                </a:extLst>
              </p:cNvPr>
              <p:cNvSpPr>
                <a:spLocks noChangeArrowheads="1"/>
              </p:cNvSpPr>
              <p:nvPr/>
            </p:nvSpPr>
            <p:spPr bwMode="auto">
              <a:xfrm>
                <a:off x="8924261" y="1785852"/>
                <a:ext cx="80716" cy="80716"/>
              </a:xfrm>
              <a:prstGeom prst="rect">
                <a:avLst/>
              </a:prstGeom>
              <a:noFill/>
              <a:ln w="9525">
                <a:solidFill>
                  <a:schemeClr val="bg1">
                    <a:lumMod val="65000"/>
                  </a:schemeClr>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15" name="Line 5">
                <a:extLst>
                  <a:ext uri="{FF2B5EF4-FFF2-40B4-BE49-F238E27FC236}">
                    <a16:creationId xmlns:a16="http://schemas.microsoft.com/office/drawing/2014/main" id="{7EA5A07D-5356-670E-4191-46599BA7B201}"/>
                  </a:ext>
                </a:extLst>
              </p:cNvPr>
              <p:cNvSpPr>
                <a:spLocks noChangeShapeType="1"/>
              </p:cNvSpPr>
              <p:nvPr/>
            </p:nvSpPr>
            <p:spPr bwMode="auto">
              <a:xfrm>
                <a:off x="8962354" y="2132435"/>
                <a:ext cx="0" cy="1311239"/>
              </a:xfrm>
              <a:prstGeom prst="line">
                <a:avLst/>
              </a:prstGeom>
              <a:noFill/>
              <a:ln w="11113">
                <a:solidFill>
                  <a:srgbClr val="000000"/>
                </a:solidFill>
                <a:prstDash val="solid"/>
                <a:round/>
                <a:headEnd type="none" w="sm" len="sm"/>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16" name="Line 6">
                <a:extLst>
                  <a:ext uri="{FF2B5EF4-FFF2-40B4-BE49-F238E27FC236}">
                    <a16:creationId xmlns:a16="http://schemas.microsoft.com/office/drawing/2014/main" id="{E6F5989B-28B8-7CF6-25F3-7174768E0836}"/>
                  </a:ext>
                </a:extLst>
              </p:cNvPr>
              <p:cNvSpPr>
                <a:spLocks noChangeShapeType="1"/>
              </p:cNvSpPr>
              <p:nvPr/>
            </p:nvSpPr>
            <p:spPr bwMode="auto">
              <a:xfrm>
                <a:off x="8960044" y="3449337"/>
                <a:ext cx="0" cy="579332"/>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17" name="Line 7">
                <a:extLst>
                  <a:ext uri="{FF2B5EF4-FFF2-40B4-BE49-F238E27FC236}">
                    <a16:creationId xmlns:a16="http://schemas.microsoft.com/office/drawing/2014/main" id="{075C2571-42D2-FF64-F38D-0A0CCDD73B99}"/>
                  </a:ext>
                </a:extLst>
              </p:cNvPr>
              <p:cNvSpPr>
                <a:spLocks noChangeShapeType="1"/>
              </p:cNvSpPr>
              <p:nvPr/>
            </p:nvSpPr>
            <p:spPr bwMode="auto">
              <a:xfrm>
                <a:off x="8960044" y="4028667"/>
                <a:ext cx="0" cy="506427"/>
              </a:xfrm>
              <a:prstGeom prst="line">
                <a:avLst/>
              </a:prstGeom>
              <a:noFill/>
              <a:ln w="11113">
                <a:solidFill>
                  <a:srgbClr val="000000"/>
                </a:solidFill>
                <a:prstDash val="solid"/>
                <a:round/>
                <a:headEnd/>
                <a:tailEnd/>
              </a:ln>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18" name="Line 8">
                <a:extLst>
                  <a:ext uri="{FF2B5EF4-FFF2-40B4-BE49-F238E27FC236}">
                    <a16:creationId xmlns:a16="http://schemas.microsoft.com/office/drawing/2014/main" id="{A9C2F4F9-9FE3-4C2B-690B-DE1AB001D0D9}"/>
                  </a:ext>
                </a:extLst>
              </p:cNvPr>
              <p:cNvSpPr>
                <a:spLocks noChangeShapeType="1"/>
              </p:cNvSpPr>
              <p:nvPr/>
            </p:nvSpPr>
            <p:spPr bwMode="auto">
              <a:xfrm>
                <a:off x="8960044" y="4535095"/>
                <a:ext cx="0" cy="71082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19" name="Rectangle 18">
                <a:extLst>
                  <a:ext uri="{FF2B5EF4-FFF2-40B4-BE49-F238E27FC236}">
                    <a16:creationId xmlns:a16="http://schemas.microsoft.com/office/drawing/2014/main" id="{0178BC43-DD04-8D57-B971-8C1E32879C93}"/>
                  </a:ext>
                </a:extLst>
              </p:cNvPr>
              <p:cNvSpPr>
                <a:spLocks noChangeArrowheads="1"/>
              </p:cNvSpPr>
              <p:nvPr/>
            </p:nvSpPr>
            <p:spPr bwMode="auto">
              <a:xfrm>
                <a:off x="7595974" y="4544877"/>
                <a:ext cx="10916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mj-lt"/>
                  </a:rPr>
                  <a:t>MC: 15.85 </a:t>
                </a:r>
                <a:r>
                  <a:rPr kumimoji="0" lang="en-US" altLang="en-US" sz="1600" b="0" i="0" u="none" strike="noStrike" cap="none" normalizeH="0" baseline="0" err="1">
                    <a:ln>
                      <a:noFill/>
                    </a:ln>
                    <a:solidFill>
                      <a:srgbClr val="000000"/>
                    </a:solidFill>
                    <a:effectLst/>
                    <a:latin typeface="+mj-lt"/>
                  </a:rPr>
                  <a:t>ch</a:t>
                </a:r>
                <a:endParaRPr kumimoji="0" lang="en-US" altLang="en-US" sz="1600" b="0" i="0" u="none" strike="noStrike" cap="none" normalizeH="0" baseline="0">
                  <a:ln>
                    <a:noFill/>
                  </a:ln>
                  <a:solidFill>
                    <a:schemeClr val="tx1"/>
                  </a:solidFill>
                  <a:effectLst/>
                  <a:latin typeface="+mj-lt"/>
                </a:endParaRPr>
              </a:p>
            </p:txBody>
          </p:sp>
          <p:sp>
            <p:nvSpPr>
              <p:cNvPr id="20" name="Rectangle 19">
                <a:extLst>
                  <a:ext uri="{FF2B5EF4-FFF2-40B4-BE49-F238E27FC236}">
                    <a16:creationId xmlns:a16="http://schemas.microsoft.com/office/drawing/2014/main" id="{F1C47D55-327F-B113-3037-8FB4A35968D9}"/>
                  </a:ext>
                </a:extLst>
              </p:cNvPr>
              <p:cNvSpPr>
                <a:spLocks noChangeArrowheads="1"/>
              </p:cNvSpPr>
              <p:nvPr/>
            </p:nvSpPr>
            <p:spPr bwMode="auto">
              <a:xfrm>
                <a:off x="9063318" y="2089319"/>
                <a:ext cx="10916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mj-lt"/>
                  </a:rPr>
                  <a:t>MC: 77.63 </a:t>
                </a:r>
                <a:r>
                  <a:rPr kumimoji="0" lang="en-US" altLang="en-US" sz="1600" b="0" i="0" u="none" strike="noStrike" cap="none" normalizeH="0" baseline="0" err="1">
                    <a:ln>
                      <a:noFill/>
                    </a:ln>
                    <a:solidFill>
                      <a:srgbClr val="000000"/>
                    </a:solidFill>
                    <a:effectLst/>
                    <a:latin typeface="+mj-lt"/>
                  </a:rPr>
                  <a:t>ch</a:t>
                </a:r>
                <a:endParaRPr kumimoji="0" lang="en-US" altLang="en-US" sz="1600" b="0" i="0" u="none" strike="noStrike" cap="none" normalizeH="0" baseline="0">
                  <a:ln>
                    <a:noFill/>
                  </a:ln>
                  <a:solidFill>
                    <a:schemeClr val="tx1"/>
                  </a:solidFill>
                  <a:effectLst/>
                  <a:latin typeface="+mj-lt"/>
                </a:endParaRPr>
              </a:p>
            </p:txBody>
          </p:sp>
          <p:sp>
            <p:nvSpPr>
              <p:cNvPr id="21" name="Rectangle 29">
                <a:extLst>
                  <a:ext uri="{FF2B5EF4-FFF2-40B4-BE49-F238E27FC236}">
                    <a16:creationId xmlns:a16="http://schemas.microsoft.com/office/drawing/2014/main" id="{F2B3B1C9-FE08-A9E1-D152-EAF25159FDF9}"/>
                  </a:ext>
                </a:extLst>
              </p:cNvPr>
              <p:cNvSpPr>
                <a:spLocks noChangeArrowheads="1"/>
              </p:cNvSpPr>
              <p:nvPr/>
            </p:nvSpPr>
            <p:spPr bwMode="auto">
              <a:xfrm>
                <a:off x="8623589" y="5296986"/>
                <a:ext cx="5289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mj-lt"/>
                  </a:rPr>
                  <a:t>SE Cor</a:t>
                </a:r>
                <a:endParaRPr kumimoji="0" lang="en-US" altLang="en-US" sz="1600" b="0" i="0" u="none" strike="noStrike" cap="none" normalizeH="0" baseline="0">
                  <a:ln>
                    <a:noFill/>
                  </a:ln>
                  <a:solidFill>
                    <a:schemeClr val="tx1"/>
                  </a:solidFill>
                  <a:effectLst/>
                  <a:latin typeface="+mj-lt"/>
                </a:endParaRPr>
              </a:p>
            </p:txBody>
          </p:sp>
          <p:sp>
            <p:nvSpPr>
              <p:cNvPr id="23" name="Rectangle 31">
                <a:extLst>
                  <a:ext uri="{FF2B5EF4-FFF2-40B4-BE49-F238E27FC236}">
                    <a16:creationId xmlns:a16="http://schemas.microsoft.com/office/drawing/2014/main" id="{95343BE8-4A6B-AF52-D41B-32EB920ADA73}"/>
                  </a:ext>
                </a:extLst>
              </p:cNvPr>
              <p:cNvSpPr>
                <a:spLocks noChangeArrowheads="1"/>
              </p:cNvSpPr>
              <p:nvPr/>
            </p:nvSpPr>
            <p:spPr bwMode="auto">
              <a:xfrm>
                <a:off x="9134908" y="3841546"/>
                <a:ext cx="10916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mj-lt"/>
                  </a:rPr>
                  <a:t>MC: 27.10 </a:t>
                </a:r>
                <a:r>
                  <a:rPr kumimoji="0" lang="en-US" altLang="en-US" sz="1600" b="0" i="0" u="none" strike="noStrike" cap="none" normalizeH="0" baseline="0" err="1">
                    <a:ln>
                      <a:noFill/>
                    </a:ln>
                    <a:solidFill>
                      <a:srgbClr val="000000"/>
                    </a:solidFill>
                    <a:effectLst/>
                    <a:latin typeface="+mj-lt"/>
                  </a:rPr>
                  <a:t>ch</a:t>
                </a:r>
                <a:endParaRPr kumimoji="0" lang="en-US" altLang="en-US" sz="1600" b="0" i="0" u="none" strike="noStrike" cap="none" normalizeH="0" baseline="0">
                  <a:ln>
                    <a:noFill/>
                  </a:ln>
                  <a:solidFill>
                    <a:schemeClr val="tx1"/>
                  </a:solidFill>
                  <a:effectLst/>
                  <a:latin typeface="+mj-lt"/>
                </a:endParaRPr>
              </a:p>
            </p:txBody>
          </p:sp>
          <p:sp>
            <p:nvSpPr>
              <p:cNvPr id="24" name="Rectangle 32">
                <a:extLst>
                  <a:ext uri="{FF2B5EF4-FFF2-40B4-BE49-F238E27FC236}">
                    <a16:creationId xmlns:a16="http://schemas.microsoft.com/office/drawing/2014/main" id="{C20750B9-2AFE-2218-BB15-1817178F40EA}"/>
                  </a:ext>
                </a:extLst>
              </p:cNvPr>
              <p:cNvSpPr>
                <a:spLocks noChangeArrowheads="1"/>
              </p:cNvSpPr>
              <p:nvPr/>
            </p:nvSpPr>
            <p:spPr bwMode="auto">
              <a:xfrm>
                <a:off x="9071403" y="3361237"/>
                <a:ext cx="11910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mj-lt"/>
                  </a:rPr>
                  <a:t>E1/4: 40.00 </a:t>
                </a:r>
                <a:r>
                  <a:rPr kumimoji="0" lang="en-US" altLang="en-US" sz="1600" b="0" i="0" u="none" strike="noStrike" cap="none" normalizeH="0" baseline="0" err="1">
                    <a:ln>
                      <a:noFill/>
                    </a:ln>
                    <a:solidFill>
                      <a:srgbClr val="000000"/>
                    </a:solidFill>
                    <a:effectLst/>
                    <a:latin typeface="+mj-lt"/>
                  </a:rPr>
                  <a:t>ch</a:t>
                </a:r>
                <a:endParaRPr kumimoji="0" lang="en-US" altLang="en-US" sz="1600" b="0" i="0" u="none" strike="noStrike" cap="none" normalizeH="0" baseline="0">
                  <a:ln>
                    <a:noFill/>
                  </a:ln>
                  <a:solidFill>
                    <a:schemeClr val="tx1"/>
                  </a:solidFill>
                  <a:effectLst/>
                  <a:latin typeface="+mj-lt"/>
                </a:endParaRPr>
              </a:p>
            </p:txBody>
          </p:sp>
          <p:sp>
            <p:nvSpPr>
              <p:cNvPr id="25" name="Rectangle 33">
                <a:extLst>
                  <a:ext uri="{FF2B5EF4-FFF2-40B4-BE49-F238E27FC236}">
                    <a16:creationId xmlns:a16="http://schemas.microsoft.com/office/drawing/2014/main" id="{69F9F1AB-FFD5-401E-C912-2B609F5DA8F6}"/>
                  </a:ext>
                </a:extLst>
              </p:cNvPr>
              <p:cNvSpPr>
                <a:spLocks noChangeArrowheads="1"/>
              </p:cNvSpPr>
              <p:nvPr/>
            </p:nvSpPr>
            <p:spPr bwMode="auto">
              <a:xfrm>
                <a:off x="8229351" y="1552641"/>
                <a:ext cx="5674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mj-lt"/>
                  </a:rPr>
                  <a:t>NE Cor</a:t>
                </a:r>
                <a:endParaRPr kumimoji="0" lang="en-US" altLang="en-US" sz="1600" b="0" i="0" u="none" strike="noStrike" cap="none" normalizeH="0" baseline="0">
                  <a:ln>
                    <a:noFill/>
                  </a:ln>
                  <a:solidFill>
                    <a:schemeClr val="tx1"/>
                  </a:solidFill>
                  <a:effectLst/>
                  <a:latin typeface="+mj-lt"/>
                </a:endParaRPr>
              </a:p>
            </p:txBody>
          </p:sp>
          <p:sp>
            <p:nvSpPr>
              <p:cNvPr id="27" name="Line 5">
                <a:extLst>
                  <a:ext uri="{FF2B5EF4-FFF2-40B4-BE49-F238E27FC236}">
                    <a16:creationId xmlns:a16="http://schemas.microsoft.com/office/drawing/2014/main" id="{9A3D180E-4EE3-534D-F514-6F98750885FD}"/>
                  </a:ext>
                </a:extLst>
              </p:cNvPr>
              <p:cNvSpPr>
                <a:spLocks noChangeShapeType="1"/>
              </p:cNvSpPr>
              <p:nvPr/>
            </p:nvSpPr>
            <p:spPr bwMode="auto">
              <a:xfrm>
                <a:off x="8968505" y="1866569"/>
                <a:ext cx="0" cy="192333"/>
              </a:xfrm>
              <a:prstGeom prst="line">
                <a:avLst/>
              </a:prstGeom>
              <a:noFill/>
              <a:ln w="11113">
                <a:solidFill>
                  <a:schemeClr val="bg1">
                    <a:lumMod val="65000"/>
                  </a:schemeClr>
                </a:solidFill>
                <a:prstDash val="dash"/>
                <a:round/>
                <a:headEnd type="none" w="sm" len="sm"/>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28" name="Freeform: Shape 27">
                <a:extLst>
                  <a:ext uri="{FF2B5EF4-FFF2-40B4-BE49-F238E27FC236}">
                    <a16:creationId xmlns:a16="http://schemas.microsoft.com/office/drawing/2014/main" id="{F2CF1482-330F-E83B-191C-00051C906E3C}"/>
                  </a:ext>
                </a:extLst>
              </p:cNvPr>
              <p:cNvSpPr/>
              <p:nvPr/>
            </p:nvSpPr>
            <p:spPr>
              <a:xfrm>
                <a:off x="7537153" y="1667056"/>
                <a:ext cx="2630263" cy="359440"/>
              </a:xfrm>
              <a:custGeom>
                <a:avLst/>
                <a:gdLst>
                  <a:gd name="connsiteX0" fmla="*/ 0 w 1866755"/>
                  <a:gd name="connsiteY0" fmla="*/ 0 h 255102"/>
                  <a:gd name="connsiteX1" fmla="*/ 157113 w 1866755"/>
                  <a:gd name="connsiteY1" fmla="*/ 94268 h 255102"/>
                  <a:gd name="connsiteX2" fmla="*/ 408495 w 1866755"/>
                  <a:gd name="connsiteY2" fmla="*/ 113121 h 255102"/>
                  <a:gd name="connsiteX3" fmla="*/ 575035 w 1866755"/>
                  <a:gd name="connsiteY3" fmla="*/ 191678 h 255102"/>
                  <a:gd name="connsiteX4" fmla="*/ 772998 w 1866755"/>
                  <a:gd name="connsiteY4" fmla="*/ 229385 h 255102"/>
                  <a:gd name="connsiteX5" fmla="*/ 999241 w 1866755"/>
                  <a:gd name="connsiteY5" fmla="*/ 254523 h 255102"/>
                  <a:gd name="connsiteX6" fmla="*/ 1121790 w 1866755"/>
                  <a:gd name="connsiteY6" fmla="*/ 245096 h 255102"/>
                  <a:gd name="connsiteX7" fmla="*/ 1351175 w 1866755"/>
                  <a:gd name="connsiteY7" fmla="*/ 223101 h 255102"/>
                  <a:gd name="connsiteX8" fmla="*/ 1549138 w 1866755"/>
                  <a:gd name="connsiteY8" fmla="*/ 219958 h 255102"/>
                  <a:gd name="connsiteX9" fmla="*/ 1825658 w 1866755"/>
                  <a:gd name="connsiteY9" fmla="*/ 166540 h 255102"/>
                  <a:gd name="connsiteX10" fmla="*/ 1860223 w 1866755"/>
                  <a:gd name="connsiteY10" fmla="*/ 153971 h 25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6755" h="255102">
                    <a:moveTo>
                      <a:pt x="0" y="0"/>
                    </a:moveTo>
                    <a:cubicBezTo>
                      <a:pt x="44515" y="37707"/>
                      <a:pt x="89031" y="75415"/>
                      <a:pt x="157113" y="94268"/>
                    </a:cubicBezTo>
                    <a:cubicBezTo>
                      <a:pt x="225195" y="113121"/>
                      <a:pt x="338841" y="96886"/>
                      <a:pt x="408495" y="113121"/>
                    </a:cubicBezTo>
                    <a:cubicBezTo>
                      <a:pt x="478149" y="129356"/>
                      <a:pt x="514285" y="172301"/>
                      <a:pt x="575035" y="191678"/>
                    </a:cubicBezTo>
                    <a:cubicBezTo>
                      <a:pt x="635785" y="211055"/>
                      <a:pt x="702297" y="218911"/>
                      <a:pt x="772998" y="229385"/>
                    </a:cubicBezTo>
                    <a:cubicBezTo>
                      <a:pt x="843699" y="239859"/>
                      <a:pt x="941109" y="251905"/>
                      <a:pt x="999241" y="254523"/>
                    </a:cubicBezTo>
                    <a:cubicBezTo>
                      <a:pt x="1057373" y="257141"/>
                      <a:pt x="1063134" y="250333"/>
                      <a:pt x="1121790" y="245096"/>
                    </a:cubicBezTo>
                    <a:cubicBezTo>
                      <a:pt x="1180446" y="239859"/>
                      <a:pt x="1279950" y="227291"/>
                      <a:pt x="1351175" y="223101"/>
                    </a:cubicBezTo>
                    <a:cubicBezTo>
                      <a:pt x="1422400" y="218911"/>
                      <a:pt x="1470058" y="229385"/>
                      <a:pt x="1549138" y="219958"/>
                    </a:cubicBezTo>
                    <a:cubicBezTo>
                      <a:pt x="1628218" y="210531"/>
                      <a:pt x="1773811" y="177538"/>
                      <a:pt x="1825658" y="166540"/>
                    </a:cubicBezTo>
                    <a:cubicBezTo>
                      <a:pt x="1877506" y="155542"/>
                      <a:pt x="1868864" y="154756"/>
                      <a:pt x="1860223" y="153971"/>
                    </a:cubicBezTo>
                  </a:path>
                </a:pathLst>
              </a:cu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cxnSp>
            <p:nvCxnSpPr>
              <p:cNvPr id="29" name="Straight Connector 28">
                <a:extLst>
                  <a:ext uri="{FF2B5EF4-FFF2-40B4-BE49-F238E27FC236}">
                    <a16:creationId xmlns:a16="http://schemas.microsoft.com/office/drawing/2014/main" id="{1ED7D405-909E-F4CD-071D-B1CF1914379D}"/>
                  </a:ext>
                </a:extLst>
              </p:cNvPr>
              <p:cNvCxnSpPr>
                <a:cxnSpLocks/>
                <a:stCxn id="17" idx="1"/>
              </p:cNvCxnSpPr>
              <p:nvPr/>
            </p:nvCxnSpPr>
            <p:spPr>
              <a:xfrm flipH="1" flipV="1">
                <a:off x="8199809" y="4317234"/>
                <a:ext cx="760236" cy="217860"/>
              </a:xfrm>
              <a:prstGeom prst="line">
                <a:avLst/>
              </a:prstGeom>
              <a:ln w="0">
                <a:solidFill>
                  <a:srgbClr val="C00000"/>
                </a:solidFill>
                <a:headEnd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3A417DF-D988-9A85-C6A8-DC6468B00B39}"/>
                  </a:ext>
                </a:extLst>
              </p:cNvPr>
              <p:cNvCxnSpPr>
                <a:cxnSpLocks/>
                <a:endCxn id="17" idx="1"/>
              </p:cNvCxnSpPr>
              <p:nvPr/>
            </p:nvCxnSpPr>
            <p:spPr>
              <a:xfrm flipH="1" flipV="1">
                <a:off x="8960045" y="4535094"/>
                <a:ext cx="602287" cy="370577"/>
              </a:xfrm>
              <a:prstGeom prst="line">
                <a:avLst/>
              </a:prstGeom>
              <a:ln w="0">
                <a:solidFill>
                  <a:srgbClr val="C00000"/>
                </a:solidFill>
                <a:headEnd w="lg" len="lg"/>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89A14B-4300-8088-693F-F5FAB69405CD}"/>
                  </a:ext>
                </a:extLst>
              </p:cNvPr>
              <p:cNvCxnSpPr/>
              <p:nvPr/>
            </p:nvCxnSpPr>
            <p:spPr>
              <a:xfrm rot="420000" flipH="1" flipV="1">
                <a:off x="9575458" y="4966469"/>
                <a:ext cx="594216" cy="111068"/>
              </a:xfrm>
              <a:prstGeom prst="line">
                <a:avLst/>
              </a:prstGeom>
              <a:ln w="0">
                <a:solidFill>
                  <a:srgbClr val="C00000"/>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58A3184-3D7B-F995-90D7-A17A30A62F7A}"/>
                  </a:ext>
                </a:extLst>
              </p:cNvPr>
              <p:cNvCxnSpPr>
                <a:cxnSpLocks/>
              </p:cNvCxnSpPr>
              <p:nvPr/>
            </p:nvCxnSpPr>
            <p:spPr>
              <a:xfrm rot="480000" flipH="1">
                <a:off x="7487011" y="4268410"/>
                <a:ext cx="704063" cy="123565"/>
              </a:xfrm>
              <a:prstGeom prst="line">
                <a:avLst/>
              </a:prstGeom>
              <a:ln w="0">
                <a:solidFill>
                  <a:srgbClr val="C00000"/>
                </a:solidFill>
                <a:headEnd w="lg" len="lg"/>
                <a:tailEnd type="diamond" w="lg" len="lg"/>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31500727-22DE-222E-878F-DEB2BA967A5E}"/>
                  </a:ext>
                </a:extLst>
              </p:cNvPr>
              <p:cNvSpPr>
                <a:spLocks noChangeArrowheads="1"/>
              </p:cNvSpPr>
              <p:nvPr/>
            </p:nvSpPr>
            <p:spPr bwMode="auto">
              <a:xfrm>
                <a:off x="10056452" y="5179429"/>
                <a:ext cx="2837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C00000"/>
                    </a:solidFill>
                    <a:effectLst/>
                    <a:latin typeface="+mj-lt"/>
                  </a:rPr>
                  <a:t>MC</a:t>
                </a:r>
              </a:p>
            </p:txBody>
          </p:sp>
          <p:sp>
            <p:nvSpPr>
              <p:cNvPr id="35" name="Rectangle 34">
                <a:extLst>
                  <a:ext uri="{FF2B5EF4-FFF2-40B4-BE49-F238E27FC236}">
                    <a16:creationId xmlns:a16="http://schemas.microsoft.com/office/drawing/2014/main" id="{60059B2A-5FB6-B00E-B145-0A8053758170}"/>
                  </a:ext>
                </a:extLst>
              </p:cNvPr>
              <p:cNvSpPr>
                <a:spLocks noChangeArrowheads="1"/>
              </p:cNvSpPr>
              <p:nvPr/>
            </p:nvSpPr>
            <p:spPr bwMode="auto">
              <a:xfrm>
                <a:off x="7949863" y="3901446"/>
                <a:ext cx="2837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C00000"/>
                    </a:solidFill>
                    <a:effectLst/>
                    <a:latin typeface="+mj-lt"/>
                  </a:rPr>
                  <a:t>MC</a:t>
                </a:r>
              </a:p>
            </p:txBody>
          </p:sp>
          <p:sp>
            <p:nvSpPr>
              <p:cNvPr id="36" name="Rectangle 35">
                <a:extLst>
                  <a:ext uri="{FF2B5EF4-FFF2-40B4-BE49-F238E27FC236}">
                    <a16:creationId xmlns:a16="http://schemas.microsoft.com/office/drawing/2014/main" id="{1C7BBAC7-6ED7-0F38-E6A1-432ED650680C}"/>
                  </a:ext>
                </a:extLst>
              </p:cNvPr>
              <p:cNvSpPr>
                <a:spLocks noChangeArrowheads="1"/>
              </p:cNvSpPr>
              <p:nvPr/>
            </p:nvSpPr>
            <p:spPr bwMode="auto">
              <a:xfrm>
                <a:off x="7209408" y="3960677"/>
                <a:ext cx="2837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C00000"/>
                    </a:solidFill>
                    <a:effectLst/>
                    <a:latin typeface="+mj-lt"/>
                  </a:rPr>
                  <a:t>MC</a:t>
                </a:r>
              </a:p>
            </p:txBody>
          </p:sp>
          <p:sp>
            <p:nvSpPr>
              <p:cNvPr id="37" name="Rectangle 36">
                <a:extLst>
                  <a:ext uri="{FF2B5EF4-FFF2-40B4-BE49-F238E27FC236}">
                    <a16:creationId xmlns:a16="http://schemas.microsoft.com/office/drawing/2014/main" id="{2C88BA05-2226-0F64-2F24-4075F1D4DCD1}"/>
                  </a:ext>
                </a:extLst>
              </p:cNvPr>
              <p:cNvSpPr>
                <a:spLocks noChangeArrowheads="1"/>
              </p:cNvSpPr>
              <p:nvPr/>
            </p:nvSpPr>
            <p:spPr bwMode="auto">
              <a:xfrm>
                <a:off x="9456686" y="4946184"/>
                <a:ext cx="3645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C00000"/>
                    </a:solidFill>
                    <a:effectLst/>
                    <a:latin typeface="+mj-lt"/>
                  </a:rPr>
                  <a:t>MC</a:t>
                </a:r>
              </a:p>
            </p:txBody>
          </p:sp>
          <p:sp>
            <p:nvSpPr>
              <p:cNvPr id="10" name="Freeform 51">
                <a:extLst>
                  <a:ext uri="{FF2B5EF4-FFF2-40B4-BE49-F238E27FC236}">
                    <a16:creationId xmlns:a16="http://schemas.microsoft.com/office/drawing/2014/main" id="{5856005A-337A-BC51-5B2D-5B8C326F43CF}"/>
                  </a:ext>
                </a:extLst>
              </p:cNvPr>
              <p:cNvSpPr>
                <a:spLocks/>
              </p:cNvSpPr>
              <p:nvPr/>
            </p:nvSpPr>
            <p:spPr bwMode="auto">
              <a:xfrm>
                <a:off x="8906240" y="4494012"/>
                <a:ext cx="100584" cy="100584"/>
              </a:xfrm>
              <a:custGeom>
                <a:avLst/>
                <a:gdLst>
                  <a:gd name="T0" fmla="*/ 62 w 62"/>
                  <a:gd name="T1" fmla="*/ 31 h 62"/>
                  <a:gd name="T2" fmla="*/ 61 w 62"/>
                  <a:gd name="T3" fmla="*/ 27 h 62"/>
                  <a:gd name="T4" fmla="*/ 61 w 62"/>
                  <a:gd name="T5" fmla="*/ 23 h 62"/>
                  <a:gd name="T6" fmla="*/ 59 w 62"/>
                  <a:gd name="T7" fmla="*/ 19 h 62"/>
                  <a:gd name="T8" fmla="*/ 58 w 62"/>
                  <a:gd name="T9" fmla="*/ 16 h 62"/>
                  <a:gd name="T10" fmla="*/ 55 w 62"/>
                  <a:gd name="T11" fmla="*/ 12 h 62"/>
                  <a:gd name="T12" fmla="*/ 53 w 62"/>
                  <a:gd name="T13" fmla="*/ 10 h 62"/>
                  <a:gd name="T14" fmla="*/ 50 w 62"/>
                  <a:gd name="T15" fmla="*/ 7 h 62"/>
                  <a:gd name="T16" fmla="*/ 46 w 62"/>
                  <a:gd name="T17" fmla="*/ 4 h 62"/>
                  <a:gd name="T18" fmla="*/ 43 w 62"/>
                  <a:gd name="T19" fmla="*/ 3 h 62"/>
                  <a:gd name="T20" fmla="*/ 39 w 62"/>
                  <a:gd name="T21" fmla="*/ 1 h 62"/>
                  <a:gd name="T22" fmla="*/ 35 w 62"/>
                  <a:gd name="T23" fmla="*/ 1 h 62"/>
                  <a:gd name="T24" fmla="*/ 31 w 62"/>
                  <a:gd name="T25" fmla="*/ 0 h 62"/>
                  <a:gd name="T26" fmla="*/ 27 w 62"/>
                  <a:gd name="T27" fmla="*/ 1 h 62"/>
                  <a:gd name="T28" fmla="*/ 23 w 62"/>
                  <a:gd name="T29" fmla="*/ 1 h 62"/>
                  <a:gd name="T30" fmla="*/ 19 w 62"/>
                  <a:gd name="T31" fmla="*/ 3 h 62"/>
                  <a:gd name="T32" fmla="*/ 16 w 62"/>
                  <a:gd name="T33" fmla="*/ 4 h 62"/>
                  <a:gd name="T34" fmla="*/ 12 w 62"/>
                  <a:gd name="T35" fmla="*/ 7 h 62"/>
                  <a:gd name="T36" fmla="*/ 9 w 62"/>
                  <a:gd name="T37" fmla="*/ 10 h 62"/>
                  <a:gd name="T38" fmla="*/ 6 w 62"/>
                  <a:gd name="T39" fmla="*/ 12 h 62"/>
                  <a:gd name="T40" fmla="*/ 4 w 62"/>
                  <a:gd name="T41" fmla="*/ 16 h 62"/>
                  <a:gd name="T42" fmla="*/ 2 w 62"/>
                  <a:gd name="T43" fmla="*/ 19 h 62"/>
                  <a:gd name="T44" fmla="*/ 1 w 62"/>
                  <a:gd name="T45" fmla="*/ 23 h 62"/>
                  <a:gd name="T46" fmla="*/ 0 w 62"/>
                  <a:gd name="T47" fmla="*/ 27 h 62"/>
                  <a:gd name="T48" fmla="*/ 0 w 62"/>
                  <a:gd name="T49" fmla="*/ 31 h 62"/>
                  <a:gd name="T50" fmla="*/ 0 w 62"/>
                  <a:gd name="T51" fmla="*/ 35 h 62"/>
                  <a:gd name="T52" fmla="*/ 1 w 62"/>
                  <a:gd name="T53" fmla="*/ 39 h 62"/>
                  <a:gd name="T54" fmla="*/ 2 w 62"/>
                  <a:gd name="T55" fmla="*/ 43 h 62"/>
                  <a:gd name="T56" fmla="*/ 4 w 62"/>
                  <a:gd name="T57" fmla="*/ 47 h 62"/>
                  <a:gd name="T58" fmla="*/ 6 w 62"/>
                  <a:gd name="T59" fmla="*/ 50 h 62"/>
                  <a:gd name="T60" fmla="*/ 9 w 62"/>
                  <a:gd name="T61" fmla="*/ 53 h 62"/>
                  <a:gd name="T62" fmla="*/ 12 w 62"/>
                  <a:gd name="T63" fmla="*/ 56 h 62"/>
                  <a:gd name="T64" fmla="*/ 16 w 62"/>
                  <a:gd name="T65" fmla="*/ 58 h 62"/>
                  <a:gd name="T66" fmla="*/ 19 w 62"/>
                  <a:gd name="T67" fmla="*/ 60 h 62"/>
                  <a:gd name="T68" fmla="*/ 23 w 62"/>
                  <a:gd name="T69" fmla="*/ 61 h 62"/>
                  <a:gd name="T70" fmla="*/ 27 w 62"/>
                  <a:gd name="T71" fmla="*/ 62 h 62"/>
                  <a:gd name="T72" fmla="*/ 31 w 62"/>
                  <a:gd name="T73" fmla="*/ 62 h 62"/>
                  <a:gd name="T74" fmla="*/ 35 w 62"/>
                  <a:gd name="T75" fmla="*/ 62 h 62"/>
                  <a:gd name="T76" fmla="*/ 39 w 62"/>
                  <a:gd name="T77" fmla="*/ 61 h 62"/>
                  <a:gd name="T78" fmla="*/ 43 w 62"/>
                  <a:gd name="T79" fmla="*/ 60 h 62"/>
                  <a:gd name="T80" fmla="*/ 46 w 62"/>
                  <a:gd name="T81" fmla="*/ 58 h 62"/>
                  <a:gd name="T82" fmla="*/ 50 w 62"/>
                  <a:gd name="T83" fmla="*/ 56 h 62"/>
                  <a:gd name="T84" fmla="*/ 53 w 62"/>
                  <a:gd name="T85" fmla="*/ 53 h 62"/>
                  <a:gd name="T86" fmla="*/ 55 w 62"/>
                  <a:gd name="T87" fmla="*/ 50 h 62"/>
                  <a:gd name="T88" fmla="*/ 58 w 62"/>
                  <a:gd name="T89" fmla="*/ 47 h 62"/>
                  <a:gd name="T90" fmla="*/ 59 w 62"/>
                  <a:gd name="T91" fmla="*/ 43 h 62"/>
                  <a:gd name="T92" fmla="*/ 61 w 62"/>
                  <a:gd name="T93" fmla="*/ 39 h 62"/>
                  <a:gd name="T94" fmla="*/ 61 w 62"/>
                  <a:gd name="T95" fmla="*/ 3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 h="62">
                    <a:moveTo>
                      <a:pt x="62" y="33"/>
                    </a:moveTo>
                    <a:lnTo>
                      <a:pt x="62" y="31"/>
                    </a:lnTo>
                    <a:lnTo>
                      <a:pt x="62" y="29"/>
                    </a:lnTo>
                    <a:lnTo>
                      <a:pt x="61" y="27"/>
                    </a:lnTo>
                    <a:lnTo>
                      <a:pt x="61" y="25"/>
                    </a:lnTo>
                    <a:lnTo>
                      <a:pt x="61" y="23"/>
                    </a:lnTo>
                    <a:lnTo>
                      <a:pt x="60" y="21"/>
                    </a:lnTo>
                    <a:lnTo>
                      <a:pt x="59" y="19"/>
                    </a:lnTo>
                    <a:lnTo>
                      <a:pt x="59" y="18"/>
                    </a:lnTo>
                    <a:lnTo>
                      <a:pt x="58" y="16"/>
                    </a:lnTo>
                    <a:lnTo>
                      <a:pt x="57" y="14"/>
                    </a:lnTo>
                    <a:lnTo>
                      <a:pt x="55" y="12"/>
                    </a:lnTo>
                    <a:lnTo>
                      <a:pt x="54" y="11"/>
                    </a:lnTo>
                    <a:lnTo>
                      <a:pt x="53" y="10"/>
                    </a:lnTo>
                    <a:lnTo>
                      <a:pt x="51" y="8"/>
                    </a:lnTo>
                    <a:lnTo>
                      <a:pt x="50" y="7"/>
                    </a:lnTo>
                    <a:lnTo>
                      <a:pt x="48" y="6"/>
                    </a:lnTo>
                    <a:lnTo>
                      <a:pt x="46" y="4"/>
                    </a:lnTo>
                    <a:lnTo>
                      <a:pt x="44" y="3"/>
                    </a:lnTo>
                    <a:lnTo>
                      <a:pt x="43" y="3"/>
                    </a:lnTo>
                    <a:lnTo>
                      <a:pt x="41" y="2"/>
                    </a:lnTo>
                    <a:lnTo>
                      <a:pt x="39" y="1"/>
                    </a:lnTo>
                    <a:lnTo>
                      <a:pt x="37" y="1"/>
                    </a:lnTo>
                    <a:lnTo>
                      <a:pt x="35" y="1"/>
                    </a:lnTo>
                    <a:lnTo>
                      <a:pt x="33" y="0"/>
                    </a:lnTo>
                    <a:lnTo>
                      <a:pt x="31" y="0"/>
                    </a:lnTo>
                    <a:lnTo>
                      <a:pt x="29" y="0"/>
                    </a:lnTo>
                    <a:lnTo>
                      <a:pt x="27" y="1"/>
                    </a:lnTo>
                    <a:lnTo>
                      <a:pt x="25" y="1"/>
                    </a:lnTo>
                    <a:lnTo>
                      <a:pt x="23" y="1"/>
                    </a:lnTo>
                    <a:lnTo>
                      <a:pt x="21" y="2"/>
                    </a:lnTo>
                    <a:lnTo>
                      <a:pt x="19" y="3"/>
                    </a:lnTo>
                    <a:lnTo>
                      <a:pt x="17" y="3"/>
                    </a:lnTo>
                    <a:lnTo>
                      <a:pt x="16" y="4"/>
                    </a:lnTo>
                    <a:lnTo>
                      <a:pt x="14" y="6"/>
                    </a:lnTo>
                    <a:lnTo>
                      <a:pt x="12" y="7"/>
                    </a:lnTo>
                    <a:lnTo>
                      <a:pt x="10" y="8"/>
                    </a:lnTo>
                    <a:lnTo>
                      <a:pt x="9" y="10"/>
                    </a:lnTo>
                    <a:lnTo>
                      <a:pt x="7" y="11"/>
                    </a:lnTo>
                    <a:lnTo>
                      <a:pt x="6" y="12"/>
                    </a:lnTo>
                    <a:lnTo>
                      <a:pt x="5" y="14"/>
                    </a:lnTo>
                    <a:lnTo>
                      <a:pt x="4" y="16"/>
                    </a:lnTo>
                    <a:lnTo>
                      <a:pt x="3" y="18"/>
                    </a:lnTo>
                    <a:lnTo>
                      <a:pt x="2" y="19"/>
                    </a:lnTo>
                    <a:lnTo>
                      <a:pt x="1" y="21"/>
                    </a:lnTo>
                    <a:lnTo>
                      <a:pt x="1" y="23"/>
                    </a:lnTo>
                    <a:lnTo>
                      <a:pt x="1" y="25"/>
                    </a:lnTo>
                    <a:lnTo>
                      <a:pt x="0" y="27"/>
                    </a:lnTo>
                    <a:lnTo>
                      <a:pt x="0" y="29"/>
                    </a:lnTo>
                    <a:lnTo>
                      <a:pt x="0" y="31"/>
                    </a:lnTo>
                    <a:lnTo>
                      <a:pt x="0" y="33"/>
                    </a:lnTo>
                    <a:lnTo>
                      <a:pt x="0" y="35"/>
                    </a:lnTo>
                    <a:lnTo>
                      <a:pt x="1" y="37"/>
                    </a:lnTo>
                    <a:lnTo>
                      <a:pt x="1" y="39"/>
                    </a:lnTo>
                    <a:lnTo>
                      <a:pt x="1" y="41"/>
                    </a:lnTo>
                    <a:lnTo>
                      <a:pt x="2" y="43"/>
                    </a:lnTo>
                    <a:lnTo>
                      <a:pt x="3" y="45"/>
                    </a:lnTo>
                    <a:lnTo>
                      <a:pt x="4" y="47"/>
                    </a:lnTo>
                    <a:lnTo>
                      <a:pt x="5" y="49"/>
                    </a:lnTo>
                    <a:lnTo>
                      <a:pt x="6" y="50"/>
                    </a:lnTo>
                    <a:lnTo>
                      <a:pt x="7" y="52"/>
                    </a:lnTo>
                    <a:lnTo>
                      <a:pt x="9" y="53"/>
                    </a:lnTo>
                    <a:lnTo>
                      <a:pt x="10" y="55"/>
                    </a:lnTo>
                    <a:lnTo>
                      <a:pt x="12" y="56"/>
                    </a:lnTo>
                    <a:lnTo>
                      <a:pt x="14" y="57"/>
                    </a:lnTo>
                    <a:lnTo>
                      <a:pt x="16" y="58"/>
                    </a:lnTo>
                    <a:lnTo>
                      <a:pt x="17" y="59"/>
                    </a:lnTo>
                    <a:lnTo>
                      <a:pt x="19" y="60"/>
                    </a:lnTo>
                    <a:lnTo>
                      <a:pt x="21" y="61"/>
                    </a:lnTo>
                    <a:lnTo>
                      <a:pt x="23" y="61"/>
                    </a:lnTo>
                    <a:lnTo>
                      <a:pt x="25" y="62"/>
                    </a:lnTo>
                    <a:lnTo>
                      <a:pt x="27" y="62"/>
                    </a:lnTo>
                    <a:lnTo>
                      <a:pt x="29" y="62"/>
                    </a:lnTo>
                    <a:lnTo>
                      <a:pt x="31" y="62"/>
                    </a:lnTo>
                    <a:lnTo>
                      <a:pt x="33" y="62"/>
                    </a:lnTo>
                    <a:lnTo>
                      <a:pt x="35" y="62"/>
                    </a:lnTo>
                    <a:lnTo>
                      <a:pt x="37" y="62"/>
                    </a:lnTo>
                    <a:lnTo>
                      <a:pt x="39" y="61"/>
                    </a:lnTo>
                    <a:lnTo>
                      <a:pt x="41" y="61"/>
                    </a:lnTo>
                    <a:lnTo>
                      <a:pt x="43" y="60"/>
                    </a:lnTo>
                    <a:lnTo>
                      <a:pt x="44" y="59"/>
                    </a:lnTo>
                    <a:lnTo>
                      <a:pt x="46" y="58"/>
                    </a:lnTo>
                    <a:lnTo>
                      <a:pt x="48" y="57"/>
                    </a:lnTo>
                    <a:lnTo>
                      <a:pt x="50" y="56"/>
                    </a:lnTo>
                    <a:lnTo>
                      <a:pt x="51" y="55"/>
                    </a:lnTo>
                    <a:lnTo>
                      <a:pt x="53" y="53"/>
                    </a:lnTo>
                    <a:lnTo>
                      <a:pt x="54" y="52"/>
                    </a:lnTo>
                    <a:lnTo>
                      <a:pt x="55" y="50"/>
                    </a:lnTo>
                    <a:lnTo>
                      <a:pt x="57" y="49"/>
                    </a:lnTo>
                    <a:lnTo>
                      <a:pt x="58" y="47"/>
                    </a:lnTo>
                    <a:lnTo>
                      <a:pt x="59" y="45"/>
                    </a:lnTo>
                    <a:lnTo>
                      <a:pt x="59" y="43"/>
                    </a:lnTo>
                    <a:lnTo>
                      <a:pt x="60" y="41"/>
                    </a:lnTo>
                    <a:lnTo>
                      <a:pt x="61" y="39"/>
                    </a:lnTo>
                    <a:lnTo>
                      <a:pt x="61" y="37"/>
                    </a:lnTo>
                    <a:lnTo>
                      <a:pt x="61" y="35"/>
                    </a:lnTo>
                    <a:lnTo>
                      <a:pt x="62" y="33"/>
                    </a:lnTo>
                    <a:close/>
                  </a:path>
                </a:pathLst>
              </a:custGeom>
              <a:solidFill>
                <a:srgbClr val="0000FF"/>
              </a:solidFill>
              <a:ln w="0">
                <a:solidFill>
                  <a:srgbClr val="0000FF"/>
                </a:solidFill>
                <a:prstDash val="solid"/>
                <a:round/>
                <a:headEnd/>
                <a:tailEnd/>
              </a:ln>
              <a:effec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12" name="Freeform 51">
                <a:extLst>
                  <a:ext uri="{FF2B5EF4-FFF2-40B4-BE49-F238E27FC236}">
                    <a16:creationId xmlns:a16="http://schemas.microsoft.com/office/drawing/2014/main" id="{0419D204-2685-DA48-F0C7-E0DDED449979}"/>
                  </a:ext>
                </a:extLst>
              </p:cNvPr>
              <p:cNvSpPr>
                <a:spLocks/>
              </p:cNvSpPr>
              <p:nvPr/>
            </p:nvSpPr>
            <p:spPr bwMode="auto">
              <a:xfrm>
                <a:off x="8908049" y="3970204"/>
                <a:ext cx="100584" cy="100584"/>
              </a:xfrm>
              <a:custGeom>
                <a:avLst/>
                <a:gdLst>
                  <a:gd name="T0" fmla="*/ 62 w 62"/>
                  <a:gd name="T1" fmla="*/ 31 h 62"/>
                  <a:gd name="T2" fmla="*/ 61 w 62"/>
                  <a:gd name="T3" fmla="*/ 27 h 62"/>
                  <a:gd name="T4" fmla="*/ 61 w 62"/>
                  <a:gd name="T5" fmla="*/ 23 h 62"/>
                  <a:gd name="T6" fmla="*/ 59 w 62"/>
                  <a:gd name="T7" fmla="*/ 19 h 62"/>
                  <a:gd name="T8" fmla="*/ 58 w 62"/>
                  <a:gd name="T9" fmla="*/ 16 h 62"/>
                  <a:gd name="T10" fmla="*/ 55 w 62"/>
                  <a:gd name="T11" fmla="*/ 12 h 62"/>
                  <a:gd name="T12" fmla="*/ 53 w 62"/>
                  <a:gd name="T13" fmla="*/ 10 h 62"/>
                  <a:gd name="T14" fmla="*/ 50 w 62"/>
                  <a:gd name="T15" fmla="*/ 7 h 62"/>
                  <a:gd name="T16" fmla="*/ 46 w 62"/>
                  <a:gd name="T17" fmla="*/ 4 h 62"/>
                  <a:gd name="T18" fmla="*/ 43 w 62"/>
                  <a:gd name="T19" fmla="*/ 3 h 62"/>
                  <a:gd name="T20" fmla="*/ 39 w 62"/>
                  <a:gd name="T21" fmla="*/ 1 h 62"/>
                  <a:gd name="T22" fmla="*/ 35 w 62"/>
                  <a:gd name="T23" fmla="*/ 1 h 62"/>
                  <a:gd name="T24" fmla="*/ 31 w 62"/>
                  <a:gd name="T25" fmla="*/ 0 h 62"/>
                  <a:gd name="T26" fmla="*/ 27 w 62"/>
                  <a:gd name="T27" fmla="*/ 1 h 62"/>
                  <a:gd name="T28" fmla="*/ 23 w 62"/>
                  <a:gd name="T29" fmla="*/ 1 h 62"/>
                  <a:gd name="T30" fmla="*/ 19 w 62"/>
                  <a:gd name="T31" fmla="*/ 3 h 62"/>
                  <a:gd name="T32" fmla="*/ 16 w 62"/>
                  <a:gd name="T33" fmla="*/ 4 h 62"/>
                  <a:gd name="T34" fmla="*/ 12 w 62"/>
                  <a:gd name="T35" fmla="*/ 7 h 62"/>
                  <a:gd name="T36" fmla="*/ 9 w 62"/>
                  <a:gd name="T37" fmla="*/ 10 h 62"/>
                  <a:gd name="T38" fmla="*/ 6 w 62"/>
                  <a:gd name="T39" fmla="*/ 12 h 62"/>
                  <a:gd name="T40" fmla="*/ 4 w 62"/>
                  <a:gd name="T41" fmla="*/ 16 h 62"/>
                  <a:gd name="T42" fmla="*/ 2 w 62"/>
                  <a:gd name="T43" fmla="*/ 19 h 62"/>
                  <a:gd name="T44" fmla="*/ 1 w 62"/>
                  <a:gd name="T45" fmla="*/ 23 h 62"/>
                  <a:gd name="T46" fmla="*/ 0 w 62"/>
                  <a:gd name="T47" fmla="*/ 27 h 62"/>
                  <a:gd name="T48" fmla="*/ 0 w 62"/>
                  <a:gd name="T49" fmla="*/ 31 h 62"/>
                  <a:gd name="T50" fmla="*/ 0 w 62"/>
                  <a:gd name="T51" fmla="*/ 35 h 62"/>
                  <a:gd name="T52" fmla="*/ 1 w 62"/>
                  <a:gd name="T53" fmla="*/ 39 h 62"/>
                  <a:gd name="T54" fmla="*/ 2 w 62"/>
                  <a:gd name="T55" fmla="*/ 43 h 62"/>
                  <a:gd name="T56" fmla="*/ 4 w 62"/>
                  <a:gd name="T57" fmla="*/ 47 h 62"/>
                  <a:gd name="T58" fmla="*/ 6 w 62"/>
                  <a:gd name="T59" fmla="*/ 50 h 62"/>
                  <a:gd name="T60" fmla="*/ 9 w 62"/>
                  <a:gd name="T61" fmla="*/ 53 h 62"/>
                  <a:gd name="T62" fmla="*/ 12 w 62"/>
                  <a:gd name="T63" fmla="*/ 56 h 62"/>
                  <a:gd name="T64" fmla="*/ 16 w 62"/>
                  <a:gd name="T65" fmla="*/ 58 h 62"/>
                  <a:gd name="T66" fmla="*/ 19 w 62"/>
                  <a:gd name="T67" fmla="*/ 60 h 62"/>
                  <a:gd name="T68" fmla="*/ 23 w 62"/>
                  <a:gd name="T69" fmla="*/ 61 h 62"/>
                  <a:gd name="T70" fmla="*/ 27 w 62"/>
                  <a:gd name="T71" fmla="*/ 62 h 62"/>
                  <a:gd name="T72" fmla="*/ 31 w 62"/>
                  <a:gd name="T73" fmla="*/ 62 h 62"/>
                  <a:gd name="T74" fmla="*/ 35 w 62"/>
                  <a:gd name="T75" fmla="*/ 62 h 62"/>
                  <a:gd name="T76" fmla="*/ 39 w 62"/>
                  <a:gd name="T77" fmla="*/ 61 h 62"/>
                  <a:gd name="T78" fmla="*/ 43 w 62"/>
                  <a:gd name="T79" fmla="*/ 60 h 62"/>
                  <a:gd name="T80" fmla="*/ 46 w 62"/>
                  <a:gd name="T81" fmla="*/ 58 h 62"/>
                  <a:gd name="T82" fmla="*/ 50 w 62"/>
                  <a:gd name="T83" fmla="*/ 56 h 62"/>
                  <a:gd name="T84" fmla="*/ 53 w 62"/>
                  <a:gd name="T85" fmla="*/ 53 h 62"/>
                  <a:gd name="T86" fmla="*/ 55 w 62"/>
                  <a:gd name="T87" fmla="*/ 50 h 62"/>
                  <a:gd name="T88" fmla="*/ 58 w 62"/>
                  <a:gd name="T89" fmla="*/ 47 h 62"/>
                  <a:gd name="T90" fmla="*/ 59 w 62"/>
                  <a:gd name="T91" fmla="*/ 43 h 62"/>
                  <a:gd name="T92" fmla="*/ 61 w 62"/>
                  <a:gd name="T93" fmla="*/ 39 h 62"/>
                  <a:gd name="T94" fmla="*/ 61 w 62"/>
                  <a:gd name="T95" fmla="*/ 3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 h="62">
                    <a:moveTo>
                      <a:pt x="62" y="33"/>
                    </a:moveTo>
                    <a:lnTo>
                      <a:pt x="62" y="31"/>
                    </a:lnTo>
                    <a:lnTo>
                      <a:pt x="62" y="29"/>
                    </a:lnTo>
                    <a:lnTo>
                      <a:pt x="61" y="27"/>
                    </a:lnTo>
                    <a:lnTo>
                      <a:pt x="61" y="25"/>
                    </a:lnTo>
                    <a:lnTo>
                      <a:pt x="61" y="23"/>
                    </a:lnTo>
                    <a:lnTo>
                      <a:pt x="60" y="21"/>
                    </a:lnTo>
                    <a:lnTo>
                      <a:pt x="59" y="19"/>
                    </a:lnTo>
                    <a:lnTo>
                      <a:pt x="59" y="18"/>
                    </a:lnTo>
                    <a:lnTo>
                      <a:pt x="58" y="16"/>
                    </a:lnTo>
                    <a:lnTo>
                      <a:pt x="57" y="14"/>
                    </a:lnTo>
                    <a:lnTo>
                      <a:pt x="55" y="12"/>
                    </a:lnTo>
                    <a:lnTo>
                      <a:pt x="54" y="11"/>
                    </a:lnTo>
                    <a:lnTo>
                      <a:pt x="53" y="10"/>
                    </a:lnTo>
                    <a:lnTo>
                      <a:pt x="51" y="8"/>
                    </a:lnTo>
                    <a:lnTo>
                      <a:pt x="50" y="7"/>
                    </a:lnTo>
                    <a:lnTo>
                      <a:pt x="48" y="6"/>
                    </a:lnTo>
                    <a:lnTo>
                      <a:pt x="46" y="4"/>
                    </a:lnTo>
                    <a:lnTo>
                      <a:pt x="44" y="3"/>
                    </a:lnTo>
                    <a:lnTo>
                      <a:pt x="43" y="3"/>
                    </a:lnTo>
                    <a:lnTo>
                      <a:pt x="41" y="2"/>
                    </a:lnTo>
                    <a:lnTo>
                      <a:pt x="39" y="1"/>
                    </a:lnTo>
                    <a:lnTo>
                      <a:pt x="37" y="1"/>
                    </a:lnTo>
                    <a:lnTo>
                      <a:pt x="35" y="1"/>
                    </a:lnTo>
                    <a:lnTo>
                      <a:pt x="33" y="0"/>
                    </a:lnTo>
                    <a:lnTo>
                      <a:pt x="31" y="0"/>
                    </a:lnTo>
                    <a:lnTo>
                      <a:pt x="29" y="0"/>
                    </a:lnTo>
                    <a:lnTo>
                      <a:pt x="27" y="1"/>
                    </a:lnTo>
                    <a:lnTo>
                      <a:pt x="25" y="1"/>
                    </a:lnTo>
                    <a:lnTo>
                      <a:pt x="23" y="1"/>
                    </a:lnTo>
                    <a:lnTo>
                      <a:pt x="21" y="2"/>
                    </a:lnTo>
                    <a:lnTo>
                      <a:pt x="19" y="3"/>
                    </a:lnTo>
                    <a:lnTo>
                      <a:pt x="17" y="3"/>
                    </a:lnTo>
                    <a:lnTo>
                      <a:pt x="16" y="4"/>
                    </a:lnTo>
                    <a:lnTo>
                      <a:pt x="14" y="6"/>
                    </a:lnTo>
                    <a:lnTo>
                      <a:pt x="12" y="7"/>
                    </a:lnTo>
                    <a:lnTo>
                      <a:pt x="10" y="8"/>
                    </a:lnTo>
                    <a:lnTo>
                      <a:pt x="9" y="10"/>
                    </a:lnTo>
                    <a:lnTo>
                      <a:pt x="7" y="11"/>
                    </a:lnTo>
                    <a:lnTo>
                      <a:pt x="6" y="12"/>
                    </a:lnTo>
                    <a:lnTo>
                      <a:pt x="5" y="14"/>
                    </a:lnTo>
                    <a:lnTo>
                      <a:pt x="4" y="16"/>
                    </a:lnTo>
                    <a:lnTo>
                      <a:pt x="3" y="18"/>
                    </a:lnTo>
                    <a:lnTo>
                      <a:pt x="2" y="19"/>
                    </a:lnTo>
                    <a:lnTo>
                      <a:pt x="1" y="21"/>
                    </a:lnTo>
                    <a:lnTo>
                      <a:pt x="1" y="23"/>
                    </a:lnTo>
                    <a:lnTo>
                      <a:pt x="1" y="25"/>
                    </a:lnTo>
                    <a:lnTo>
                      <a:pt x="0" y="27"/>
                    </a:lnTo>
                    <a:lnTo>
                      <a:pt x="0" y="29"/>
                    </a:lnTo>
                    <a:lnTo>
                      <a:pt x="0" y="31"/>
                    </a:lnTo>
                    <a:lnTo>
                      <a:pt x="0" y="33"/>
                    </a:lnTo>
                    <a:lnTo>
                      <a:pt x="0" y="35"/>
                    </a:lnTo>
                    <a:lnTo>
                      <a:pt x="1" y="37"/>
                    </a:lnTo>
                    <a:lnTo>
                      <a:pt x="1" y="39"/>
                    </a:lnTo>
                    <a:lnTo>
                      <a:pt x="1" y="41"/>
                    </a:lnTo>
                    <a:lnTo>
                      <a:pt x="2" y="43"/>
                    </a:lnTo>
                    <a:lnTo>
                      <a:pt x="3" y="45"/>
                    </a:lnTo>
                    <a:lnTo>
                      <a:pt x="4" y="47"/>
                    </a:lnTo>
                    <a:lnTo>
                      <a:pt x="5" y="49"/>
                    </a:lnTo>
                    <a:lnTo>
                      <a:pt x="6" y="50"/>
                    </a:lnTo>
                    <a:lnTo>
                      <a:pt x="7" y="52"/>
                    </a:lnTo>
                    <a:lnTo>
                      <a:pt x="9" y="53"/>
                    </a:lnTo>
                    <a:lnTo>
                      <a:pt x="10" y="55"/>
                    </a:lnTo>
                    <a:lnTo>
                      <a:pt x="12" y="56"/>
                    </a:lnTo>
                    <a:lnTo>
                      <a:pt x="14" y="57"/>
                    </a:lnTo>
                    <a:lnTo>
                      <a:pt x="16" y="58"/>
                    </a:lnTo>
                    <a:lnTo>
                      <a:pt x="17" y="59"/>
                    </a:lnTo>
                    <a:lnTo>
                      <a:pt x="19" y="60"/>
                    </a:lnTo>
                    <a:lnTo>
                      <a:pt x="21" y="61"/>
                    </a:lnTo>
                    <a:lnTo>
                      <a:pt x="23" y="61"/>
                    </a:lnTo>
                    <a:lnTo>
                      <a:pt x="25" y="62"/>
                    </a:lnTo>
                    <a:lnTo>
                      <a:pt x="27" y="62"/>
                    </a:lnTo>
                    <a:lnTo>
                      <a:pt x="29" y="62"/>
                    </a:lnTo>
                    <a:lnTo>
                      <a:pt x="31" y="62"/>
                    </a:lnTo>
                    <a:lnTo>
                      <a:pt x="33" y="62"/>
                    </a:lnTo>
                    <a:lnTo>
                      <a:pt x="35" y="62"/>
                    </a:lnTo>
                    <a:lnTo>
                      <a:pt x="37" y="62"/>
                    </a:lnTo>
                    <a:lnTo>
                      <a:pt x="39" y="61"/>
                    </a:lnTo>
                    <a:lnTo>
                      <a:pt x="41" y="61"/>
                    </a:lnTo>
                    <a:lnTo>
                      <a:pt x="43" y="60"/>
                    </a:lnTo>
                    <a:lnTo>
                      <a:pt x="44" y="59"/>
                    </a:lnTo>
                    <a:lnTo>
                      <a:pt x="46" y="58"/>
                    </a:lnTo>
                    <a:lnTo>
                      <a:pt x="48" y="57"/>
                    </a:lnTo>
                    <a:lnTo>
                      <a:pt x="50" y="56"/>
                    </a:lnTo>
                    <a:lnTo>
                      <a:pt x="51" y="55"/>
                    </a:lnTo>
                    <a:lnTo>
                      <a:pt x="53" y="53"/>
                    </a:lnTo>
                    <a:lnTo>
                      <a:pt x="54" y="52"/>
                    </a:lnTo>
                    <a:lnTo>
                      <a:pt x="55" y="50"/>
                    </a:lnTo>
                    <a:lnTo>
                      <a:pt x="57" y="49"/>
                    </a:lnTo>
                    <a:lnTo>
                      <a:pt x="58" y="47"/>
                    </a:lnTo>
                    <a:lnTo>
                      <a:pt x="59" y="45"/>
                    </a:lnTo>
                    <a:lnTo>
                      <a:pt x="59" y="43"/>
                    </a:lnTo>
                    <a:lnTo>
                      <a:pt x="60" y="41"/>
                    </a:lnTo>
                    <a:lnTo>
                      <a:pt x="61" y="39"/>
                    </a:lnTo>
                    <a:lnTo>
                      <a:pt x="61" y="37"/>
                    </a:lnTo>
                    <a:lnTo>
                      <a:pt x="61" y="35"/>
                    </a:lnTo>
                    <a:lnTo>
                      <a:pt x="62" y="33"/>
                    </a:lnTo>
                    <a:close/>
                  </a:path>
                </a:pathLst>
              </a:custGeom>
              <a:solidFill>
                <a:srgbClr val="0000FF"/>
              </a:solidFill>
              <a:ln w="0">
                <a:solidFill>
                  <a:srgbClr val="0000FF"/>
                </a:solidFill>
                <a:prstDash val="solid"/>
                <a:round/>
                <a:headEnd/>
                <a:tailEnd/>
              </a:ln>
              <a:effec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26" name="Freeform 51">
                <a:extLst>
                  <a:ext uri="{FF2B5EF4-FFF2-40B4-BE49-F238E27FC236}">
                    <a16:creationId xmlns:a16="http://schemas.microsoft.com/office/drawing/2014/main" id="{9F06D9A0-2563-5808-8154-15A421A7448A}"/>
                  </a:ext>
                </a:extLst>
              </p:cNvPr>
              <p:cNvSpPr>
                <a:spLocks/>
              </p:cNvSpPr>
              <p:nvPr/>
            </p:nvSpPr>
            <p:spPr bwMode="auto">
              <a:xfrm>
                <a:off x="8909998" y="2064250"/>
                <a:ext cx="100584" cy="100584"/>
              </a:xfrm>
              <a:custGeom>
                <a:avLst/>
                <a:gdLst>
                  <a:gd name="T0" fmla="*/ 62 w 62"/>
                  <a:gd name="T1" fmla="*/ 31 h 62"/>
                  <a:gd name="T2" fmla="*/ 61 w 62"/>
                  <a:gd name="T3" fmla="*/ 27 h 62"/>
                  <a:gd name="T4" fmla="*/ 61 w 62"/>
                  <a:gd name="T5" fmla="*/ 23 h 62"/>
                  <a:gd name="T6" fmla="*/ 59 w 62"/>
                  <a:gd name="T7" fmla="*/ 19 h 62"/>
                  <a:gd name="T8" fmla="*/ 58 w 62"/>
                  <a:gd name="T9" fmla="*/ 16 h 62"/>
                  <a:gd name="T10" fmla="*/ 55 w 62"/>
                  <a:gd name="T11" fmla="*/ 12 h 62"/>
                  <a:gd name="T12" fmla="*/ 53 w 62"/>
                  <a:gd name="T13" fmla="*/ 10 h 62"/>
                  <a:gd name="T14" fmla="*/ 50 w 62"/>
                  <a:gd name="T15" fmla="*/ 7 h 62"/>
                  <a:gd name="T16" fmla="*/ 46 w 62"/>
                  <a:gd name="T17" fmla="*/ 4 h 62"/>
                  <a:gd name="T18" fmla="*/ 43 w 62"/>
                  <a:gd name="T19" fmla="*/ 3 h 62"/>
                  <a:gd name="T20" fmla="*/ 39 w 62"/>
                  <a:gd name="T21" fmla="*/ 1 h 62"/>
                  <a:gd name="T22" fmla="*/ 35 w 62"/>
                  <a:gd name="T23" fmla="*/ 1 h 62"/>
                  <a:gd name="T24" fmla="*/ 31 w 62"/>
                  <a:gd name="T25" fmla="*/ 0 h 62"/>
                  <a:gd name="T26" fmla="*/ 27 w 62"/>
                  <a:gd name="T27" fmla="*/ 1 h 62"/>
                  <a:gd name="T28" fmla="*/ 23 w 62"/>
                  <a:gd name="T29" fmla="*/ 1 h 62"/>
                  <a:gd name="T30" fmla="*/ 19 w 62"/>
                  <a:gd name="T31" fmla="*/ 3 h 62"/>
                  <a:gd name="T32" fmla="*/ 16 w 62"/>
                  <a:gd name="T33" fmla="*/ 4 h 62"/>
                  <a:gd name="T34" fmla="*/ 12 w 62"/>
                  <a:gd name="T35" fmla="*/ 7 h 62"/>
                  <a:gd name="T36" fmla="*/ 9 w 62"/>
                  <a:gd name="T37" fmla="*/ 10 h 62"/>
                  <a:gd name="T38" fmla="*/ 6 w 62"/>
                  <a:gd name="T39" fmla="*/ 12 h 62"/>
                  <a:gd name="T40" fmla="*/ 4 w 62"/>
                  <a:gd name="T41" fmla="*/ 16 h 62"/>
                  <a:gd name="T42" fmla="*/ 2 w 62"/>
                  <a:gd name="T43" fmla="*/ 19 h 62"/>
                  <a:gd name="T44" fmla="*/ 1 w 62"/>
                  <a:gd name="T45" fmla="*/ 23 h 62"/>
                  <a:gd name="T46" fmla="*/ 0 w 62"/>
                  <a:gd name="T47" fmla="*/ 27 h 62"/>
                  <a:gd name="T48" fmla="*/ 0 w 62"/>
                  <a:gd name="T49" fmla="*/ 31 h 62"/>
                  <a:gd name="T50" fmla="*/ 0 w 62"/>
                  <a:gd name="T51" fmla="*/ 35 h 62"/>
                  <a:gd name="T52" fmla="*/ 1 w 62"/>
                  <a:gd name="T53" fmla="*/ 39 h 62"/>
                  <a:gd name="T54" fmla="*/ 2 w 62"/>
                  <a:gd name="T55" fmla="*/ 43 h 62"/>
                  <a:gd name="T56" fmla="*/ 4 w 62"/>
                  <a:gd name="T57" fmla="*/ 47 h 62"/>
                  <a:gd name="T58" fmla="*/ 6 w 62"/>
                  <a:gd name="T59" fmla="*/ 50 h 62"/>
                  <a:gd name="T60" fmla="*/ 9 w 62"/>
                  <a:gd name="T61" fmla="*/ 53 h 62"/>
                  <a:gd name="T62" fmla="*/ 12 w 62"/>
                  <a:gd name="T63" fmla="*/ 56 h 62"/>
                  <a:gd name="T64" fmla="*/ 16 w 62"/>
                  <a:gd name="T65" fmla="*/ 58 h 62"/>
                  <a:gd name="T66" fmla="*/ 19 w 62"/>
                  <a:gd name="T67" fmla="*/ 60 h 62"/>
                  <a:gd name="T68" fmla="*/ 23 w 62"/>
                  <a:gd name="T69" fmla="*/ 61 h 62"/>
                  <a:gd name="T70" fmla="*/ 27 w 62"/>
                  <a:gd name="T71" fmla="*/ 62 h 62"/>
                  <a:gd name="T72" fmla="*/ 31 w 62"/>
                  <a:gd name="T73" fmla="*/ 62 h 62"/>
                  <a:gd name="T74" fmla="*/ 35 w 62"/>
                  <a:gd name="T75" fmla="*/ 62 h 62"/>
                  <a:gd name="T76" fmla="*/ 39 w 62"/>
                  <a:gd name="T77" fmla="*/ 61 h 62"/>
                  <a:gd name="T78" fmla="*/ 43 w 62"/>
                  <a:gd name="T79" fmla="*/ 60 h 62"/>
                  <a:gd name="T80" fmla="*/ 46 w 62"/>
                  <a:gd name="T81" fmla="*/ 58 h 62"/>
                  <a:gd name="T82" fmla="*/ 50 w 62"/>
                  <a:gd name="T83" fmla="*/ 56 h 62"/>
                  <a:gd name="T84" fmla="*/ 53 w 62"/>
                  <a:gd name="T85" fmla="*/ 53 h 62"/>
                  <a:gd name="T86" fmla="*/ 55 w 62"/>
                  <a:gd name="T87" fmla="*/ 50 h 62"/>
                  <a:gd name="T88" fmla="*/ 58 w 62"/>
                  <a:gd name="T89" fmla="*/ 47 h 62"/>
                  <a:gd name="T90" fmla="*/ 59 w 62"/>
                  <a:gd name="T91" fmla="*/ 43 h 62"/>
                  <a:gd name="T92" fmla="*/ 61 w 62"/>
                  <a:gd name="T93" fmla="*/ 39 h 62"/>
                  <a:gd name="T94" fmla="*/ 61 w 62"/>
                  <a:gd name="T95" fmla="*/ 3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 h="62">
                    <a:moveTo>
                      <a:pt x="62" y="33"/>
                    </a:moveTo>
                    <a:lnTo>
                      <a:pt x="62" y="31"/>
                    </a:lnTo>
                    <a:lnTo>
                      <a:pt x="62" y="29"/>
                    </a:lnTo>
                    <a:lnTo>
                      <a:pt x="61" y="27"/>
                    </a:lnTo>
                    <a:lnTo>
                      <a:pt x="61" y="25"/>
                    </a:lnTo>
                    <a:lnTo>
                      <a:pt x="61" y="23"/>
                    </a:lnTo>
                    <a:lnTo>
                      <a:pt x="60" y="21"/>
                    </a:lnTo>
                    <a:lnTo>
                      <a:pt x="59" y="19"/>
                    </a:lnTo>
                    <a:lnTo>
                      <a:pt x="59" y="18"/>
                    </a:lnTo>
                    <a:lnTo>
                      <a:pt x="58" y="16"/>
                    </a:lnTo>
                    <a:lnTo>
                      <a:pt x="57" y="14"/>
                    </a:lnTo>
                    <a:lnTo>
                      <a:pt x="55" y="12"/>
                    </a:lnTo>
                    <a:lnTo>
                      <a:pt x="54" y="11"/>
                    </a:lnTo>
                    <a:lnTo>
                      <a:pt x="53" y="10"/>
                    </a:lnTo>
                    <a:lnTo>
                      <a:pt x="51" y="8"/>
                    </a:lnTo>
                    <a:lnTo>
                      <a:pt x="50" y="7"/>
                    </a:lnTo>
                    <a:lnTo>
                      <a:pt x="48" y="6"/>
                    </a:lnTo>
                    <a:lnTo>
                      <a:pt x="46" y="4"/>
                    </a:lnTo>
                    <a:lnTo>
                      <a:pt x="44" y="3"/>
                    </a:lnTo>
                    <a:lnTo>
                      <a:pt x="43" y="3"/>
                    </a:lnTo>
                    <a:lnTo>
                      <a:pt x="41" y="2"/>
                    </a:lnTo>
                    <a:lnTo>
                      <a:pt x="39" y="1"/>
                    </a:lnTo>
                    <a:lnTo>
                      <a:pt x="37" y="1"/>
                    </a:lnTo>
                    <a:lnTo>
                      <a:pt x="35" y="1"/>
                    </a:lnTo>
                    <a:lnTo>
                      <a:pt x="33" y="0"/>
                    </a:lnTo>
                    <a:lnTo>
                      <a:pt x="31" y="0"/>
                    </a:lnTo>
                    <a:lnTo>
                      <a:pt x="29" y="0"/>
                    </a:lnTo>
                    <a:lnTo>
                      <a:pt x="27" y="1"/>
                    </a:lnTo>
                    <a:lnTo>
                      <a:pt x="25" y="1"/>
                    </a:lnTo>
                    <a:lnTo>
                      <a:pt x="23" y="1"/>
                    </a:lnTo>
                    <a:lnTo>
                      <a:pt x="21" y="2"/>
                    </a:lnTo>
                    <a:lnTo>
                      <a:pt x="19" y="3"/>
                    </a:lnTo>
                    <a:lnTo>
                      <a:pt x="17" y="3"/>
                    </a:lnTo>
                    <a:lnTo>
                      <a:pt x="16" y="4"/>
                    </a:lnTo>
                    <a:lnTo>
                      <a:pt x="14" y="6"/>
                    </a:lnTo>
                    <a:lnTo>
                      <a:pt x="12" y="7"/>
                    </a:lnTo>
                    <a:lnTo>
                      <a:pt x="10" y="8"/>
                    </a:lnTo>
                    <a:lnTo>
                      <a:pt x="9" y="10"/>
                    </a:lnTo>
                    <a:lnTo>
                      <a:pt x="7" y="11"/>
                    </a:lnTo>
                    <a:lnTo>
                      <a:pt x="6" y="12"/>
                    </a:lnTo>
                    <a:lnTo>
                      <a:pt x="5" y="14"/>
                    </a:lnTo>
                    <a:lnTo>
                      <a:pt x="4" y="16"/>
                    </a:lnTo>
                    <a:lnTo>
                      <a:pt x="3" y="18"/>
                    </a:lnTo>
                    <a:lnTo>
                      <a:pt x="2" y="19"/>
                    </a:lnTo>
                    <a:lnTo>
                      <a:pt x="1" y="21"/>
                    </a:lnTo>
                    <a:lnTo>
                      <a:pt x="1" y="23"/>
                    </a:lnTo>
                    <a:lnTo>
                      <a:pt x="1" y="25"/>
                    </a:lnTo>
                    <a:lnTo>
                      <a:pt x="0" y="27"/>
                    </a:lnTo>
                    <a:lnTo>
                      <a:pt x="0" y="29"/>
                    </a:lnTo>
                    <a:lnTo>
                      <a:pt x="0" y="31"/>
                    </a:lnTo>
                    <a:lnTo>
                      <a:pt x="0" y="33"/>
                    </a:lnTo>
                    <a:lnTo>
                      <a:pt x="0" y="35"/>
                    </a:lnTo>
                    <a:lnTo>
                      <a:pt x="1" y="37"/>
                    </a:lnTo>
                    <a:lnTo>
                      <a:pt x="1" y="39"/>
                    </a:lnTo>
                    <a:lnTo>
                      <a:pt x="1" y="41"/>
                    </a:lnTo>
                    <a:lnTo>
                      <a:pt x="2" y="43"/>
                    </a:lnTo>
                    <a:lnTo>
                      <a:pt x="3" y="45"/>
                    </a:lnTo>
                    <a:lnTo>
                      <a:pt x="4" y="47"/>
                    </a:lnTo>
                    <a:lnTo>
                      <a:pt x="5" y="49"/>
                    </a:lnTo>
                    <a:lnTo>
                      <a:pt x="6" y="50"/>
                    </a:lnTo>
                    <a:lnTo>
                      <a:pt x="7" y="52"/>
                    </a:lnTo>
                    <a:lnTo>
                      <a:pt x="9" y="53"/>
                    </a:lnTo>
                    <a:lnTo>
                      <a:pt x="10" y="55"/>
                    </a:lnTo>
                    <a:lnTo>
                      <a:pt x="12" y="56"/>
                    </a:lnTo>
                    <a:lnTo>
                      <a:pt x="14" y="57"/>
                    </a:lnTo>
                    <a:lnTo>
                      <a:pt x="16" y="58"/>
                    </a:lnTo>
                    <a:lnTo>
                      <a:pt x="17" y="59"/>
                    </a:lnTo>
                    <a:lnTo>
                      <a:pt x="19" y="60"/>
                    </a:lnTo>
                    <a:lnTo>
                      <a:pt x="21" y="61"/>
                    </a:lnTo>
                    <a:lnTo>
                      <a:pt x="23" y="61"/>
                    </a:lnTo>
                    <a:lnTo>
                      <a:pt x="25" y="62"/>
                    </a:lnTo>
                    <a:lnTo>
                      <a:pt x="27" y="62"/>
                    </a:lnTo>
                    <a:lnTo>
                      <a:pt x="29" y="62"/>
                    </a:lnTo>
                    <a:lnTo>
                      <a:pt x="31" y="62"/>
                    </a:lnTo>
                    <a:lnTo>
                      <a:pt x="33" y="62"/>
                    </a:lnTo>
                    <a:lnTo>
                      <a:pt x="35" y="62"/>
                    </a:lnTo>
                    <a:lnTo>
                      <a:pt x="37" y="62"/>
                    </a:lnTo>
                    <a:lnTo>
                      <a:pt x="39" y="61"/>
                    </a:lnTo>
                    <a:lnTo>
                      <a:pt x="41" y="61"/>
                    </a:lnTo>
                    <a:lnTo>
                      <a:pt x="43" y="60"/>
                    </a:lnTo>
                    <a:lnTo>
                      <a:pt x="44" y="59"/>
                    </a:lnTo>
                    <a:lnTo>
                      <a:pt x="46" y="58"/>
                    </a:lnTo>
                    <a:lnTo>
                      <a:pt x="48" y="57"/>
                    </a:lnTo>
                    <a:lnTo>
                      <a:pt x="50" y="56"/>
                    </a:lnTo>
                    <a:lnTo>
                      <a:pt x="51" y="55"/>
                    </a:lnTo>
                    <a:lnTo>
                      <a:pt x="53" y="53"/>
                    </a:lnTo>
                    <a:lnTo>
                      <a:pt x="54" y="52"/>
                    </a:lnTo>
                    <a:lnTo>
                      <a:pt x="55" y="50"/>
                    </a:lnTo>
                    <a:lnTo>
                      <a:pt x="57" y="49"/>
                    </a:lnTo>
                    <a:lnTo>
                      <a:pt x="58" y="47"/>
                    </a:lnTo>
                    <a:lnTo>
                      <a:pt x="59" y="45"/>
                    </a:lnTo>
                    <a:lnTo>
                      <a:pt x="59" y="43"/>
                    </a:lnTo>
                    <a:lnTo>
                      <a:pt x="60" y="41"/>
                    </a:lnTo>
                    <a:lnTo>
                      <a:pt x="61" y="39"/>
                    </a:lnTo>
                    <a:lnTo>
                      <a:pt x="61" y="37"/>
                    </a:lnTo>
                    <a:lnTo>
                      <a:pt x="61" y="35"/>
                    </a:lnTo>
                    <a:lnTo>
                      <a:pt x="62" y="33"/>
                    </a:lnTo>
                    <a:close/>
                  </a:path>
                </a:pathLst>
              </a:custGeom>
              <a:solidFill>
                <a:srgbClr val="0000FF"/>
              </a:solidFill>
              <a:ln w="0">
                <a:solidFill>
                  <a:srgbClr val="0000FF"/>
                </a:solidFill>
                <a:prstDash val="solid"/>
                <a:round/>
                <a:headEnd/>
                <a:tailEnd/>
              </a:ln>
              <a:effectLst/>
            </p:spPr>
            <p:txBody>
              <a:bodyPr vert="horz" wrap="square" lIns="91440" tIns="45720" rIns="91440" bIns="45720" numCol="1" anchor="t" anchorCtr="0" compatLnSpc="1">
                <a:prstTxWarp prst="textNoShape">
                  <a:avLst/>
                </a:prstTxWarp>
              </a:bodyPr>
              <a:lstStyle/>
              <a:p>
                <a:endParaRPr lang="en-US" sz="1600">
                  <a:latin typeface="+mj-lt"/>
                </a:endParaRPr>
              </a:p>
            </p:txBody>
          </p:sp>
        </p:grpSp>
        <p:grpSp>
          <p:nvGrpSpPr>
            <p:cNvPr id="44" name="Group 43">
              <a:extLst>
                <a:ext uri="{FF2B5EF4-FFF2-40B4-BE49-F238E27FC236}">
                  <a16:creationId xmlns:a16="http://schemas.microsoft.com/office/drawing/2014/main" id="{FD7BE8B0-877A-8F7C-EA8B-7C9A6EE0B790}"/>
                </a:ext>
              </a:extLst>
            </p:cNvPr>
            <p:cNvGrpSpPr/>
            <p:nvPr/>
          </p:nvGrpSpPr>
          <p:grpSpPr>
            <a:xfrm>
              <a:off x="8368027" y="6054116"/>
              <a:ext cx="643779" cy="492443"/>
              <a:chOff x="8368027" y="6054116"/>
              <a:chExt cx="643779" cy="492443"/>
            </a:xfrm>
          </p:grpSpPr>
          <p:sp>
            <p:nvSpPr>
              <p:cNvPr id="7" name="Rectangle 33">
                <a:extLst>
                  <a:ext uri="{FF2B5EF4-FFF2-40B4-BE49-F238E27FC236}">
                    <a16:creationId xmlns:a16="http://schemas.microsoft.com/office/drawing/2014/main" id="{63036D74-5ED9-21D2-EC1A-08A46DC7D385}"/>
                  </a:ext>
                </a:extLst>
              </p:cNvPr>
              <p:cNvSpPr>
                <a:spLocks noChangeArrowheads="1"/>
              </p:cNvSpPr>
              <p:nvPr/>
            </p:nvSpPr>
            <p:spPr bwMode="auto">
              <a:xfrm>
                <a:off x="8574186" y="6054116"/>
                <a:ext cx="43762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mj-lt"/>
                  </a:rPr>
                  <a:t>MC.1</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a:solidFill>
                      <a:srgbClr val="000000"/>
                    </a:solidFill>
                    <a:latin typeface="+mj-lt"/>
                  </a:rPr>
                  <a:t>MC.2</a:t>
                </a:r>
                <a:endParaRPr kumimoji="0" lang="en-US" altLang="en-US" sz="1600" b="0" i="0" u="none" strike="noStrike" cap="none" normalizeH="0" baseline="0">
                  <a:ln>
                    <a:noFill/>
                  </a:ln>
                  <a:solidFill>
                    <a:schemeClr val="tx1"/>
                  </a:solidFill>
                  <a:effectLst/>
                  <a:latin typeface="+mj-lt"/>
                </a:endParaRPr>
              </a:p>
            </p:txBody>
          </p:sp>
          <p:grpSp>
            <p:nvGrpSpPr>
              <p:cNvPr id="42" name="Group 41">
                <a:extLst>
                  <a:ext uri="{FF2B5EF4-FFF2-40B4-BE49-F238E27FC236}">
                    <a16:creationId xmlns:a16="http://schemas.microsoft.com/office/drawing/2014/main" id="{2DF90C72-6681-539C-52E2-4C5DD9A6B292}"/>
                  </a:ext>
                </a:extLst>
              </p:cNvPr>
              <p:cNvGrpSpPr/>
              <p:nvPr/>
            </p:nvGrpSpPr>
            <p:grpSpPr>
              <a:xfrm>
                <a:off x="8368027" y="6112151"/>
                <a:ext cx="128016" cy="376372"/>
                <a:chOff x="8368027" y="6118701"/>
                <a:chExt cx="128016" cy="376372"/>
              </a:xfrm>
            </p:grpSpPr>
            <p:sp>
              <p:nvSpPr>
                <p:cNvPr id="41" name="Freeform 51">
                  <a:extLst>
                    <a:ext uri="{FF2B5EF4-FFF2-40B4-BE49-F238E27FC236}">
                      <a16:creationId xmlns:a16="http://schemas.microsoft.com/office/drawing/2014/main" id="{1893BB81-8B85-B0FB-85DE-94A86A3F6EA8}"/>
                    </a:ext>
                  </a:extLst>
                </p:cNvPr>
                <p:cNvSpPr>
                  <a:spLocks noChangeAspect="1"/>
                </p:cNvSpPr>
                <p:nvPr/>
              </p:nvSpPr>
              <p:spPr bwMode="auto">
                <a:xfrm>
                  <a:off x="8368027" y="6367057"/>
                  <a:ext cx="128016" cy="128016"/>
                </a:xfrm>
                <a:prstGeom prst="diamond">
                  <a:avLst/>
                </a:prstGeom>
                <a:solidFill>
                  <a:srgbClr val="C00000"/>
                </a:solidFill>
                <a:ln w="0">
                  <a:solidFill>
                    <a:srgbClr val="C00000"/>
                  </a:solidFill>
                  <a:prstDash val="solid"/>
                  <a:round/>
                  <a:headEnd/>
                  <a:tailEnd/>
                </a:ln>
                <a:effec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6" name="Freeform 51">
                  <a:extLst>
                    <a:ext uri="{FF2B5EF4-FFF2-40B4-BE49-F238E27FC236}">
                      <a16:creationId xmlns:a16="http://schemas.microsoft.com/office/drawing/2014/main" id="{2101E240-88EB-6BF1-601B-35E168704B48}"/>
                    </a:ext>
                  </a:extLst>
                </p:cNvPr>
                <p:cNvSpPr>
                  <a:spLocks/>
                </p:cNvSpPr>
                <p:nvPr/>
              </p:nvSpPr>
              <p:spPr bwMode="auto">
                <a:xfrm>
                  <a:off x="8381743" y="6118701"/>
                  <a:ext cx="100584" cy="100584"/>
                </a:xfrm>
                <a:custGeom>
                  <a:avLst/>
                  <a:gdLst>
                    <a:gd name="T0" fmla="*/ 62 w 62"/>
                    <a:gd name="T1" fmla="*/ 31 h 62"/>
                    <a:gd name="T2" fmla="*/ 61 w 62"/>
                    <a:gd name="T3" fmla="*/ 27 h 62"/>
                    <a:gd name="T4" fmla="*/ 61 w 62"/>
                    <a:gd name="T5" fmla="*/ 23 h 62"/>
                    <a:gd name="T6" fmla="*/ 59 w 62"/>
                    <a:gd name="T7" fmla="*/ 19 h 62"/>
                    <a:gd name="T8" fmla="*/ 58 w 62"/>
                    <a:gd name="T9" fmla="*/ 16 h 62"/>
                    <a:gd name="T10" fmla="*/ 55 w 62"/>
                    <a:gd name="T11" fmla="*/ 12 h 62"/>
                    <a:gd name="T12" fmla="*/ 53 w 62"/>
                    <a:gd name="T13" fmla="*/ 10 h 62"/>
                    <a:gd name="T14" fmla="*/ 50 w 62"/>
                    <a:gd name="T15" fmla="*/ 7 h 62"/>
                    <a:gd name="T16" fmla="*/ 46 w 62"/>
                    <a:gd name="T17" fmla="*/ 4 h 62"/>
                    <a:gd name="T18" fmla="*/ 43 w 62"/>
                    <a:gd name="T19" fmla="*/ 3 h 62"/>
                    <a:gd name="T20" fmla="*/ 39 w 62"/>
                    <a:gd name="T21" fmla="*/ 1 h 62"/>
                    <a:gd name="T22" fmla="*/ 35 w 62"/>
                    <a:gd name="T23" fmla="*/ 1 h 62"/>
                    <a:gd name="T24" fmla="*/ 31 w 62"/>
                    <a:gd name="T25" fmla="*/ 0 h 62"/>
                    <a:gd name="T26" fmla="*/ 27 w 62"/>
                    <a:gd name="T27" fmla="*/ 1 h 62"/>
                    <a:gd name="T28" fmla="*/ 23 w 62"/>
                    <a:gd name="T29" fmla="*/ 1 h 62"/>
                    <a:gd name="T30" fmla="*/ 19 w 62"/>
                    <a:gd name="T31" fmla="*/ 3 h 62"/>
                    <a:gd name="T32" fmla="*/ 16 w 62"/>
                    <a:gd name="T33" fmla="*/ 4 h 62"/>
                    <a:gd name="T34" fmla="*/ 12 w 62"/>
                    <a:gd name="T35" fmla="*/ 7 h 62"/>
                    <a:gd name="T36" fmla="*/ 9 w 62"/>
                    <a:gd name="T37" fmla="*/ 10 h 62"/>
                    <a:gd name="T38" fmla="*/ 6 w 62"/>
                    <a:gd name="T39" fmla="*/ 12 h 62"/>
                    <a:gd name="T40" fmla="*/ 4 w 62"/>
                    <a:gd name="T41" fmla="*/ 16 h 62"/>
                    <a:gd name="T42" fmla="*/ 2 w 62"/>
                    <a:gd name="T43" fmla="*/ 19 h 62"/>
                    <a:gd name="T44" fmla="*/ 1 w 62"/>
                    <a:gd name="T45" fmla="*/ 23 h 62"/>
                    <a:gd name="T46" fmla="*/ 0 w 62"/>
                    <a:gd name="T47" fmla="*/ 27 h 62"/>
                    <a:gd name="T48" fmla="*/ 0 w 62"/>
                    <a:gd name="T49" fmla="*/ 31 h 62"/>
                    <a:gd name="T50" fmla="*/ 0 w 62"/>
                    <a:gd name="T51" fmla="*/ 35 h 62"/>
                    <a:gd name="T52" fmla="*/ 1 w 62"/>
                    <a:gd name="T53" fmla="*/ 39 h 62"/>
                    <a:gd name="T54" fmla="*/ 2 w 62"/>
                    <a:gd name="T55" fmla="*/ 43 h 62"/>
                    <a:gd name="T56" fmla="*/ 4 w 62"/>
                    <a:gd name="T57" fmla="*/ 47 h 62"/>
                    <a:gd name="T58" fmla="*/ 6 w 62"/>
                    <a:gd name="T59" fmla="*/ 50 h 62"/>
                    <a:gd name="T60" fmla="*/ 9 w 62"/>
                    <a:gd name="T61" fmla="*/ 53 h 62"/>
                    <a:gd name="T62" fmla="*/ 12 w 62"/>
                    <a:gd name="T63" fmla="*/ 56 h 62"/>
                    <a:gd name="T64" fmla="*/ 16 w 62"/>
                    <a:gd name="T65" fmla="*/ 58 h 62"/>
                    <a:gd name="T66" fmla="*/ 19 w 62"/>
                    <a:gd name="T67" fmla="*/ 60 h 62"/>
                    <a:gd name="T68" fmla="*/ 23 w 62"/>
                    <a:gd name="T69" fmla="*/ 61 h 62"/>
                    <a:gd name="T70" fmla="*/ 27 w 62"/>
                    <a:gd name="T71" fmla="*/ 62 h 62"/>
                    <a:gd name="T72" fmla="*/ 31 w 62"/>
                    <a:gd name="T73" fmla="*/ 62 h 62"/>
                    <a:gd name="T74" fmla="*/ 35 w 62"/>
                    <a:gd name="T75" fmla="*/ 62 h 62"/>
                    <a:gd name="T76" fmla="*/ 39 w 62"/>
                    <a:gd name="T77" fmla="*/ 61 h 62"/>
                    <a:gd name="T78" fmla="*/ 43 w 62"/>
                    <a:gd name="T79" fmla="*/ 60 h 62"/>
                    <a:gd name="T80" fmla="*/ 46 w 62"/>
                    <a:gd name="T81" fmla="*/ 58 h 62"/>
                    <a:gd name="T82" fmla="*/ 50 w 62"/>
                    <a:gd name="T83" fmla="*/ 56 h 62"/>
                    <a:gd name="T84" fmla="*/ 53 w 62"/>
                    <a:gd name="T85" fmla="*/ 53 h 62"/>
                    <a:gd name="T86" fmla="*/ 55 w 62"/>
                    <a:gd name="T87" fmla="*/ 50 h 62"/>
                    <a:gd name="T88" fmla="*/ 58 w 62"/>
                    <a:gd name="T89" fmla="*/ 47 h 62"/>
                    <a:gd name="T90" fmla="*/ 59 w 62"/>
                    <a:gd name="T91" fmla="*/ 43 h 62"/>
                    <a:gd name="T92" fmla="*/ 61 w 62"/>
                    <a:gd name="T93" fmla="*/ 39 h 62"/>
                    <a:gd name="T94" fmla="*/ 61 w 62"/>
                    <a:gd name="T95" fmla="*/ 3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 h="62">
                      <a:moveTo>
                        <a:pt x="62" y="33"/>
                      </a:moveTo>
                      <a:lnTo>
                        <a:pt x="62" y="31"/>
                      </a:lnTo>
                      <a:lnTo>
                        <a:pt x="62" y="29"/>
                      </a:lnTo>
                      <a:lnTo>
                        <a:pt x="61" y="27"/>
                      </a:lnTo>
                      <a:lnTo>
                        <a:pt x="61" y="25"/>
                      </a:lnTo>
                      <a:lnTo>
                        <a:pt x="61" y="23"/>
                      </a:lnTo>
                      <a:lnTo>
                        <a:pt x="60" y="21"/>
                      </a:lnTo>
                      <a:lnTo>
                        <a:pt x="59" y="19"/>
                      </a:lnTo>
                      <a:lnTo>
                        <a:pt x="59" y="18"/>
                      </a:lnTo>
                      <a:lnTo>
                        <a:pt x="58" y="16"/>
                      </a:lnTo>
                      <a:lnTo>
                        <a:pt x="57" y="14"/>
                      </a:lnTo>
                      <a:lnTo>
                        <a:pt x="55" y="12"/>
                      </a:lnTo>
                      <a:lnTo>
                        <a:pt x="54" y="11"/>
                      </a:lnTo>
                      <a:lnTo>
                        <a:pt x="53" y="10"/>
                      </a:lnTo>
                      <a:lnTo>
                        <a:pt x="51" y="8"/>
                      </a:lnTo>
                      <a:lnTo>
                        <a:pt x="50" y="7"/>
                      </a:lnTo>
                      <a:lnTo>
                        <a:pt x="48" y="6"/>
                      </a:lnTo>
                      <a:lnTo>
                        <a:pt x="46" y="4"/>
                      </a:lnTo>
                      <a:lnTo>
                        <a:pt x="44" y="3"/>
                      </a:lnTo>
                      <a:lnTo>
                        <a:pt x="43" y="3"/>
                      </a:lnTo>
                      <a:lnTo>
                        <a:pt x="41" y="2"/>
                      </a:lnTo>
                      <a:lnTo>
                        <a:pt x="39" y="1"/>
                      </a:lnTo>
                      <a:lnTo>
                        <a:pt x="37" y="1"/>
                      </a:lnTo>
                      <a:lnTo>
                        <a:pt x="35" y="1"/>
                      </a:lnTo>
                      <a:lnTo>
                        <a:pt x="33" y="0"/>
                      </a:lnTo>
                      <a:lnTo>
                        <a:pt x="31" y="0"/>
                      </a:lnTo>
                      <a:lnTo>
                        <a:pt x="29" y="0"/>
                      </a:lnTo>
                      <a:lnTo>
                        <a:pt x="27" y="1"/>
                      </a:lnTo>
                      <a:lnTo>
                        <a:pt x="25" y="1"/>
                      </a:lnTo>
                      <a:lnTo>
                        <a:pt x="23" y="1"/>
                      </a:lnTo>
                      <a:lnTo>
                        <a:pt x="21" y="2"/>
                      </a:lnTo>
                      <a:lnTo>
                        <a:pt x="19" y="3"/>
                      </a:lnTo>
                      <a:lnTo>
                        <a:pt x="17" y="3"/>
                      </a:lnTo>
                      <a:lnTo>
                        <a:pt x="16" y="4"/>
                      </a:lnTo>
                      <a:lnTo>
                        <a:pt x="14" y="6"/>
                      </a:lnTo>
                      <a:lnTo>
                        <a:pt x="12" y="7"/>
                      </a:lnTo>
                      <a:lnTo>
                        <a:pt x="10" y="8"/>
                      </a:lnTo>
                      <a:lnTo>
                        <a:pt x="9" y="10"/>
                      </a:lnTo>
                      <a:lnTo>
                        <a:pt x="7" y="11"/>
                      </a:lnTo>
                      <a:lnTo>
                        <a:pt x="6" y="12"/>
                      </a:lnTo>
                      <a:lnTo>
                        <a:pt x="5" y="14"/>
                      </a:lnTo>
                      <a:lnTo>
                        <a:pt x="4" y="16"/>
                      </a:lnTo>
                      <a:lnTo>
                        <a:pt x="3" y="18"/>
                      </a:lnTo>
                      <a:lnTo>
                        <a:pt x="2" y="19"/>
                      </a:lnTo>
                      <a:lnTo>
                        <a:pt x="1" y="21"/>
                      </a:lnTo>
                      <a:lnTo>
                        <a:pt x="1" y="23"/>
                      </a:lnTo>
                      <a:lnTo>
                        <a:pt x="1" y="25"/>
                      </a:lnTo>
                      <a:lnTo>
                        <a:pt x="0" y="27"/>
                      </a:lnTo>
                      <a:lnTo>
                        <a:pt x="0" y="29"/>
                      </a:lnTo>
                      <a:lnTo>
                        <a:pt x="0" y="31"/>
                      </a:lnTo>
                      <a:lnTo>
                        <a:pt x="0" y="33"/>
                      </a:lnTo>
                      <a:lnTo>
                        <a:pt x="0" y="35"/>
                      </a:lnTo>
                      <a:lnTo>
                        <a:pt x="1" y="37"/>
                      </a:lnTo>
                      <a:lnTo>
                        <a:pt x="1" y="39"/>
                      </a:lnTo>
                      <a:lnTo>
                        <a:pt x="1" y="41"/>
                      </a:lnTo>
                      <a:lnTo>
                        <a:pt x="2" y="43"/>
                      </a:lnTo>
                      <a:lnTo>
                        <a:pt x="3" y="45"/>
                      </a:lnTo>
                      <a:lnTo>
                        <a:pt x="4" y="47"/>
                      </a:lnTo>
                      <a:lnTo>
                        <a:pt x="5" y="49"/>
                      </a:lnTo>
                      <a:lnTo>
                        <a:pt x="6" y="50"/>
                      </a:lnTo>
                      <a:lnTo>
                        <a:pt x="7" y="52"/>
                      </a:lnTo>
                      <a:lnTo>
                        <a:pt x="9" y="53"/>
                      </a:lnTo>
                      <a:lnTo>
                        <a:pt x="10" y="55"/>
                      </a:lnTo>
                      <a:lnTo>
                        <a:pt x="12" y="56"/>
                      </a:lnTo>
                      <a:lnTo>
                        <a:pt x="14" y="57"/>
                      </a:lnTo>
                      <a:lnTo>
                        <a:pt x="16" y="58"/>
                      </a:lnTo>
                      <a:lnTo>
                        <a:pt x="17" y="59"/>
                      </a:lnTo>
                      <a:lnTo>
                        <a:pt x="19" y="60"/>
                      </a:lnTo>
                      <a:lnTo>
                        <a:pt x="21" y="61"/>
                      </a:lnTo>
                      <a:lnTo>
                        <a:pt x="23" y="61"/>
                      </a:lnTo>
                      <a:lnTo>
                        <a:pt x="25" y="62"/>
                      </a:lnTo>
                      <a:lnTo>
                        <a:pt x="27" y="62"/>
                      </a:lnTo>
                      <a:lnTo>
                        <a:pt x="29" y="62"/>
                      </a:lnTo>
                      <a:lnTo>
                        <a:pt x="31" y="62"/>
                      </a:lnTo>
                      <a:lnTo>
                        <a:pt x="33" y="62"/>
                      </a:lnTo>
                      <a:lnTo>
                        <a:pt x="35" y="62"/>
                      </a:lnTo>
                      <a:lnTo>
                        <a:pt x="37" y="62"/>
                      </a:lnTo>
                      <a:lnTo>
                        <a:pt x="39" y="61"/>
                      </a:lnTo>
                      <a:lnTo>
                        <a:pt x="41" y="61"/>
                      </a:lnTo>
                      <a:lnTo>
                        <a:pt x="43" y="60"/>
                      </a:lnTo>
                      <a:lnTo>
                        <a:pt x="44" y="59"/>
                      </a:lnTo>
                      <a:lnTo>
                        <a:pt x="46" y="58"/>
                      </a:lnTo>
                      <a:lnTo>
                        <a:pt x="48" y="57"/>
                      </a:lnTo>
                      <a:lnTo>
                        <a:pt x="50" y="56"/>
                      </a:lnTo>
                      <a:lnTo>
                        <a:pt x="51" y="55"/>
                      </a:lnTo>
                      <a:lnTo>
                        <a:pt x="53" y="53"/>
                      </a:lnTo>
                      <a:lnTo>
                        <a:pt x="54" y="52"/>
                      </a:lnTo>
                      <a:lnTo>
                        <a:pt x="55" y="50"/>
                      </a:lnTo>
                      <a:lnTo>
                        <a:pt x="57" y="49"/>
                      </a:lnTo>
                      <a:lnTo>
                        <a:pt x="58" y="47"/>
                      </a:lnTo>
                      <a:lnTo>
                        <a:pt x="59" y="45"/>
                      </a:lnTo>
                      <a:lnTo>
                        <a:pt x="59" y="43"/>
                      </a:lnTo>
                      <a:lnTo>
                        <a:pt x="60" y="41"/>
                      </a:lnTo>
                      <a:lnTo>
                        <a:pt x="61" y="39"/>
                      </a:lnTo>
                      <a:lnTo>
                        <a:pt x="61" y="37"/>
                      </a:lnTo>
                      <a:lnTo>
                        <a:pt x="61" y="35"/>
                      </a:lnTo>
                      <a:lnTo>
                        <a:pt x="62" y="33"/>
                      </a:lnTo>
                      <a:close/>
                    </a:path>
                  </a:pathLst>
                </a:custGeom>
                <a:solidFill>
                  <a:srgbClr val="0000FF"/>
                </a:solidFill>
                <a:ln w="0">
                  <a:solidFill>
                    <a:srgbClr val="0000FF"/>
                  </a:solidFill>
                  <a:prstDash val="solid"/>
                  <a:round/>
                  <a:headEnd/>
                  <a:tailEnd/>
                </a:ln>
                <a:effectLst/>
              </p:spPr>
              <p:txBody>
                <a:bodyPr vert="horz" wrap="square" lIns="91440" tIns="45720" rIns="91440" bIns="45720" numCol="1" anchor="t" anchorCtr="0" compatLnSpc="1">
                  <a:prstTxWarp prst="textNoShape">
                    <a:avLst/>
                  </a:prstTxWarp>
                </a:bodyPr>
                <a:lstStyle/>
                <a:p>
                  <a:endParaRPr lang="en-US" sz="1600">
                    <a:latin typeface="+mj-lt"/>
                  </a:endParaRPr>
                </a:p>
              </p:txBody>
            </p:sp>
          </p:grpSp>
        </p:grpSp>
      </p:grpSp>
    </p:spTree>
    <p:extLst>
      <p:ext uri="{BB962C8B-B14F-4D97-AF65-F5344CB8AC3E}">
        <p14:creationId xmlns:p14="http://schemas.microsoft.com/office/powerpoint/2010/main" val="100891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B28B0-E7C2-85D5-B648-E2D43F124B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67B2BF-4227-5B83-1527-6B5E72E34F7E}"/>
              </a:ext>
            </a:extLst>
          </p:cNvPr>
          <p:cNvSpPr>
            <a:spLocks noGrp="1"/>
          </p:cNvSpPr>
          <p:nvPr>
            <p:ph type="title"/>
          </p:nvPr>
        </p:nvSpPr>
        <p:spPr/>
        <p:txBody>
          <a:bodyPr/>
          <a:lstStyle/>
          <a:p>
            <a:r>
              <a:rPr lang="en-US" dirty="0"/>
              <a:t>H. Meander Corners</a:t>
            </a:r>
          </a:p>
        </p:txBody>
      </p:sp>
      <p:sp>
        <p:nvSpPr>
          <p:cNvPr id="40" name="Content Placeholder 39">
            <a:extLst>
              <a:ext uri="{FF2B5EF4-FFF2-40B4-BE49-F238E27FC236}">
                <a16:creationId xmlns:a16="http://schemas.microsoft.com/office/drawing/2014/main" id="{9AADF9C4-66E3-75CB-9ABA-D1BBD6FB9219}"/>
              </a:ext>
            </a:extLst>
          </p:cNvPr>
          <p:cNvSpPr>
            <a:spLocks noGrp="1"/>
          </p:cNvSpPr>
          <p:nvPr>
            <p:ph sz="half" idx="1"/>
          </p:nvPr>
        </p:nvSpPr>
        <p:spPr/>
        <p:txBody>
          <a:bodyPr/>
          <a:lstStyle/>
          <a:p>
            <a:r>
              <a:rPr lang="en-US" dirty="0"/>
              <a:t>2. Non-PLSS MC</a:t>
            </a:r>
          </a:p>
          <a:p>
            <a:pPr lvl="1"/>
            <a:r>
              <a:rPr lang="en-US" dirty="0">
                <a:latin typeface="+mj-lt"/>
              </a:rPr>
              <a:t>Boundary creation: Surveyors typically set MC on a parcel line that intersects navigable waterbody.</a:t>
            </a:r>
          </a:p>
          <a:p>
            <a:pPr lvl="1"/>
            <a:endParaRPr lang="en-US" dirty="0">
              <a:latin typeface="+mj-lt"/>
            </a:endParaRPr>
          </a:p>
          <a:p>
            <a:pPr lvl="1"/>
            <a:r>
              <a:rPr lang="en-US" dirty="0">
                <a:latin typeface="+mj-lt"/>
              </a:rPr>
              <a:t>Like PLSS </a:t>
            </a:r>
            <a:r>
              <a:rPr lang="en-US" dirty="0" err="1">
                <a:latin typeface="+mj-lt"/>
              </a:rPr>
              <a:t>MC.a</a:t>
            </a:r>
            <a:r>
              <a:rPr lang="en-US" dirty="0">
                <a:latin typeface="+mj-lt"/>
              </a:rPr>
              <a:t>, these can control line direction </a:t>
            </a:r>
            <a:r>
              <a:rPr lang="en-US" i="1" dirty="0">
                <a:latin typeface="+mj-lt"/>
              </a:rPr>
              <a:t>if called</a:t>
            </a:r>
            <a:r>
              <a:rPr lang="en-US" dirty="0">
                <a:latin typeface="+mj-lt"/>
              </a:rPr>
              <a:t>; waterbody is termination</a:t>
            </a:r>
          </a:p>
          <a:p>
            <a:pPr lvl="1"/>
            <a:endParaRPr lang="en-US" dirty="0">
              <a:latin typeface="+mj-lt"/>
            </a:endParaRPr>
          </a:p>
          <a:p>
            <a:pPr lvl="1"/>
            <a:r>
              <a:rPr lang="en-US" dirty="0">
                <a:latin typeface="+mj-lt"/>
              </a:rPr>
              <a:t>Unlike PLSS </a:t>
            </a:r>
            <a:r>
              <a:rPr lang="en-US" dirty="0" err="1">
                <a:latin typeface="+mj-lt"/>
              </a:rPr>
              <a:t>MC.a</a:t>
            </a:r>
            <a:r>
              <a:rPr lang="en-US" dirty="0">
                <a:latin typeface="+mj-lt"/>
              </a:rPr>
              <a:t>, line through MC is not necessarily a continuation nor restricted to cardinal dir.</a:t>
            </a:r>
          </a:p>
          <a:p>
            <a:pPr lvl="2"/>
            <a:endParaRPr lang="en-US" dirty="0"/>
          </a:p>
          <a:p>
            <a:pPr lvl="2"/>
            <a:endParaRPr lang="en-US" dirty="0"/>
          </a:p>
          <a:p>
            <a:pPr lvl="4"/>
            <a:endParaRPr lang="en-US" dirty="0"/>
          </a:p>
          <a:p>
            <a:pPr lvl="2"/>
            <a:endParaRPr lang="en-US" dirty="0"/>
          </a:p>
          <a:p>
            <a:pPr lvl="1"/>
            <a:endParaRPr lang="en-US" dirty="0"/>
          </a:p>
        </p:txBody>
      </p:sp>
      <p:grpSp>
        <p:nvGrpSpPr>
          <p:cNvPr id="3" name="Group 2">
            <a:extLst>
              <a:ext uri="{FF2B5EF4-FFF2-40B4-BE49-F238E27FC236}">
                <a16:creationId xmlns:a16="http://schemas.microsoft.com/office/drawing/2014/main" id="{CAAFF448-FA58-0CA2-4472-E9B95C1FA2E6}"/>
              </a:ext>
            </a:extLst>
          </p:cNvPr>
          <p:cNvGrpSpPr>
            <a:grpSpLocks noChangeAspect="1"/>
          </p:cNvGrpSpPr>
          <p:nvPr/>
        </p:nvGrpSpPr>
        <p:grpSpPr>
          <a:xfrm>
            <a:off x="7086600" y="2057400"/>
            <a:ext cx="4641209" cy="2685128"/>
            <a:chOff x="2951163" y="1239838"/>
            <a:chExt cx="6823091" cy="3947435"/>
          </a:xfrm>
        </p:grpSpPr>
        <p:grpSp>
          <p:nvGrpSpPr>
            <p:cNvPr id="4" name="Group 3">
              <a:extLst>
                <a:ext uri="{FF2B5EF4-FFF2-40B4-BE49-F238E27FC236}">
                  <a16:creationId xmlns:a16="http://schemas.microsoft.com/office/drawing/2014/main" id="{645119FD-53B3-277A-15B2-B69EBEC9DD0C}"/>
                </a:ext>
              </a:extLst>
            </p:cNvPr>
            <p:cNvGrpSpPr/>
            <p:nvPr/>
          </p:nvGrpSpPr>
          <p:grpSpPr>
            <a:xfrm>
              <a:off x="2951163" y="1239838"/>
              <a:ext cx="6283325" cy="3947435"/>
              <a:chOff x="2951163" y="1239838"/>
              <a:chExt cx="6283325" cy="3947435"/>
            </a:xfrm>
          </p:grpSpPr>
          <p:sp>
            <p:nvSpPr>
              <p:cNvPr id="38" name="Line 11">
                <a:extLst>
                  <a:ext uri="{FF2B5EF4-FFF2-40B4-BE49-F238E27FC236}">
                    <a16:creationId xmlns:a16="http://schemas.microsoft.com/office/drawing/2014/main" id="{80293348-98F2-1362-1B34-B554B7BEC717}"/>
                  </a:ext>
                </a:extLst>
              </p:cNvPr>
              <p:cNvSpPr>
                <a:spLocks noChangeShapeType="1"/>
              </p:cNvSpPr>
              <p:nvPr/>
            </p:nvSpPr>
            <p:spPr bwMode="auto">
              <a:xfrm flipH="1" flipV="1">
                <a:off x="2951163" y="4579938"/>
                <a:ext cx="2206928" cy="4387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grpSp>
            <p:nvGrpSpPr>
              <p:cNvPr id="39" name="Group 38">
                <a:extLst>
                  <a:ext uri="{FF2B5EF4-FFF2-40B4-BE49-F238E27FC236}">
                    <a16:creationId xmlns:a16="http://schemas.microsoft.com/office/drawing/2014/main" id="{35E71C59-A68F-C891-B8F5-79C615570CFD}"/>
                  </a:ext>
                </a:extLst>
              </p:cNvPr>
              <p:cNvGrpSpPr/>
              <p:nvPr/>
            </p:nvGrpSpPr>
            <p:grpSpPr>
              <a:xfrm>
                <a:off x="5080270" y="3436938"/>
                <a:ext cx="3550968" cy="1750335"/>
                <a:chOff x="5080270" y="3436938"/>
                <a:chExt cx="3550968" cy="1750335"/>
              </a:xfrm>
              <a:solidFill>
                <a:schemeClr val="accent1">
                  <a:lumMod val="20000"/>
                  <a:lumOff val="80000"/>
                </a:schemeClr>
              </a:solidFill>
            </p:grpSpPr>
            <p:sp>
              <p:nvSpPr>
                <p:cNvPr id="61" name="Freeform 12">
                  <a:extLst>
                    <a:ext uri="{FF2B5EF4-FFF2-40B4-BE49-F238E27FC236}">
                      <a16:creationId xmlns:a16="http://schemas.microsoft.com/office/drawing/2014/main" id="{07B9FFC0-987C-B529-53AF-6B124AE05ACA}"/>
                    </a:ext>
                  </a:extLst>
                </p:cNvPr>
                <p:cNvSpPr>
                  <a:spLocks/>
                </p:cNvSpPr>
                <p:nvPr/>
              </p:nvSpPr>
              <p:spPr bwMode="auto">
                <a:xfrm>
                  <a:off x="5299075" y="3436938"/>
                  <a:ext cx="3332163" cy="1401763"/>
                </a:xfrm>
                <a:custGeom>
                  <a:avLst/>
                  <a:gdLst>
                    <a:gd name="T0" fmla="*/ 84 w 8195"/>
                    <a:gd name="T1" fmla="*/ 2792 h 3372"/>
                    <a:gd name="T2" fmla="*/ 172 w 8195"/>
                    <a:gd name="T3" fmla="*/ 2613 h 3372"/>
                    <a:gd name="T4" fmla="*/ 264 w 8195"/>
                    <a:gd name="T5" fmla="*/ 2436 h 3372"/>
                    <a:gd name="T6" fmla="*/ 359 w 8195"/>
                    <a:gd name="T7" fmla="*/ 2260 h 3372"/>
                    <a:gd name="T8" fmla="*/ 399 w 8195"/>
                    <a:gd name="T9" fmla="*/ 2200 h 3372"/>
                    <a:gd name="T10" fmla="*/ 448 w 8195"/>
                    <a:gd name="T11" fmla="*/ 2145 h 3372"/>
                    <a:gd name="T12" fmla="*/ 503 w 8195"/>
                    <a:gd name="T13" fmla="*/ 2094 h 3372"/>
                    <a:gd name="T14" fmla="*/ 562 w 8195"/>
                    <a:gd name="T15" fmla="*/ 2046 h 3372"/>
                    <a:gd name="T16" fmla="*/ 623 w 8195"/>
                    <a:gd name="T17" fmla="*/ 1999 h 3372"/>
                    <a:gd name="T18" fmla="*/ 683 w 8195"/>
                    <a:gd name="T19" fmla="*/ 1951 h 3372"/>
                    <a:gd name="T20" fmla="*/ 739 w 8195"/>
                    <a:gd name="T21" fmla="*/ 1903 h 3372"/>
                    <a:gd name="T22" fmla="*/ 790 w 8195"/>
                    <a:gd name="T23" fmla="*/ 1851 h 3372"/>
                    <a:gd name="T24" fmla="*/ 833 w 8195"/>
                    <a:gd name="T25" fmla="*/ 1795 h 3372"/>
                    <a:gd name="T26" fmla="*/ 866 w 8195"/>
                    <a:gd name="T27" fmla="*/ 1733 h 3372"/>
                    <a:gd name="T28" fmla="*/ 890 w 8195"/>
                    <a:gd name="T29" fmla="*/ 1642 h 3372"/>
                    <a:gd name="T30" fmla="*/ 897 w 8195"/>
                    <a:gd name="T31" fmla="*/ 1496 h 3372"/>
                    <a:gd name="T32" fmla="*/ 879 w 8195"/>
                    <a:gd name="T33" fmla="*/ 1340 h 3372"/>
                    <a:gd name="T34" fmla="*/ 845 w 8195"/>
                    <a:gd name="T35" fmla="*/ 1177 h 3372"/>
                    <a:gd name="T36" fmla="*/ 802 w 8195"/>
                    <a:gd name="T37" fmla="*/ 1012 h 3372"/>
                    <a:gd name="T38" fmla="*/ 759 w 8195"/>
                    <a:gd name="T39" fmla="*/ 850 h 3372"/>
                    <a:gd name="T40" fmla="*/ 724 w 8195"/>
                    <a:gd name="T41" fmla="*/ 696 h 3372"/>
                    <a:gd name="T42" fmla="*/ 707 w 8195"/>
                    <a:gd name="T43" fmla="*/ 553 h 3372"/>
                    <a:gd name="T44" fmla="*/ 715 w 8195"/>
                    <a:gd name="T45" fmla="*/ 426 h 3372"/>
                    <a:gd name="T46" fmla="*/ 757 w 8195"/>
                    <a:gd name="T47" fmla="*/ 321 h 3372"/>
                    <a:gd name="T48" fmla="*/ 842 w 8195"/>
                    <a:gd name="T49" fmla="*/ 241 h 3372"/>
                    <a:gd name="T50" fmla="*/ 1070 w 8195"/>
                    <a:gd name="T51" fmla="*/ 148 h 3372"/>
                    <a:gd name="T52" fmla="*/ 1362 w 8195"/>
                    <a:gd name="T53" fmla="*/ 68 h 3372"/>
                    <a:gd name="T54" fmla="*/ 1661 w 8195"/>
                    <a:gd name="T55" fmla="*/ 21 h 3372"/>
                    <a:gd name="T56" fmla="*/ 1967 w 8195"/>
                    <a:gd name="T57" fmla="*/ 1 h 3372"/>
                    <a:gd name="T58" fmla="*/ 2277 w 8195"/>
                    <a:gd name="T59" fmla="*/ 5 h 3372"/>
                    <a:gd name="T60" fmla="*/ 2590 w 8195"/>
                    <a:gd name="T61" fmla="*/ 27 h 3372"/>
                    <a:gd name="T62" fmla="*/ 2905 w 8195"/>
                    <a:gd name="T63" fmla="*/ 63 h 3372"/>
                    <a:gd name="T64" fmla="*/ 3220 w 8195"/>
                    <a:gd name="T65" fmla="*/ 108 h 3372"/>
                    <a:gd name="T66" fmla="*/ 3533 w 8195"/>
                    <a:gd name="T67" fmla="*/ 159 h 3372"/>
                    <a:gd name="T68" fmla="*/ 3844 w 8195"/>
                    <a:gd name="T69" fmla="*/ 209 h 3372"/>
                    <a:gd name="T70" fmla="*/ 4150 w 8195"/>
                    <a:gd name="T71" fmla="*/ 255 h 3372"/>
                    <a:gd name="T72" fmla="*/ 4320 w 8195"/>
                    <a:gd name="T73" fmla="*/ 282 h 3372"/>
                    <a:gd name="T74" fmla="*/ 4490 w 8195"/>
                    <a:gd name="T75" fmla="*/ 315 h 3372"/>
                    <a:gd name="T76" fmla="*/ 4659 w 8195"/>
                    <a:gd name="T77" fmla="*/ 355 h 3372"/>
                    <a:gd name="T78" fmla="*/ 4826 w 8195"/>
                    <a:gd name="T79" fmla="*/ 402 h 3372"/>
                    <a:gd name="T80" fmla="*/ 4992 w 8195"/>
                    <a:gd name="T81" fmla="*/ 456 h 3372"/>
                    <a:gd name="T82" fmla="*/ 5155 w 8195"/>
                    <a:gd name="T83" fmla="*/ 518 h 3372"/>
                    <a:gd name="T84" fmla="*/ 5313 w 8195"/>
                    <a:gd name="T85" fmla="*/ 587 h 3372"/>
                    <a:gd name="T86" fmla="*/ 5468 w 8195"/>
                    <a:gd name="T87" fmla="*/ 665 h 3372"/>
                    <a:gd name="T88" fmla="*/ 5617 w 8195"/>
                    <a:gd name="T89" fmla="*/ 750 h 3372"/>
                    <a:gd name="T90" fmla="*/ 5760 w 8195"/>
                    <a:gd name="T91" fmla="*/ 844 h 3372"/>
                    <a:gd name="T92" fmla="*/ 5936 w 8195"/>
                    <a:gd name="T93" fmla="*/ 978 h 3372"/>
                    <a:gd name="T94" fmla="*/ 6182 w 8195"/>
                    <a:gd name="T95" fmla="*/ 1180 h 3372"/>
                    <a:gd name="T96" fmla="*/ 6420 w 8195"/>
                    <a:gd name="T97" fmla="*/ 1391 h 3372"/>
                    <a:gd name="T98" fmla="*/ 6651 w 8195"/>
                    <a:gd name="T99" fmla="*/ 1610 h 3372"/>
                    <a:gd name="T100" fmla="*/ 6877 w 8195"/>
                    <a:gd name="T101" fmla="*/ 1836 h 3372"/>
                    <a:gd name="T102" fmla="*/ 7096 w 8195"/>
                    <a:gd name="T103" fmla="*/ 2069 h 3372"/>
                    <a:gd name="T104" fmla="*/ 7311 w 8195"/>
                    <a:gd name="T105" fmla="*/ 2306 h 3372"/>
                    <a:gd name="T106" fmla="*/ 7520 w 8195"/>
                    <a:gd name="T107" fmla="*/ 2548 h 3372"/>
                    <a:gd name="T108" fmla="*/ 7726 w 8195"/>
                    <a:gd name="T109" fmla="*/ 2793 h 3372"/>
                    <a:gd name="T110" fmla="*/ 7929 w 8195"/>
                    <a:gd name="T111" fmla="*/ 3040 h 3372"/>
                    <a:gd name="T112" fmla="*/ 8129 w 8195"/>
                    <a:gd name="T113" fmla="*/ 3289 h 3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95" h="3372">
                      <a:moveTo>
                        <a:pt x="0" y="2970"/>
                      </a:moveTo>
                      <a:lnTo>
                        <a:pt x="56" y="2852"/>
                      </a:lnTo>
                      <a:lnTo>
                        <a:pt x="84" y="2792"/>
                      </a:lnTo>
                      <a:lnTo>
                        <a:pt x="113" y="2732"/>
                      </a:lnTo>
                      <a:lnTo>
                        <a:pt x="143" y="2672"/>
                      </a:lnTo>
                      <a:lnTo>
                        <a:pt x="172" y="2613"/>
                      </a:lnTo>
                      <a:lnTo>
                        <a:pt x="202" y="2553"/>
                      </a:lnTo>
                      <a:lnTo>
                        <a:pt x="233" y="2494"/>
                      </a:lnTo>
                      <a:lnTo>
                        <a:pt x="264" y="2436"/>
                      </a:lnTo>
                      <a:lnTo>
                        <a:pt x="295" y="2377"/>
                      </a:lnTo>
                      <a:lnTo>
                        <a:pt x="326" y="2318"/>
                      </a:lnTo>
                      <a:lnTo>
                        <a:pt x="359" y="2260"/>
                      </a:lnTo>
                      <a:lnTo>
                        <a:pt x="371" y="2239"/>
                      </a:lnTo>
                      <a:lnTo>
                        <a:pt x="384" y="2219"/>
                      </a:lnTo>
                      <a:lnTo>
                        <a:pt x="399" y="2200"/>
                      </a:lnTo>
                      <a:lnTo>
                        <a:pt x="415" y="2181"/>
                      </a:lnTo>
                      <a:lnTo>
                        <a:pt x="431" y="2163"/>
                      </a:lnTo>
                      <a:lnTo>
                        <a:pt x="448" y="2145"/>
                      </a:lnTo>
                      <a:lnTo>
                        <a:pt x="466" y="2128"/>
                      </a:lnTo>
                      <a:lnTo>
                        <a:pt x="484" y="2111"/>
                      </a:lnTo>
                      <a:lnTo>
                        <a:pt x="503" y="2094"/>
                      </a:lnTo>
                      <a:lnTo>
                        <a:pt x="523" y="2078"/>
                      </a:lnTo>
                      <a:lnTo>
                        <a:pt x="542" y="2062"/>
                      </a:lnTo>
                      <a:lnTo>
                        <a:pt x="562" y="2046"/>
                      </a:lnTo>
                      <a:lnTo>
                        <a:pt x="582" y="2030"/>
                      </a:lnTo>
                      <a:lnTo>
                        <a:pt x="603" y="2014"/>
                      </a:lnTo>
                      <a:lnTo>
                        <a:pt x="623" y="1999"/>
                      </a:lnTo>
                      <a:lnTo>
                        <a:pt x="643" y="1983"/>
                      </a:lnTo>
                      <a:lnTo>
                        <a:pt x="663" y="1967"/>
                      </a:lnTo>
                      <a:lnTo>
                        <a:pt x="683" y="1951"/>
                      </a:lnTo>
                      <a:lnTo>
                        <a:pt x="702" y="1935"/>
                      </a:lnTo>
                      <a:lnTo>
                        <a:pt x="721" y="1919"/>
                      </a:lnTo>
                      <a:lnTo>
                        <a:pt x="739" y="1903"/>
                      </a:lnTo>
                      <a:lnTo>
                        <a:pt x="757" y="1886"/>
                      </a:lnTo>
                      <a:lnTo>
                        <a:pt x="774" y="1868"/>
                      </a:lnTo>
                      <a:lnTo>
                        <a:pt x="790" y="1851"/>
                      </a:lnTo>
                      <a:lnTo>
                        <a:pt x="805" y="1833"/>
                      </a:lnTo>
                      <a:lnTo>
                        <a:pt x="820" y="1814"/>
                      </a:lnTo>
                      <a:lnTo>
                        <a:pt x="833" y="1795"/>
                      </a:lnTo>
                      <a:lnTo>
                        <a:pt x="845" y="1775"/>
                      </a:lnTo>
                      <a:lnTo>
                        <a:pt x="856" y="1754"/>
                      </a:lnTo>
                      <a:lnTo>
                        <a:pt x="866" y="1733"/>
                      </a:lnTo>
                      <a:lnTo>
                        <a:pt x="874" y="1710"/>
                      </a:lnTo>
                      <a:lnTo>
                        <a:pt x="881" y="1687"/>
                      </a:lnTo>
                      <a:lnTo>
                        <a:pt x="890" y="1642"/>
                      </a:lnTo>
                      <a:lnTo>
                        <a:pt x="896" y="1595"/>
                      </a:lnTo>
                      <a:lnTo>
                        <a:pt x="898" y="1546"/>
                      </a:lnTo>
                      <a:lnTo>
                        <a:pt x="897" y="1496"/>
                      </a:lnTo>
                      <a:lnTo>
                        <a:pt x="894" y="1445"/>
                      </a:lnTo>
                      <a:lnTo>
                        <a:pt x="888" y="1393"/>
                      </a:lnTo>
                      <a:lnTo>
                        <a:pt x="879" y="1340"/>
                      </a:lnTo>
                      <a:lnTo>
                        <a:pt x="869" y="1286"/>
                      </a:lnTo>
                      <a:lnTo>
                        <a:pt x="858" y="1232"/>
                      </a:lnTo>
                      <a:lnTo>
                        <a:pt x="845" y="1177"/>
                      </a:lnTo>
                      <a:lnTo>
                        <a:pt x="831" y="1122"/>
                      </a:lnTo>
                      <a:lnTo>
                        <a:pt x="816" y="1067"/>
                      </a:lnTo>
                      <a:lnTo>
                        <a:pt x="802" y="1012"/>
                      </a:lnTo>
                      <a:lnTo>
                        <a:pt x="787" y="958"/>
                      </a:lnTo>
                      <a:lnTo>
                        <a:pt x="772" y="904"/>
                      </a:lnTo>
                      <a:lnTo>
                        <a:pt x="759" y="850"/>
                      </a:lnTo>
                      <a:lnTo>
                        <a:pt x="746" y="798"/>
                      </a:lnTo>
                      <a:lnTo>
                        <a:pt x="734" y="746"/>
                      </a:lnTo>
                      <a:lnTo>
                        <a:pt x="724" y="696"/>
                      </a:lnTo>
                      <a:lnTo>
                        <a:pt x="716" y="646"/>
                      </a:lnTo>
                      <a:lnTo>
                        <a:pt x="710" y="599"/>
                      </a:lnTo>
                      <a:lnTo>
                        <a:pt x="707" y="553"/>
                      </a:lnTo>
                      <a:lnTo>
                        <a:pt x="707" y="509"/>
                      </a:lnTo>
                      <a:lnTo>
                        <a:pt x="709" y="466"/>
                      </a:lnTo>
                      <a:lnTo>
                        <a:pt x="715" y="426"/>
                      </a:lnTo>
                      <a:lnTo>
                        <a:pt x="725" y="389"/>
                      </a:lnTo>
                      <a:lnTo>
                        <a:pt x="739" y="354"/>
                      </a:lnTo>
                      <a:lnTo>
                        <a:pt x="757" y="321"/>
                      </a:lnTo>
                      <a:lnTo>
                        <a:pt x="781" y="291"/>
                      </a:lnTo>
                      <a:lnTo>
                        <a:pt x="809" y="265"/>
                      </a:lnTo>
                      <a:lnTo>
                        <a:pt x="842" y="241"/>
                      </a:lnTo>
                      <a:lnTo>
                        <a:pt x="881" y="221"/>
                      </a:lnTo>
                      <a:lnTo>
                        <a:pt x="975" y="182"/>
                      </a:lnTo>
                      <a:lnTo>
                        <a:pt x="1070" y="148"/>
                      </a:lnTo>
                      <a:lnTo>
                        <a:pt x="1167" y="117"/>
                      </a:lnTo>
                      <a:lnTo>
                        <a:pt x="1264" y="91"/>
                      </a:lnTo>
                      <a:lnTo>
                        <a:pt x="1362" y="68"/>
                      </a:lnTo>
                      <a:lnTo>
                        <a:pt x="1461" y="49"/>
                      </a:lnTo>
                      <a:lnTo>
                        <a:pt x="1561" y="33"/>
                      </a:lnTo>
                      <a:lnTo>
                        <a:pt x="1661" y="21"/>
                      </a:lnTo>
                      <a:lnTo>
                        <a:pt x="1762" y="12"/>
                      </a:lnTo>
                      <a:lnTo>
                        <a:pt x="1864" y="5"/>
                      </a:lnTo>
                      <a:lnTo>
                        <a:pt x="1967" y="1"/>
                      </a:lnTo>
                      <a:lnTo>
                        <a:pt x="2069" y="0"/>
                      </a:lnTo>
                      <a:lnTo>
                        <a:pt x="2173" y="1"/>
                      </a:lnTo>
                      <a:lnTo>
                        <a:pt x="2277" y="5"/>
                      </a:lnTo>
                      <a:lnTo>
                        <a:pt x="2381" y="10"/>
                      </a:lnTo>
                      <a:lnTo>
                        <a:pt x="2485" y="18"/>
                      </a:lnTo>
                      <a:lnTo>
                        <a:pt x="2590" y="27"/>
                      </a:lnTo>
                      <a:lnTo>
                        <a:pt x="2695" y="38"/>
                      </a:lnTo>
                      <a:lnTo>
                        <a:pt x="2800" y="50"/>
                      </a:lnTo>
                      <a:lnTo>
                        <a:pt x="2905" y="63"/>
                      </a:lnTo>
                      <a:lnTo>
                        <a:pt x="3010" y="77"/>
                      </a:lnTo>
                      <a:lnTo>
                        <a:pt x="3115" y="93"/>
                      </a:lnTo>
                      <a:lnTo>
                        <a:pt x="3220" y="108"/>
                      </a:lnTo>
                      <a:lnTo>
                        <a:pt x="3324" y="125"/>
                      </a:lnTo>
                      <a:lnTo>
                        <a:pt x="3429" y="142"/>
                      </a:lnTo>
                      <a:lnTo>
                        <a:pt x="3533" y="159"/>
                      </a:lnTo>
                      <a:lnTo>
                        <a:pt x="3637" y="176"/>
                      </a:lnTo>
                      <a:lnTo>
                        <a:pt x="3741" y="192"/>
                      </a:lnTo>
                      <a:lnTo>
                        <a:pt x="3844" y="209"/>
                      </a:lnTo>
                      <a:lnTo>
                        <a:pt x="3947" y="225"/>
                      </a:lnTo>
                      <a:lnTo>
                        <a:pt x="4049" y="240"/>
                      </a:lnTo>
                      <a:lnTo>
                        <a:pt x="4150" y="255"/>
                      </a:lnTo>
                      <a:lnTo>
                        <a:pt x="4207" y="263"/>
                      </a:lnTo>
                      <a:lnTo>
                        <a:pt x="4263" y="272"/>
                      </a:lnTo>
                      <a:lnTo>
                        <a:pt x="4320" y="282"/>
                      </a:lnTo>
                      <a:lnTo>
                        <a:pt x="4377" y="292"/>
                      </a:lnTo>
                      <a:lnTo>
                        <a:pt x="4433" y="303"/>
                      </a:lnTo>
                      <a:lnTo>
                        <a:pt x="4490" y="315"/>
                      </a:lnTo>
                      <a:lnTo>
                        <a:pt x="4546" y="327"/>
                      </a:lnTo>
                      <a:lnTo>
                        <a:pt x="4603" y="341"/>
                      </a:lnTo>
                      <a:lnTo>
                        <a:pt x="4659" y="355"/>
                      </a:lnTo>
                      <a:lnTo>
                        <a:pt x="4715" y="370"/>
                      </a:lnTo>
                      <a:lnTo>
                        <a:pt x="4771" y="385"/>
                      </a:lnTo>
                      <a:lnTo>
                        <a:pt x="4826" y="402"/>
                      </a:lnTo>
                      <a:lnTo>
                        <a:pt x="4882" y="419"/>
                      </a:lnTo>
                      <a:lnTo>
                        <a:pt x="4937" y="437"/>
                      </a:lnTo>
                      <a:lnTo>
                        <a:pt x="4992" y="456"/>
                      </a:lnTo>
                      <a:lnTo>
                        <a:pt x="5047" y="476"/>
                      </a:lnTo>
                      <a:lnTo>
                        <a:pt x="5101" y="496"/>
                      </a:lnTo>
                      <a:lnTo>
                        <a:pt x="5155" y="518"/>
                      </a:lnTo>
                      <a:lnTo>
                        <a:pt x="5208" y="540"/>
                      </a:lnTo>
                      <a:lnTo>
                        <a:pt x="5261" y="563"/>
                      </a:lnTo>
                      <a:lnTo>
                        <a:pt x="5313" y="587"/>
                      </a:lnTo>
                      <a:lnTo>
                        <a:pt x="5365" y="612"/>
                      </a:lnTo>
                      <a:lnTo>
                        <a:pt x="5417" y="638"/>
                      </a:lnTo>
                      <a:lnTo>
                        <a:pt x="5468" y="665"/>
                      </a:lnTo>
                      <a:lnTo>
                        <a:pt x="5518" y="692"/>
                      </a:lnTo>
                      <a:lnTo>
                        <a:pt x="5568" y="721"/>
                      </a:lnTo>
                      <a:lnTo>
                        <a:pt x="5617" y="750"/>
                      </a:lnTo>
                      <a:lnTo>
                        <a:pt x="5666" y="781"/>
                      </a:lnTo>
                      <a:lnTo>
                        <a:pt x="5713" y="812"/>
                      </a:lnTo>
                      <a:lnTo>
                        <a:pt x="5760" y="844"/>
                      </a:lnTo>
                      <a:lnTo>
                        <a:pt x="5807" y="878"/>
                      </a:lnTo>
                      <a:lnTo>
                        <a:pt x="5852" y="912"/>
                      </a:lnTo>
                      <a:lnTo>
                        <a:pt x="5936" y="978"/>
                      </a:lnTo>
                      <a:lnTo>
                        <a:pt x="6019" y="1044"/>
                      </a:lnTo>
                      <a:lnTo>
                        <a:pt x="6101" y="1111"/>
                      </a:lnTo>
                      <a:lnTo>
                        <a:pt x="6182" y="1180"/>
                      </a:lnTo>
                      <a:lnTo>
                        <a:pt x="6262" y="1249"/>
                      </a:lnTo>
                      <a:lnTo>
                        <a:pt x="6341" y="1320"/>
                      </a:lnTo>
                      <a:lnTo>
                        <a:pt x="6420" y="1391"/>
                      </a:lnTo>
                      <a:lnTo>
                        <a:pt x="6498" y="1463"/>
                      </a:lnTo>
                      <a:lnTo>
                        <a:pt x="6575" y="1536"/>
                      </a:lnTo>
                      <a:lnTo>
                        <a:pt x="6651" y="1610"/>
                      </a:lnTo>
                      <a:lnTo>
                        <a:pt x="6727" y="1685"/>
                      </a:lnTo>
                      <a:lnTo>
                        <a:pt x="6802" y="1760"/>
                      </a:lnTo>
                      <a:lnTo>
                        <a:pt x="6877" y="1836"/>
                      </a:lnTo>
                      <a:lnTo>
                        <a:pt x="6950" y="1913"/>
                      </a:lnTo>
                      <a:lnTo>
                        <a:pt x="7024" y="1991"/>
                      </a:lnTo>
                      <a:lnTo>
                        <a:pt x="7096" y="2069"/>
                      </a:lnTo>
                      <a:lnTo>
                        <a:pt x="7168" y="2147"/>
                      </a:lnTo>
                      <a:lnTo>
                        <a:pt x="7240" y="2226"/>
                      </a:lnTo>
                      <a:lnTo>
                        <a:pt x="7311" y="2306"/>
                      </a:lnTo>
                      <a:lnTo>
                        <a:pt x="7381" y="2386"/>
                      </a:lnTo>
                      <a:lnTo>
                        <a:pt x="7451" y="2467"/>
                      </a:lnTo>
                      <a:lnTo>
                        <a:pt x="7520" y="2548"/>
                      </a:lnTo>
                      <a:lnTo>
                        <a:pt x="7590" y="2629"/>
                      </a:lnTo>
                      <a:lnTo>
                        <a:pt x="7658" y="2711"/>
                      </a:lnTo>
                      <a:lnTo>
                        <a:pt x="7726" y="2793"/>
                      </a:lnTo>
                      <a:lnTo>
                        <a:pt x="7794" y="2875"/>
                      </a:lnTo>
                      <a:lnTo>
                        <a:pt x="7862" y="2958"/>
                      </a:lnTo>
                      <a:lnTo>
                        <a:pt x="7929" y="3040"/>
                      </a:lnTo>
                      <a:lnTo>
                        <a:pt x="7996" y="3123"/>
                      </a:lnTo>
                      <a:lnTo>
                        <a:pt x="8062" y="3206"/>
                      </a:lnTo>
                      <a:lnTo>
                        <a:pt x="8129" y="3289"/>
                      </a:lnTo>
                      <a:lnTo>
                        <a:pt x="8195" y="3372"/>
                      </a:lnTo>
                    </a:path>
                  </a:pathLst>
                </a:custGeom>
                <a:grp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62" name="Line 31">
                  <a:extLst>
                    <a:ext uri="{FF2B5EF4-FFF2-40B4-BE49-F238E27FC236}">
                      <a16:creationId xmlns:a16="http://schemas.microsoft.com/office/drawing/2014/main" id="{FAE8E5A3-C6FC-464B-6DFE-23D84D89CC2D}"/>
                    </a:ext>
                  </a:extLst>
                </p:cNvPr>
                <p:cNvSpPr>
                  <a:spLocks noChangeShapeType="1"/>
                </p:cNvSpPr>
                <p:nvPr/>
              </p:nvSpPr>
              <p:spPr bwMode="auto">
                <a:xfrm flipV="1">
                  <a:off x="5080270" y="4670424"/>
                  <a:ext cx="218807" cy="516849"/>
                </a:xfrm>
                <a:prstGeom prst="line">
                  <a:avLst/>
                </a:prstGeom>
                <a:grp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latin typeface="+mj-lt"/>
                  </a:endParaRPr>
                </a:p>
              </p:txBody>
            </p:sp>
          </p:grpSp>
          <p:sp>
            <p:nvSpPr>
              <p:cNvPr id="42" name="Line 32">
                <a:extLst>
                  <a:ext uri="{FF2B5EF4-FFF2-40B4-BE49-F238E27FC236}">
                    <a16:creationId xmlns:a16="http://schemas.microsoft.com/office/drawing/2014/main" id="{CA92785F-9CBC-3607-2604-C2B450D7B124}"/>
                  </a:ext>
                </a:extLst>
              </p:cNvPr>
              <p:cNvSpPr>
                <a:spLocks noChangeShapeType="1"/>
              </p:cNvSpPr>
              <p:nvPr/>
            </p:nvSpPr>
            <p:spPr bwMode="auto">
              <a:xfrm>
                <a:off x="3773489" y="2925762"/>
                <a:ext cx="1781006" cy="133008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43" name="Line 33">
                <a:extLst>
                  <a:ext uri="{FF2B5EF4-FFF2-40B4-BE49-F238E27FC236}">
                    <a16:creationId xmlns:a16="http://schemas.microsoft.com/office/drawing/2014/main" id="{0E9815B9-A984-9E6D-7ADE-D456B98D0C7C}"/>
                  </a:ext>
                </a:extLst>
              </p:cNvPr>
              <p:cNvSpPr>
                <a:spLocks noChangeShapeType="1"/>
              </p:cNvSpPr>
              <p:nvPr/>
            </p:nvSpPr>
            <p:spPr bwMode="auto">
              <a:xfrm flipH="1">
                <a:off x="6905037" y="1568451"/>
                <a:ext cx="859426" cy="196511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44" name="Line 35">
                <a:extLst>
                  <a:ext uri="{FF2B5EF4-FFF2-40B4-BE49-F238E27FC236}">
                    <a16:creationId xmlns:a16="http://schemas.microsoft.com/office/drawing/2014/main" id="{BE333182-4360-D8CA-0C8A-17900143C1B0}"/>
                  </a:ext>
                </a:extLst>
              </p:cNvPr>
              <p:cNvSpPr>
                <a:spLocks noChangeShapeType="1"/>
              </p:cNvSpPr>
              <p:nvPr/>
            </p:nvSpPr>
            <p:spPr bwMode="auto">
              <a:xfrm>
                <a:off x="5019674" y="1743076"/>
                <a:ext cx="1185451" cy="167140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45" name="Line 37">
                <a:extLst>
                  <a:ext uri="{FF2B5EF4-FFF2-40B4-BE49-F238E27FC236}">
                    <a16:creationId xmlns:a16="http://schemas.microsoft.com/office/drawing/2014/main" id="{8806848E-979B-22EC-DFBC-0272E60EB50D}"/>
                  </a:ext>
                </a:extLst>
              </p:cNvPr>
              <p:cNvSpPr>
                <a:spLocks noChangeShapeType="1"/>
              </p:cNvSpPr>
              <p:nvPr/>
            </p:nvSpPr>
            <p:spPr bwMode="auto">
              <a:xfrm flipH="1">
                <a:off x="8026400" y="2298700"/>
                <a:ext cx="1208088" cy="185194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46" name="Line 48">
                <a:extLst>
                  <a:ext uri="{FF2B5EF4-FFF2-40B4-BE49-F238E27FC236}">
                    <a16:creationId xmlns:a16="http://schemas.microsoft.com/office/drawing/2014/main" id="{C2DD3A38-2BB5-871C-20A4-613C3BE459F3}"/>
                  </a:ext>
                </a:extLst>
              </p:cNvPr>
              <p:cNvSpPr>
                <a:spLocks noChangeShapeType="1"/>
              </p:cNvSpPr>
              <p:nvPr/>
            </p:nvSpPr>
            <p:spPr bwMode="auto">
              <a:xfrm>
                <a:off x="7115175" y="1239838"/>
                <a:ext cx="2119313" cy="10588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47" name="Line 49">
                <a:extLst>
                  <a:ext uri="{FF2B5EF4-FFF2-40B4-BE49-F238E27FC236}">
                    <a16:creationId xmlns:a16="http://schemas.microsoft.com/office/drawing/2014/main" id="{A708D74E-5440-16A2-F765-3AFF53748996}"/>
                  </a:ext>
                </a:extLst>
              </p:cNvPr>
              <p:cNvSpPr>
                <a:spLocks noChangeShapeType="1"/>
              </p:cNvSpPr>
              <p:nvPr/>
            </p:nvSpPr>
            <p:spPr bwMode="auto">
              <a:xfrm flipV="1">
                <a:off x="5019675" y="1239838"/>
                <a:ext cx="2095500" cy="5032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48" name="Line 50">
                <a:extLst>
                  <a:ext uri="{FF2B5EF4-FFF2-40B4-BE49-F238E27FC236}">
                    <a16:creationId xmlns:a16="http://schemas.microsoft.com/office/drawing/2014/main" id="{B54A9D54-C7FE-575C-84FD-F87146C278BE}"/>
                  </a:ext>
                </a:extLst>
              </p:cNvPr>
              <p:cNvSpPr>
                <a:spLocks noChangeShapeType="1"/>
              </p:cNvSpPr>
              <p:nvPr/>
            </p:nvSpPr>
            <p:spPr bwMode="auto">
              <a:xfrm flipV="1">
                <a:off x="3773488" y="1743076"/>
                <a:ext cx="1246188" cy="118268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49" name="Line 51">
                <a:extLst>
                  <a:ext uri="{FF2B5EF4-FFF2-40B4-BE49-F238E27FC236}">
                    <a16:creationId xmlns:a16="http://schemas.microsoft.com/office/drawing/2014/main" id="{DA6A4D27-75E2-88E8-AB97-7BBC02024A77}"/>
                  </a:ext>
                </a:extLst>
              </p:cNvPr>
              <p:cNvSpPr>
                <a:spLocks noChangeShapeType="1"/>
              </p:cNvSpPr>
              <p:nvPr/>
            </p:nvSpPr>
            <p:spPr bwMode="auto">
              <a:xfrm flipV="1">
                <a:off x="2951163" y="2925763"/>
                <a:ext cx="822325" cy="16541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50" name="Freeform 54">
                <a:extLst>
                  <a:ext uri="{FF2B5EF4-FFF2-40B4-BE49-F238E27FC236}">
                    <a16:creationId xmlns:a16="http://schemas.microsoft.com/office/drawing/2014/main" id="{03255BCA-8E4C-4FD9-7B72-0BABCF6CFAB0}"/>
                  </a:ext>
                </a:extLst>
              </p:cNvPr>
              <p:cNvSpPr>
                <a:spLocks/>
              </p:cNvSpPr>
              <p:nvPr/>
            </p:nvSpPr>
            <p:spPr bwMode="auto">
              <a:xfrm>
                <a:off x="4966375" y="4949859"/>
                <a:ext cx="73152" cy="73152"/>
              </a:xfrm>
              <a:prstGeom prst="ellipse">
                <a:avLst/>
              </a:prstGeom>
              <a:solidFill>
                <a:srgbClr val="0040FF"/>
              </a:solidFill>
              <a:ln w="0">
                <a:solidFill>
                  <a:srgbClr val="0040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51" name="Freeform 54">
                <a:extLst>
                  <a:ext uri="{FF2B5EF4-FFF2-40B4-BE49-F238E27FC236}">
                    <a16:creationId xmlns:a16="http://schemas.microsoft.com/office/drawing/2014/main" id="{E151A625-8E9A-0425-E91F-132105703E03}"/>
                  </a:ext>
                </a:extLst>
              </p:cNvPr>
              <p:cNvSpPr>
                <a:spLocks/>
              </p:cNvSpPr>
              <p:nvPr/>
            </p:nvSpPr>
            <p:spPr bwMode="auto">
              <a:xfrm>
                <a:off x="5393582" y="4129493"/>
                <a:ext cx="73152" cy="73152"/>
              </a:xfrm>
              <a:prstGeom prst="ellipse">
                <a:avLst/>
              </a:prstGeom>
              <a:solidFill>
                <a:srgbClr val="0040FF"/>
              </a:solidFill>
              <a:ln w="0">
                <a:solidFill>
                  <a:srgbClr val="0040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52" name="Freeform 54">
                <a:extLst>
                  <a:ext uri="{FF2B5EF4-FFF2-40B4-BE49-F238E27FC236}">
                    <a16:creationId xmlns:a16="http://schemas.microsoft.com/office/drawing/2014/main" id="{7653A97A-B49C-A0AD-65B9-9FAB93501DE0}"/>
                  </a:ext>
                </a:extLst>
              </p:cNvPr>
              <p:cNvSpPr>
                <a:spLocks/>
              </p:cNvSpPr>
              <p:nvPr/>
            </p:nvSpPr>
            <p:spPr bwMode="auto">
              <a:xfrm>
                <a:off x="6103701" y="3292915"/>
                <a:ext cx="73152" cy="73152"/>
              </a:xfrm>
              <a:prstGeom prst="ellipse">
                <a:avLst/>
              </a:prstGeom>
              <a:solidFill>
                <a:srgbClr val="0040FF"/>
              </a:solidFill>
              <a:ln w="0">
                <a:solidFill>
                  <a:srgbClr val="0040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53" name="Freeform 54">
                <a:extLst>
                  <a:ext uri="{FF2B5EF4-FFF2-40B4-BE49-F238E27FC236}">
                    <a16:creationId xmlns:a16="http://schemas.microsoft.com/office/drawing/2014/main" id="{7E50BE85-7186-3935-FBFF-A3936E034E8B}"/>
                  </a:ext>
                </a:extLst>
              </p:cNvPr>
              <p:cNvSpPr>
                <a:spLocks/>
              </p:cNvSpPr>
              <p:nvPr/>
            </p:nvSpPr>
            <p:spPr bwMode="auto">
              <a:xfrm>
                <a:off x="6929742" y="3348038"/>
                <a:ext cx="73152" cy="73152"/>
              </a:xfrm>
              <a:prstGeom prst="ellipse">
                <a:avLst/>
              </a:prstGeom>
              <a:solidFill>
                <a:srgbClr val="0040FF"/>
              </a:solidFill>
              <a:ln w="0">
                <a:solidFill>
                  <a:srgbClr val="0040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54" name="Freeform 54">
                <a:extLst>
                  <a:ext uri="{FF2B5EF4-FFF2-40B4-BE49-F238E27FC236}">
                    <a16:creationId xmlns:a16="http://schemas.microsoft.com/office/drawing/2014/main" id="{70B71A0B-377F-B2F8-E41C-4F3AA2F073AA}"/>
                  </a:ext>
                </a:extLst>
              </p:cNvPr>
              <p:cNvSpPr>
                <a:spLocks/>
              </p:cNvSpPr>
              <p:nvPr/>
            </p:nvSpPr>
            <p:spPr bwMode="auto">
              <a:xfrm>
                <a:off x="8078981" y="3981958"/>
                <a:ext cx="73152" cy="73152"/>
              </a:xfrm>
              <a:prstGeom prst="ellipse">
                <a:avLst/>
              </a:prstGeom>
              <a:solidFill>
                <a:srgbClr val="0040FF"/>
              </a:solidFill>
              <a:ln w="0">
                <a:solidFill>
                  <a:srgbClr val="0040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55" name="Freeform: Shape 54">
                <a:extLst>
                  <a:ext uri="{FF2B5EF4-FFF2-40B4-BE49-F238E27FC236}">
                    <a16:creationId xmlns:a16="http://schemas.microsoft.com/office/drawing/2014/main" id="{9686A206-AAA2-96E9-AAD4-CA549F8A0808}"/>
                  </a:ext>
                </a:extLst>
              </p:cNvPr>
              <p:cNvSpPr/>
              <p:nvPr/>
            </p:nvSpPr>
            <p:spPr>
              <a:xfrm>
                <a:off x="5100506" y="4555222"/>
                <a:ext cx="3498210" cy="629174"/>
              </a:xfrm>
              <a:custGeom>
                <a:avLst/>
                <a:gdLst>
                  <a:gd name="connsiteX0" fmla="*/ 3498210 w 3498210"/>
                  <a:gd name="connsiteY0" fmla="*/ 209725 h 629174"/>
                  <a:gd name="connsiteX1" fmla="*/ 268448 w 3498210"/>
                  <a:gd name="connsiteY1" fmla="*/ 0 h 629174"/>
                  <a:gd name="connsiteX2" fmla="*/ 0 w 3498210"/>
                  <a:gd name="connsiteY2" fmla="*/ 629174 h 629174"/>
                  <a:gd name="connsiteX3" fmla="*/ 3498210 w 3498210"/>
                  <a:gd name="connsiteY3" fmla="*/ 209725 h 629174"/>
                </a:gdLst>
                <a:ahLst/>
                <a:cxnLst>
                  <a:cxn ang="0">
                    <a:pos x="connsiteX0" y="connsiteY0"/>
                  </a:cxn>
                  <a:cxn ang="0">
                    <a:pos x="connsiteX1" y="connsiteY1"/>
                  </a:cxn>
                  <a:cxn ang="0">
                    <a:pos x="connsiteX2" y="connsiteY2"/>
                  </a:cxn>
                  <a:cxn ang="0">
                    <a:pos x="connsiteX3" y="connsiteY3"/>
                  </a:cxn>
                </a:cxnLst>
                <a:rect l="l" t="t" r="r" b="b"/>
                <a:pathLst>
                  <a:path w="3498210" h="629174">
                    <a:moveTo>
                      <a:pt x="3498210" y="209725"/>
                    </a:moveTo>
                    <a:lnTo>
                      <a:pt x="268448" y="0"/>
                    </a:lnTo>
                    <a:lnTo>
                      <a:pt x="0" y="629174"/>
                    </a:lnTo>
                    <a:lnTo>
                      <a:pt x="3498210" y="209725"/>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grpSp>
            <p:nvGrpSpPr>
              <p:cNvPr id="56" name="Group 55">
                <a:extLst>
                  <a:ext uri="{FF2B5EF4-FFF2-40B4-BE49-F238E27FC236}">
                    <a16:creationId xmlns:a16="http://schemas.microsoft.com/office/drawing/2014/main" id="{FDAB2A66-9743-3B61-4E7B-235C3ACC42D2}"/>
                  </a:ext>
                </a:extLst>
              </p:cNvPr>
              <p:cNvGrpSpPr/>
              <p:nvPr/>
            </p:nvGrpSpPr>
            <p:grpSpPr>
              <a:xfrm>
                <a:off x="3762881" y="2066487"/>
                <a:ext cx="4696015" cy="2592976"/>
                <a:chOff x="3762881" y="2066487"/>
                <a:chExt cx="4696015" cy="2592976"/>
              </a:xfrm>
            </p:grpSpPr>
            <p:sp>
              <p:nvSpPr>
                <p:cNvPr id="57" name="TextBox 56">
                  <a:extLst>
                    <a:ext uri="{FF2B5EF4-FFF2-40B4-BE49-F238E27FC236}">
                      <a16:creationId xmlns:a16="http://schemas.microsoft.com/office/drawing/2014/main" id="{A3B77DB5-9491-7AEA-F070-B9D9B29737E6}"/>
                    </a:ext>
                  </a:extLst>
                </p:cNvPr>
                <p:cNvSpPr txBox="1"/>
                <p:nvPr/>
              </p:nvSpPr>
              <p:spPr>
                <a:xfrm>
                  <a:off x="3762881" y="3799779"/>
                  <a:ext cx="876228" cy="859684"/>
                </a:xfrm>
                <a:prstGeom prst="rect">
                  <a:avLst/>
                </a:prstGeom>
                <a:noFill/>
              </p:spPr>
              <p:txBody>
                <a:bodyPr wrap="square" rtlCol="0">
                  <a:spAutoFit/>
                </a:bodyPr>
                <a:lstStyle/>
                <a:p>
                  <a:pPr algn="ctr"/>
                  <a:r>
                    <a:rPr lang="en-US" sz="1600">
                      <a:latin typeface="+mj-lt"/>
                    </a:rPr>
                    <a:t>Lot 12</a:t>
                  </a:r>
                </a:p>
              </p:txBody>
            </p:sp>
            <p:sp>
              <p:nvSpPr>
                <p:cNvPr id="58" name="TextBox 57">
                  <a:extLst>
                    <a:ext uri="{FF2B5EF4-FFF2-40B4-BE49-F238E27FC236}">
                      <a16:creationId xmlns:a16="http://schemas.microsoft.com/office/drawing/2014/main" id="{14EABDA7-8A58-F185-A018-48CC6BE9BF4C}"/>
                    </a:ext>
                  </a:extLst>
                </p:cNvPr>
                <p:cNvSpPr txBox="1"/>
                <p:nvPr/>
              </p:nvSpPr>
              <p:spPr>
                <a:xfrm>
                  <a:off x="4619955" y="2794497"/>
                  <a:ext cx="876228" cy="859684"/>
                </a:xfrm>
                <a:prstGeom prst="rect">
                  <a:avLst/>
                </a:prstGeom>
                <a:noFill/>
              </p:spPr>
              <p:txBody>
                <a:bodyPr wrap="square" rtlCol="0">
                  <a:spAutoFit/>
                </a:bodyPr>
                <a:lstStyle/>
                <a:p>
                  <a:pPr algn="ctr"/>
                  <a:r>
                    <a:rPr lang="en-US" sz="1600">
                      <a:latin typeface="+mj-lt"/>
                    </a:rPr>
                    <a:t>Lot 13</a:t>
                  </a:r>
                </a:p>
              </p:txBody>
            </p:sp>
            <p:sp>
              <p:nvSpPr>
                <p:cNvPr id="59" name="TextBox 58">
                  <a:extLst>
                    <a:ext uri="{FF2B5EF4-FFF2-40B4-BE49-F238E27FC236}">
                      <a16:creationId xmlns:a16="http://schemas.microsoft.com/office/drawing/2014/main" id="{F38702AB-07FC-F826-E5F3-B38789F2F7A6}"/>
                    </a:ext>
                  </a:extLst>
                </p:cNvPr>
                <p:cNvSpPr txBox="1"/>
                <p:nvPr/>
              </p:nvSpPr>
              <p:spPr>
                <a:xfrm>
                  <a:off x="6106206" y="2066487"/>
                  <a:ext cx="876228" cy="859684"/>
                </a:xfrm>
                <a:prstGeom prst="rect">
                  <a:avLst/>
                </a:prstGeom>
                <a:noFill/>
              </p:spPr>
              <p:txBody>
                <a:bodyPr wrap="square" rtlCol="0">
                  <a:spAutoFit/>
                </a:bodyPr>
                <a:lstStyle/>
                <a:p>
                  <a:pPr algn="ctr"/>
                  <a:r>
                    <a:rPr lang="en-US" sz="1600">
                      <a:latin typeface="+mj-lt"/>
                    </a:rPr>
                    <a:t>Lot 14</a:t>
                  </a:r>
                </a:p>
              </p:txBody>
            </p:sp>
            <p:sp>
              <p:nvSpPr>
                <p:cNvPr id="60" name="TextBox 59">
                  <a:extLst>
                    <a:ext uri="{FF2B5EF4-FFF2-40B4-BE49-F238E27FC236}">
                      <a16:creationId xmlns:a16="http://schemas.microsoft.com/office/drawing/2014/main" id="{F42F35D4-63B2-8B1C-1BD7-7D340DD87737}"/>
                    </a:ext>
                  </a:extLst>
                </p:cNvPr>
                <p:cNvSpPr txBox="1"/>
                <p:nvPr/>
              </p:nvSpPr>
              <p:spPr>
                <a:xfrm>
                  <a:off x="7582668" y="2561438"/>
                  <a:ext cx="876228" cy="859684"/>
                </a:xfrm>
                <a:prstGeom prst="rect">
                  <a:avLst/>
                </a:prstGeom>
                <a:noFill/>
              </p:spPr>
              <p:txBody>
                <a:bodyPr wrap="square" rtlCol="0">
                  <a:spAutoFit/>
                </a:bodyPr>
                <a:lstStyle/>
                <a:p>
                  <a:pPr algn="ctr"/>
                  <a:r>
                    <a:rPr lang="en-US" sz="1600">
                      <a:latin typeface="+mj-lt"/>
                    </a:rPr>
                    <a:t>Lot 15</a:t>
                  </a:r>
                </a:p>
              </p:txBody>
            </p:sp>
          </p:grpSp>
        </p:grpSp>
        <p:grpSp>
          <p:nvGrpSpPr>
            <p:cNvPr id="5" name="Group 4">
              <a:extLst>
                <a:ext uri="{FF2B5EF4-FFF2-40B4-BE49-F238E27FC236}">
                  <a16:creationId xmlns:a16="http://schemas.microsoft.com/office/drawing/2014/main" id="{DE54964E-7BC4-DDF3-214C-8E6DC28DE21F}"/>
                </a:ext>
              </a:extLst>
            </p:cNvPr>
            <p:cNvGrpSpPr/>
            <p:nvPr/>
          </p:nvGrpSpPr>
          <p:grpSpPr>
            <a:xfrm>
              <a:off x="8919280" y="3569515"/>
              <a:ext cx="854974" cy="497712"/>
              <a:chOff x="9389063" y="3418513"/>
              <a:chExt cx="854974" cy="497712"/>
            </a:xfrm>
          </p:grpSpPr>
          <p:sp>
            <p:nvSpPr>
              <p:cNvPr id="22" name="Freeform 54">
                <a:extLst>
                  <a:ext uri="{FF2B5EF4-FFF2-40B4-BE49-F238E27FC236}">
                    <a16:creationId xmlns:a16="http://schemas.microsoft.com/office/drawing/2014/main" id="{A8534826-0B1C-3281-238C-846FD9EF9AF9}"/>
                  </a:ext>
                </a:extLst>
              </p:cNvPr>
              <p:cNvSpPr>
                <a:spLocks/>
              </p:cNvSpPr>
              <p:nvPr/>
            </p:nvSpPr>
            <p:spPr bwMode="auto">
              <a:xfrm>
                <a:off x="9389063" y="3572295"/>
                <a:ext cx="67213" cy="73153"/>
              </a:xfrm>
              <a:prstGeom prst="ellipse">
                <a:avLst/>
              </a:prstGeom>
              <a:solidFill>
                <a:srgbClr val="0040FF"/>
              </a:solidFill>
              <a:ln w="0">
                <a:solidFill>
                  <a:srgbClr val="0040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32" name="TextBox 31">
                <a:extLst>
                  <a:ext uri="{FF2B5EF4-FFF2-40B4-BE49-F238E27FC236}">
                    <a16:creationId xmlns:a16="http://schemas.microsoft.com/office/drawing/2014/main" id="{FBE2CD47-8BD5-4352-3580-997246DBCB04}"/>
                  </a:ext>
                </a:extLst>
              </p:cNvPr>
              <p:cNvSpPr txBox="1"/>
              <p:nvPr/>
            </p:nvSpPr>
            <p:spPr>
              <a:xfrm>
                <a:off x="9460712" y="3418513"/>
                <a:ext cx="783325" cy="497712"/>
              </a:xfrm>
              <a:prstGeom prst="rect">
                <a:avLst/>
              </a:prstGeom>
              <a:noFill/>
            </p:spPr>
            <p:txBody>
              <a:bodyPr wrap="square" rtlCol="0">
                <a:spAutoFit/>
              </a:bodyPr>
              <a:lstStyle/>
              <a:p>
                <a:r>
                  <a:rPr lang="en-US" sz="1600">
                    <a:solidFill>
                      <a:srgbClr val="0000FF"/>
                    </a:solidFill>
                    <a:latin typeface="+mj-lt"/>
                  </a:rPr>
                  <a:t>MC</a:t>
                </a:r>
              </a:p>
            </p:txBody>
          </p:sp>
        </p:grpSp>
      </p:grpSp>
    </p:spTree>
    <p:extLst>
      <p:ext uri="{BB962C8B-B14F-4D97-AF65-F5344CB8AC3E}">
        <p14:creationId xmlns:p14="http://schemas.microsoft.com/office/powerpoint/2010/main" val="35869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ED590C-9F70-A014-C643-FFE4FA0EAADE}"/>
              </a:ext>
            </a:extLst>
          </p:cNvPr>
          <p:cNvSpPr>
            <a:spLocks noGrp="1"/>
          </p:cNvSpPr>
          <p:nvPr>
            <p:ph type="title"/>
          </p:nvPr>
        </p:nvSpPr>
        <p:spPr/>
        <p:txBody>
          <a:bodyPr/>
          <a:lstStyle/>
          <a:p>
            <a:r>
              <a:rPr lang="en-US"/>
              <a:t>A. Introduction</a:t>
            </a:r>
          </a:p>
        </p:txBody>
      </p:sp>
      <p:sp>
        <p:nvSpPr>
          <p:cNvPr id="5" name="Content Placeholder 4">
            <a:extLst>
              <a:ext uri="{FF2B5EF4-FFF2-40B4-BE49-F238E27FC236}">
                <a16:creationId xmlns:a16="http://schemas.microsoft.com/office/drawing/2014/main" id="{1B80E834-67FC-D09E-A184-72E63D91F00A}"/>
              </a:ext>
            </a:extLst>
          </p:cNvPr>
          <p:cNvSpPr>
            <a:spLocks noGrp="1"/>
          </p:cNvSpPr>
          <p:nvPr>
            <p:ph sz="half" idx="1"/>
          </p:nvPr>
        </p:nvSpPr>
        <p:spPr/>
        <p:txBody>
          <a:bodyPr>
            <a:normAutofit/>
          </a:bodyPr>
          <a:lstStyle/>
          <a:p>
            <a:r>
              <a:rPr lang="en-US"/>
              <a:t>Riparian – Of, relating to, or located on the bank of a river or stream; moving water.</a:t>
            </a:r>
          </a:p>
          <a:p>
            <a:endParaRPr lang="en-US"/>
          </a:p>
          <a:p>
            <a:r>
              <a:rPr lang="en-US"/>
              <a:t>Littoral – Of, or relating to, the coast or shore of an ocean, sea, or lake</a:t>
            </a:r>
          </a:p>
          <a:p>
            <a:endParaRPr lang="en-US"/>
          </a:p>
          <a:p>
            <a:r>
              <a:rPr lang="en-US"/>
              <a:t>Riparian right - Collective term for a riparian or littoral right.</a:t>
            </a:r>
          </a:p>
          <a:p>
            <a:endParaRPr lang="en-US"/>
          </a:p>
          <a:p>
            <a:r>
              <a:rPr lang="en-US"/>
              <a:t>Riparian owner – Owner of land abutting a waterway. Ownership may or may not extend under the water.</a:t>
            </a:r>
          </a:p>
          <a:p>
            <a:pPr lvl="1"/>
            <a:endParaRPr lang="en-US"/>
          </a:p>
        </p:txBody>
      </p:sp>
      <p:grpSp>
        <p:nvGrpSpPr>
          <p:cNvPr id="19" name="Group 18">
            <a:extLst>
              <a:ext uri="{FF2B5EF4-FFF2-40B4-BE49-F238E27FC236}">
                <a16:creationId xmlns:a16="http://schemas.microsoft.com/office/drawing/2014/main" id="{4527D760-1BC9-624D-D7A4-43985829B913}"/>
              </a:ext>
            </a:extLst>
          </p:cNvPr>
          <p:cNvGrpSpPr>
            <a:grpSpLocks noChangeAspect="1"/>
          </p:cNvGrpSpPr>
          <p:nvPr/>
        </p:nvGrpSpPr>
        <p:grpSpPr>
          <a:xfrm>
            <a:off x="6355304" y="854593"/>
            <a:ext cx="5434330" cy="5029200"/>
            <a:chOff x="5945872" y="854593"/>
            <a:chExt cx="6422390" cy="5943600"/>
          </a:xfrm>
        </p:grpSpPr>
        <p:grpSp>
          <p:nvGrpSpPr>
            <p:cNvPr id="16" name="Group 15">
              <a:extLst>
                <a:ext uri="{FF2B5EF4-FFF2-40B4-BE49-F238E27FC236}">
                  <a16:creationId xmlns:a16="http://schemas.microsoft.com/office/drawing/2014/main" id="{1C012984-62BA-94C5-B8F9-DAC62474C659}"/>
                </a:ext>
              </a:extLst>
            </p:cNvPr>
            <p:cNvGrpSpPr>
              <a:grpSpLocks noChangeAspect="1"/>
            </p:cNvGrpSpPr>
            <p:nvPr/>
          </p:nvGrpSpPr>
          <p:grpSpPr>
            <a:xfrm>
              <a:off x="5945872" y="854593"/>
              <a:ext cx="6422390" cy="5943600"/>
              <a:chOff x="6236472" y="1761089"/>
              <a:chExt cx="7410450" cy="6858000"/>
            </a:xfrm>
          </p:grpSpPr>
          <p:pic>
            <p:nvPicPr>
              <p:cNvPr id="1032" name="Picture 8" descr="Umbrella Png - ClipArt Best">
                <a:extLst>
                  <a:ext uri="{FF2B5EF4-FFF2-40B4-BE49-F238E27FC236}">
                    <a16:creationId xmlns:a16="http://schemas.microsoft.com/office/drawing/2014/main" id="{4B0FCC8E-394D-EB2B-71CB-73511DFEF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6472" y="1761089"/>
                <a:ext cx="741045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6AB11008-1750-90C5-80ED-6ADE80352C1D}"/>
                  </a:ext>
                </a:extLst>
              </p:cNvPr>
              <p:cNvSpPr txBox="1"/>
              <p:nvPr/>
            </p:nvSpPr>
            <p:spPr>
              <a:xfrm rot="592475">
                <a:off x="9075023" y="2385231"/>
                <a:ext cx="2067990" cy="871951"/>
              </a:xfrm>
              <a:prstGeom prst="rect">
                <a:avLst/>
              </a:prstGeom>
              <a:noFill/>
            </p:spPr>
            <p:txBody>
              <a:bodyPr wrap="none" rtlCol="0">
                <a:prstTxWarp prst="textCanUp">
                  <a:avLst/>
                </a:prstTxWarp>
                <a:spAutoFit/>
              </a:bodyPr>
              <a:lstStyle/>
              <a:p>
                <a:pPr algn="ctr"/>
                <a:r>
                  <a:rPr lang="en-US" sz="3200">
                    <a:solidFill>
                      <a:srgbClr val="0000FF"/>
                    </a:solidFill>
                    <a:latin typeface="AdLib WGL4 BT" panose="04040805040B02020603" pitchFamily="82" charset="0"/>
                  </a:rPr>
                  <a:t>Riparian</a:t>
                </a:r>
              </a:p>
              <a:p>
                <a:pPr algn="ctr"/>
                <a:r>
                  <a:rPr lang="en-US" sz="3200">
                    <a:solidFill>
                      <a:srgbClr val="0000FF"/>
                    </a:solidFill>
                    <a:latin typeface="AdLib WGL4 BT" panose="04040805040B02020603" pitchFamily="82" charset="0"/>
                  </a:rPr>
                  <a:t>Rights</a:t>
                </a:r>
              </a:p>
            </p:txBody>
          </p:sp>
        </p:grpSp>
        <p:sp>
          <p:nvSpPr>
            <p:cNvPr id="14" name="TextBox 13">
              <a:extLst>
                <a:ext uri="{FF2B5EF4-FFF2-40B4-BE49-F238E27FC236}">
                  <a16:creationId xmlns:a16="http://schemas.microsoft.com/office/drawing/2014/main" id="{1AFA3FEA-015A-6286-C160-BA42E0ABADE2}"/>
                </a:ext>
              </a:extLst>
            </p:cNvPr>
            <p:cNvSpPr txBox="1"/>
            <p:nvPr/>
          </p:nvSpPr>
          <p:spPr>
            <a:xfrm>
              <a:off x="7318635" y="4709788"/>
              <a:ext cx="949299" cy="369332"/>
            </a:xfrm>
            <a:prstGeom prst="rect">
              <a:avLst/>
            </a:prstGeom>
            <a:noFill/>
          </p:spPr>
          <p:txBody>
            <a:bodyPr wrap="none" rtlCol="0">
              <a:spAutoFit/>
            </a:bodyPr>
            <a:lstStyle/>
            <a:p>
              <a:r>
                <a:rPr lang="en-US" sz="1800">
                  <a:latin typeface="+mj-lt"/>
                </a:rPr>
                <a:t>Riparian</a:t>
              </a:r>
            </a:p>
          </p:txBody>
        </p:sp>
        <p:sp>
          <p:nvSpPr>
            <p:cNvPr id="15" name="TextBox 14">
              <a:extLst>
                <a:ext uri="{FF2B5EF4-FFF2-40B4-BE49-F238E27FC236}">
                  <a16:creationId xmlns:a16="http://schemas.microsoft.com/office/drawing/2014/main" id="{97CC9847-D225-1C09-B305-9E616C79FCD9}"/>
                </a:ext>
              </a:extLst>
            </p:cNvPr>
            <p:cNvSpPr txBox="1"/>
            <p:nvPr/>
          </p:nvSpPr>
          <p:spPr>
            <a:xfrm>
              <a:off x="10115416" y="4709788"/>
              <a:ext cx="833370" cy="369332"/>
            </a:xfrm>
            <a:prstGeom prst="rect">
              <a:avLst/>
            </a:prstGeom>
            <a:noFill/>
          </p:spPr>
          <p:txBody>
            <a:bodyPr wrap="none" rtlCol="0">
              <a:spAutoFit/>
            </a:bodyPr>
            <a:lstStyle/>
            <a:p>
              <a:r>
                <a:rPr lang="en-US" sz="1800">
                  <a:latin typeface="+mj-lt"/>
                </a:rPr>
                <a:t>Littoral</a:t>
              </a:r>
            </a:p>
          </p:txBody>
        </p:sp>
        <p:pic>
          <p:nvPicPr>
            <p:cNvPr id="1026" name="Picture 2" descr="&quot;Dawn at Cave Point&quot; by Michael Knapstein. Door County, WI.">
              <a:extLst>
                <a:ext uri="{FF2B5EF4-FFF2-40B4-BE49-F238E27FC236}">
                  <a16:creationId xmlns:a16="http://schemas.microsoft.com/office/drawing/2014/main" id="{D6DE639D-73B7-6E6C-3B1A-83FACD690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8592" y="3015950"/>
              <a:ext cx="2514600" cy="16734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Dane County's Yahara River watershed">
              <a:extLst>
                <a:ext uri="{FF2B5EF4-FFF2-40B4-BE49-F238E27FC236}">
                  <a16:creationId xmlns:a16="http://schemas.microsoft.com/office/drawing/2014/main" id="{57935708-0B88-54E6-B548-426CB98EFF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8162" y="3015950"/>
              <a:ext cx="2514600" cy="16734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27331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C67A9-FF43-B7E5-66ED-8A78270917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994F3D-5AC0-0FE8-FF6B-E73742232189}"/>
              </a:ext>
            </a:extLst>
          </p:cNvPr>
          <p:cNvSpPr>
            <a:spLocks noGrp="1"/>
          </p:cNvSpPr>
          <p:nvPr>
            <p:ph type="title"/>
          </p:nvPr>
        </p:nvSpPr>
        <p:spPr/>
        <p:txBody>
          <a:bodyPr/>
          <a:lstStyle/>
          <a:p>
            <a:r>
              <a:rPr lang="en-US" dirty="0"/>
              <a:t>H. Meander Corners</a:t>
            </a:r>
          </a:p>
        </p:txBody>
      </p:sp>
      <p:sp>
        <p:nvSpPr>
          <p:cNvPr id="40" name="Content Placeholder 39">
            <a:extLst>
              <a:ext uri="{FF2B5EF4-FFF2-40B4-BE49-F238E27FC236}">
                <a16:creationId xmlns:a16="http://schemas.microsoft.com/office/drawing/2014/main" id="{0AC91BB8-25C4-43C2-4228-2E46E4A23F04}"/>
              </a:ext>
            </a:extLst>
          </p:cNvPr>
          <p:cNvSpPr>
            <a:spLocks noGrp="1"/>
          </p:cNvSpPr>
          <p:nvPr>
            <p:ph sz="half" idx="1"/>
          </p:nvPr>
        </p:nvSpPr>
        <p:spPr/>
        <p:txBody>
          <a:bodyPr/>
          <a:lstStyle/>
          <a:p>
            <a:r>
              <a:rPr lang="en-US" dirty="0"/>
              <a:t>2. Non-PLSS MC</a:t>
            </a:r>
          </a:p>
          <a:p>
            <a:pPr lvl="1"/>
            <a:r>
              <a:rPr lang="en-US" dirty="0">
                <a:latin typeface="+mj-lt"/>
              </a:rPr>
              <a:t>Boundary creation: Surveyors typically set MC on a parcel line that intersects navigable waterbody.</a:t>
            </a:r>
          </a:p>
          <a:p>
            <a:pPr lvl="1"/>
            <a:endParaRPr lang="en-US" dirty="0">
              <a:latin typeface="+mj-lt"/>
            </a:endParaRPr>
          </a:p>
          <a:p>
            <a:pPr lvl="1"/>
            <a:r>
              <a:rPr lang="en-US" dirty="0">
                <a:latin typeface="+mj-lt"/>
              </a:rPr>
              <a:t>Example: Reliction</a:t>
            </a:r>
          </a:p>
          <a:p>
            <a:pPr lvl="2"/>
            <a:r>
              <a:rPr lang="en-US" dirty="0">
                <a:latin typeface="+mj-lt"/>
              </a:rPr>
              <a:t>Extend property lines straight through MC until they intersect the shore or thread/thalweg?</a:t>
            </a:r>
          </a:p>
          <a:p>
            <a:pPr lvl="2"/>
            <a:endParaRPr lang="en-US" dirty="0"/>
          </a:p>
          <a:p>
            <a:pPr lvl="2"/>
            <a:endParaRPr lang="en-US" dirty="0"/>
          </a:p>
          <a:p>
            <a:pPr lvl="1"/>
            <a:endParaRPr lang="en-US" dirty="0"/>
          </a:p>
        </p:txBody>
      </p:sp>
      <p:grpSp>
        <p:nvGrpSpPr>
          <p:cNvPr id="67" name="Group 66">
            <a:extLst>
              <a:ext uri="{FF2B5EF4-FFF2-40B4-BE49-F238E27FC236}">
                <a16:creationId xmlns:a16="http://schemas.microsoft.com/office/drawing/2014/main" id="{7FB0CB0B-1041-C533-AAC5-82126CDA10EB}"/>
              </a:ext>
            </a:extLst>
          </p:cNvPr>
          <p:cNvGrpSpPr>
            <a:grpSpLocks noChangeAspect="1"/>
          </p:cNvGrpSpPr>
          <p:nvPr/>
        </p:nvGrpSpPr>
        <p:grpSpPr>
          <a:xfrm>
            <a:off x="7086600" y="2057400"/>
            <a:ext cx="4632485" cy="2971750"/>
            <a:chOff x="2951163" y="1239838"/>
            <a:chExt cx="6810265" cy="4368801"/>
          </a:xfrm>
        </p:grpSpPr>
        <p:grpSp>
          <p:nvGrpSpPr>
            <p:cNvPr id="68" name="Group 67">
              <a:extLst>
                <a:ext uri="{FF2B5EF4-FFF2-40B4-BE49-F238E27FC236}">
                  <a16:creationId xmlns:a16="http://schemas.microsoft.com/office/drawing/2014/main" id="{BC4D7ECF-883F-15C0-D924-D0F0B91964CD}"/>
                </a:ext>
              </a:extLst>
            </p:cNvPr>
            <p:cNvGrpSpPr/>
            <p:nvPr/>
          </p:nvGrpSpPr>
          <p:grpSpPr>
            <a:xfrm>
              <a:off x="2951163" y="1239838"/>
              <a:ext cx="6283325" cy="4368801"/>
              <a:chOff x="2951163" y="1239838"/>
              <a:chExt cx="6283325" cy="4368801"/>
            </a:xfrm>
          </p:grpSpPr>
          <p:sp>
            <p:nvSpPr>
              <p:cNvPr id="72" name="Freeform 39">
                <a:extLst>
                  <a:ext uri="{FF2B5EF4-FFF2-40B4-BE49-F238E27FC236}">
                    <a16:creationId xmlns:a16="http://schemas.microsoft.com/office/drawing/2014/main" id="{7A1E80D8-2DEE-C01C-EA8E-289BE5D85CA4}"/>
                  </a:ext>
                </a:extLst>
              </p:cNvPr>
              <p:cNvSpPr>
                <a:spLocks/>
              </p:cNvSpPr>
              <p:nvPr/>
            </p:nvSpPr>
            <p:spPr bwMode="auto">
              <a:xfrm>
                <a:off x="4308475" y="4305301"/>
                <a:ext cx="4849813" cy="1303338"/>
              </a:xfrm>
              <a:custGeom>
                <a:avLst/>
                <a:gdLst>
                  <a:gd name="T0" fmla="*/ 97 w 11928"/>
                  <a:gd name="T1" fmla="*/ 2913 h 3137"/>
                  <a:gd name="T2" fmla="*/ 254 w 11928"/>
                  <a:gd name="T3" fmla="*/ 2625 h 3137"/>
                  <a:gd name="T4" fmla="*/ 439 w 11928"/>
                  <a:gd name="T5" fmla="*/ 2350 h 3137"/>
                  <a:gd name="T6" fmla="*/ 650 w 11928"/>
                  <a:gd name="T7" fmla="*/ 2091 h 3137"/>
                  <a:gd name="T8" fmla="*/ 883 w 11928"/>
                  <a:gd name="T9" fmla="*/ 1851 h 3137"/>
                  <a:gd name="T10" fmla="*/ 1135 w 11928"/>
                  <a:gd name="T11" fmla="*/ 1631 h 3137"/>
                  <a:gd name="T12" fmla="*/ 1402 w 11928"/>
                  <a:gd name="T13" fmla="*/ 1434 h 3137"/>
                  <a:gd name="T14" fmla="*/ 1681 w 11928"/>
                  <a:gd name="T15" fmla="*/ 1261 h 3137"/>
                  <a:gd name="T16" fmla="*/ 2043 w 11928"/>
                  <a:gd name="T17" fmla="*/ 1071 h 3137"/>
                  <a:gd name="T18" fmla="*/ 2446 w 11928"/>
                  <a:gd name="T19" fmla="*/ 877 h 3137"/>
                  <a:gd name="T20" fmla="*/ 2861 w 11928"/>
                  <a:gd name="T21" fmla="*/ 700 h 3137"/>
                  <a:gd name="T22" fmla="*/ 3285 w 11928"/>
                  <a:gd name="T23" fmla="*/ 550 h 3137"/>
                  <a:gd name="T24" fmla="*/ 3715 w 11928"/>
                  <a:gd name="T25" fmla="*/ 434 h 3137"/>
                  <a:gd name="T26" fmla="*/ 4148 w 11928"/>
                  <a:gd name="T27" fmla="*/ 363 h 3137"/>
                  <a:gd name="T28" fmla="*/ 4579 w 11928"/>
                  <a:gd name="T29" fmla="*/ 345 h 3137"/>
                  <a:gd name="T30" fmla="*/ 5006 w 11928"/>
                  <a:gd name="T31" fmla="*/ 389 h 3137"/>
                  <a:gd name="T32" fmla="*/ 5226 w 11928"/>
                  <a:gd name="T33" fmla="*/ 481 h 3137"/>
                  <a:gd name="T34" fmla="*/ 5288 w 11928"/>
                  <a:gd name="T35" fmla="*/ 668 h 3137"/>
                  <a:gd name="T36" fmla="*/ 5276 w 11928"/>
                  <a:gd name="T37" fmla="*/ 927 h 3137"/>
                  <a:gd name="T38" fmla="*/ 5222 w 11928"/>
                  <a:gd name="T39" fmla="*/ 1223 h 3137"/>
                  <a:gd name="T40" fmla="*/ 5161 w 11928"/>
                  <a:gd name="T41" fmla="*/ 1518 h 3137"/>
                  <a:gd name="T42" fmla="*/ 5125 w 11928"/>
                  <a:gd name="T43" fmla="*/ 1777 h 3137"/>
                  <a:gd name="T44" fmla="*/ 5147 w 11928"/>
                  <a:gd name="T45" fmla="*/ 1962 h 3137"/>
                  <a:gd name="T46" fmla="*/ 5260 w 11928"/>
                  <a:gd name="T47" fmla="*/ 2037 h 3137"/>
                  <a:gd name="T48" fmla="*/ 5587 w 11928"/>
                  <a:gd name="T49" fmla="*/ 1949 h 3137"/>
                  <a:gd name="T50" fmla="*/ 5915 w 11928"/>
                  <a:gd name="T51" fmla="*/ 1733 h 3137"/>
                  <a:gd name="T52" fmla="*/ 6207 w 11928"/>
                  <a:gd name="T53" fmla="*/ 1434 h 3137"/>
                  <a:gd name="T54" fmla="*/ 6479 w 11928"/>
                  <a:gd name="T55" fmla="*/ 1090 h 3137"/>
                  <a:gd name="T56" fmla="*/ 6747 w 11928"/>
                  <a:gd name="T57" fmla="*/ 738 h 3137"/>
                  <a:gd name="T58" fmla="*/ 7028 w 11928"/>
                  <a:gd name="T59" fmla="*/ 418 h 3137"/>
                  <a:gd name="T60" fmla="*/ 7337 w 11928"/>
                  <a:gd name="T61" fmla="*/ 166 h 3137"/>
                  <a:gd name="T62" fmla="*/ 7692 w 11928"/>
                  <a:gd name="T63" fmla="*/ 20 h 3137"/>
                  <a:gd name="T64" fmla="*/ 8026 w 11928"/>
                  <a:gd name="T65" fmla="*/ 11 h 3137"/>
                  <a:gd name="T66" fmla="*/ 8318 w 11928"/>
                  <a:gd name="T67" fmla="*/ 106 h 3137"/>
                  <a:gd name="T68" fmla="*/ 8588 w 11928"/>
                  <a:gd name="T69" fmla="*/ 279 h 3137"/>
                  <a:gd name="T70" fmla="*/ 8844 w 11928"/>
                  <a:gd name="T71" fmla="*/ 507 h 3137"/>
                  <a:gd name="T72" fmla="*/ 9092 w 11928"/>
                  <a:gd name="T73" fmla="*/ 767 h 3137"/>
                  <a:gd name="T74" fmla="*/ 9340 w 11928"/>
                  <a:gd name="T75" fmla="*/ 1035 h 3137"/>
                  <a:gd name="T76" fmla="*/ 9594 w 11928"/>
                  <a:gd name="T77" fmla="*/ 1287 h 3137"/>
                  <a:gd name="T78" fmla="*/ 9862 w 11928"/>
                  <a:gd name="T79" fmla="*/ 1502 h 3137"/>
                  <a:gd name="T80" fmla="*/ 10110 w 11928"/>
                  <a:gd name="T81" fmla="*/ 1654 h 3137"/>
                  <a:gd name="T82" fmla="*/ 10351 w 11928"/>
                  <a:gd name="T83" fmla="*/ 1792 h 3137"/>
                  <a:gd name="T84" fmla="*/ 10596 w 11928"/>
                  <a:gd name="T85" fmla="*/ 1925 h 3137"/>
                  <a:gd name="T86" fmla="*/ 10843 w 11928"/>
                  <a:gd name="T87" fmla="*/ 2053 h 3137"/>
                  <a:gd name="T88" fmla="*/ 11093 w 11928"/>
                  <a:gd name="T89" fmla="*/ 2175 h 3137"/>
                  <a:gd name="T90" fmla="*/ 11347 w 11928"/>
                  <a:gd name="T91" fmla="*/ 2289 h 3137"/>
                  <a:gd name="T92" fmla="*/ 11603 w 11928"/>
                  <a:gd name="T93" fmla="*/ 2397 h 3137"/>
                  <a:gd name="T94" fmla="*/ 11862 w 11928"/>
                  <a:gd name="T95" fmla="*/ 2497 h 3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928" h="3137">
                    <a:moveTo>
                      <a:pt x="0" y="3137"/>
                    </a:moveTo>
                    <a:lnTo>
                      <a:pt x="30" y="3062"/>
                    </a:lnTo>
                    <a:lnTo>
                      <a:pt x="62" y="2987"/>
                    </a:lnTo>
                    <a:lnTo>
                      <a:pt x="97" y="2913"/>
                    </a:lnTo>
                    <a:lnTo>
                      <a:pt x="133" y="2840"/>
                    </a:lnTo>
                    <a:lnTo>
                      <a:pt x="171" y="2767"/>
                    </a:lnTo>
                    <a:lnTo>
                      <a:pt x="212" y="2695"/>
                    </a:lnTo>
                    <a:lnTo>
                      <a:pt x="254" y="2625"/>
                    </a:lnTo>
                    <a:lnTo>
                      <a:pt x="297" y="2555"/>
                    </a:lnTo>
                    <a:lnTo>
                      <a:pt x="343" y="2485"/>
                    </a:lnTo>
                    <a:lnTo>
                      <a:pt x="390" y="2417"/>
                    </a:lnTo>
                    <a:lnTo>
                      <a:pt x="439" y="2350"/>
                    </a:lnTo>
                    <a:lnTo>
                      <a:pt x="490" y="2284"/>
                    </a:lnTo>
                    <a:lnTo>
                      <a:pt x="542" y="2219"/>
                    </a:lnTo>
                    <a:lnTo>
                      <a:pt x="595" y="2154"/>
                    </a:lnTo>
                    <a:lnTo>
                      <a:pt x="650" y="2091"/>
                    </a:lnTo>
                    <a:lnTo>
                      <a:pt x="706" y="2030"/>
                    </a:lnTo>
                    <a:lnTo>
                      <a:pt x="764" y="1969"/>
                    </a:lnTo>
                    <a:lnTo>
                      <a:pt x="823" y="1909"/>
                    </a:lnTo>
                    <a:lnTo>
                      <a:pt x="883" y="1851"/>
                    </a:lnTo>
                    <a:lnTo>
                      <a:pt x="944" y="1794"/>
                    </a:lnTo>
                    <a:lnTo>
                      <a:pt x="1007" y="1738"/>
                    </a:lnTo>
                    <a:lnTo>
                      <a:pt x="1070" y="1684"/>
                    </a:lnTo>
                    <a:lnTo>
                      <a:pt x="1135" y="1631"/>
                    </a:lnTo>
                    <a:lnTo>
                      <a:pt x="1200" y="1580"/>
                    </a:lnTo>
                    <a:lnTo>
                      <a:pt x="1267" y="1530"/>
                    </a:lnTo>
                    <a:lnTo>
                      <a:pt x="1334" y="1481"/>
                    </a:lnTo>
                    <a:lnTo>
                      <a:pt x="1402" y="1434"/>
                    </a:lnTo>
                    <a:lnTo>
                      <a:pt x="1471" y="1388"/>
                    </a:lnTo>
                    <a:lnTo>
                      <a:pt x="1540" y="1344"/>
                    </a:lnTo>
                    <a:lnTo>
                      <a:pt x="1610" y="1302"/>
                    </a:lnTo>
                    <a:lnTo>
                      <a:pt x="1681" y="1261"/>
                    </a:lnTo>
                    <a:lnTo>
                      <a:pt x="1752" y="1222"/>
                    </a:lnTo>
                    <a:lnTo>
                      <a:pt x="1848" y="1171"/>
                    </a:lnTo>
                    <a:lnTo>
                      <a:pt x="1945" y="1121"/>
                    </a:lnTo>
                    <a:lnTo>
                      <a:pt x="2043" y="1071"/>
                    </a:lnTo>
                    <a:lnTo>
                      <a:pt x="2143" y="1021"/>
                    </a:lnTo>
                    <a:lnTo>
                      <a:pt x="2243" y="972"/>
                    </a:lnTo>
                    <a:lnTo>
                      <a:pt x="2344" y="924"/>
                    </a:lnTo>
                    <a:lnTo>
                      <a:pt x="2446" y="877"/>
                    </a:lnTo>
                    <a:lnTo>
                      <a:pt x="2548" y="831"/>
                    </a:lnTo>
                    <a:lnTo>
                      <a:pt x="2652" y="786"/>
                    </a:lnTo>
                    <a:lnTo>
                      <a:pt x="2756" y="742"/>
                    </a:lnTo>
                    <a:lnTo>
                      <a:pt x="2861" y="700"/>
                    </a:lnTo>
                    <a:lnTo>
                      <a:pt x="2966" y="660"/>
                    </a:lnTo>
                    <a:lnTo>
                      <a:pt x="3072" y="621"/>
                    </a:lnTo>
                    <a:lnTo>
                      <a:pt x="3178" y="584"/>
                    </a:lnTo>
                    <a:lnTo>
                      <a:pt x="3285" y="550"/>
                    </a:lnTo>
                    <a:lnTo>
                      <a:pt x="3392" y="517"/>
                    </a:lnTo>
                    <a:lnTo>
                      <a:pt x="3500" y="487"/>
                    </a:lnTo>
                    <a:lnTo>
                      <a:pt x="3607" y="459"/>
                    </a:lnTo>
                    <a:lnTo>
                      <a:pt x="3715" y="434"/>
                    </a:lnTo>
                    <a:lnTo>
                      <a:pt x="3823" y="412"/>
                    </a:lnTo>
                    <a:lnTo>
                      <a:pt x="3931" y="393"/>
                    </a:lnTo>
                    <a:lnTo>
                      <a:pt x="4040" y="376"/>
                    </a:lnTo>
                    <a:lnTo>
                      <a:pt x="4148" y="363"/>
                    </a:lnTo>
                    <a:lnTo>
                      <a:pt x="4256" y="353"/>
                    </a:lnTo>
                    <a:lnTo>
                      <a:pt x="4364" y="347"/>
                    </a:lnTo>
                    <a:lnTo>
                      <a:pt x="4472" y="344"/>
                    </a:lnTo>
                    <a:lnTo>
                      <a:pt x="4579" y="345"/>
                    </a:lnTo>
                    <a:lnTo>
                      <a:pt x="4687" y="350"/>
                    </a:lnTo>
                    <a:lnTo>
                      <a:pt x="4794" y="359"/>
                    </a:lnTo>
                    <a:lnTo>
                      <a:pt x="4900" y="372"/>
                    </a:lnTo>
                    <a:lnTo>
                      <a:pt x="5006" y="389"/>
                    </a:lnTo>
                    <a:lnTo>
                      <a:pt x="5112" y="411"/>
                    </a:lnTo>
                    <a:lnTo>
                      <a:pt x="5157" y="426"/>
                    </a:lnTo>
                    <a:lnTo>
                      <a:pt x="5196" y="450"/>
                    </a:lnTo>
                    <a:lnTo>
                      <a:pt x="5226" y="481"/>
                    </a:lnTo>
                    <a:lnTo>
                      <a:pt x="5250" y="519"/>
                    </a:lnTo>
                    <a:lnTo>
                      <a:pt x="5268" y="563"/>
                    </a:lnTo>
                    <a:lnTo>
                      <a:pt x="5281" y="613"/>
                    </a:lnTo>
                    <a:lnTo>
                      <a:pt x="5288" y="668"/>
                    </a:lnTo>
                    <a:lnTo>
                      <a:pt x="5290" y="727"/>
                    </a:lnTo>
                    <a:lnTo>
                      <a:pt x="5289" y="790"/>
                    </a:lnTo>
                    <a:lnTo>
                      <a:pt x="5284" y="857"/>
                    </a:lnTo>
                    <a:lnTo>
                      <a:pt x="5276" y="927"/>
                    </a:lnTo>
                    <a:lnTo>
                      <a:pt x="5265" y="999"/>
                    </a:lnTo>
                    <a:lnTo>
                      <a:pt x="5252" y="1073"/>
                    </a:lnTo>
                    <a:lnTo>
                      <a:pt x="5238" y="1148"/>
                    </a:lnTo>
                    <a:lnTo>
                      <a:pt x="5222" y="1223"/>
                    </a:lnTo>
                    <a:lnTo>
                      <a:pt x="5206" y="1298"/>
                    </a:lnTo>
                    <a:lnTo>
                      <a:pt x="5190" y="1373"/>
                    </a:lnTo>
                    <a:lnTo>
                      <a:pt x="5175" y="1447"/>
                    </a:lnTo>
                    <a:lnTo>
                      <a:pt x="5161" y="1518"/>
                    </a:lnTo>
                    <a:lnTo>
                      <a:pt x="5148" y="1588"/>
                    </a:lnTo>
                    <a:lnTo>
                      <a:pt x="5138" y="1655"/>
                    </a:lnTo>
                    <a:lnTo>
                      <a:pt x="5130" y="1718"/>
                    </a:lnTo>
                    <a:lnTo>
                      <a:pt x="5125" y="1777"/>
                    </a:lnTo>
                    <a:lnTo>
                      <a:pt x="5123" y="1832"/>
                    </a:lnTo>
                    <a:lnTo>
                      <a:pt x="5126" y="1881"/>
                    </a:lnTo>
                    <a:lnTo>
                      <a:pt x="5134" y="1925"/>
                    </a:lnTo>
                    <a:lnTo>
                      <a:pt x="5147" y="1962"/>
                    </a:lnTo>
                    <a:lnTo>
                      <a:pt x="5165" y="1992"/>
                    </a:lnTo>
                    <a:lnTo>
                      <a:pt x="5190" y="2015"/>
                    </a:lnTo>
                    <a:lnTo>
                      <a:pt x="5221" y="2030"/>
                    </a:lnTo>
                    <a:lnTo>
                      <a:pt x="5260" y="2037"/>
                    </a:lnTo>
                    <a:lnTo>
                      <a:pt x="5306" y="2034"/>
                    </a:lnTo>
                    <a:lnTo>
                      <a:pt x="5404" y="2014"/>
                    </a:lnTo>
                    <a:lnTo>
                      <a:pt x="5497" y="1986"/>
                    </a:lnTo>
                    <a:lnTo>
                      <a:pt x="5587" y="1949"/>
                    </a:lnTo>
                    <a:lnTo>
                      <a:pt x="5673" y="1905"/>
                    </a:lnTo>
                    <a:lnTo>
                      <a:pt x="5756" y="1854"/>
                    </a:lnTo>
                    <a:lnTo>
                      <a:pt x="5837" y="1797"/>
                    </a:lnTo>
                    <a:lnTo>
                      <a:pt x="5915" y="1733"/>
                    </a:lnTo>
                    <a:lnTo>
                      <a:pt x="5991" y="1665"/>
                    </a:lnTo>
                    <a:lnTo>
                      <a:pt x="6064" y="1592"/>
                    </a:lnTo>
                    <a:lnTo>
                      <a:pt x="6136" y="1515"/>
                    </a:lnTo>
                    <a:lnTo>
                      <a:pt x="6207" y="1434"/>
                    </a:lnTo>
                    <a:lnTo>
                      <a:pt x="6276" y="1351"/>
                    </a:lnTo>
                    <a:lnTo>
                      <a:pt x="6344" y="1265"/>
                    </a:lnTo>
                    <a:lnTo>
                      <a:pt x="6412" y="1178"/>
                    </a:lnTo>
                    <a:lnTo>
                      <a:pt x="6479" y="1090"/>
                    </a:lnTo>
                    <a:lnTo>
                      <a:pt x="6546" y="1001"/>
                    </a:lnTo>
                    <a:lnTo>
                      <a:pt x="6612" y="913"/>
                    </a:lnTo>
                    <a:lnTo>
                      <a:pt x="6679" y="825"/>
                    </a:lnTo>
                    <a:lnTo>
                      <a:pt x="6747" y="738"/>
                    </a:lnTo>
                    <a:lnTo>
                      <a:pt x="6815" y="654"/>
                    </a:lnTo>
                    <a:lnTo>
                      <a:pt x="6885" y="572"/>
                    </a:lnTo>
                    <a:lnTo>
                      <a:pt x="6955" y="493"/>
                    </a:lnTo>
                    <a:lnTo>
                      <a:pt x="7028" y="418"/>
                    </a:lnTo>
                    <a:lnTo>
                      <a:pt x="7102" y="347"/>
                    </a:lnTo>
                    <a:lnTo>
                      <a:pt x="7178" y="281"/>
                    </a:lnTo>
                    <a:lnTo>
                      <a:pt x="7256" y="220"/>
                    </a:lnTo>
                    <a:lnTo>
                      <a:pt x="7337" y="166"/>
                    </a:lnTo>
                    <a:lnTo>
                      <a:pt x="7421" y="118"/>
                    </a:lnTo>
                    <a:lnTo>
                      <a:pt x="7508" y="77"/>
                    </a:lnTo>
                    <a:lnTo>
                      <a:pt x="7598" y="45"/>
                    </a:lnTo>
                    <a:lnTo>
                      <a:pt x="7692" y="20"/>
                    </a:lnTo>
                    <a:lnTo>
                      <a:pt x="7789" y="5"/>
                    </a:lnTo>
                    <a:lnTo>
                      <a:pt x="7870" y="0"/>
                    </a:lnTo>
                    <a:lnTo>
                      <a:pt x="7949" y="2"/>
                    </a:lnTo>
                    <a:lnTo>
                      <a:pt x="8026" y="11"/>
                    </a:lnTo>
                    <a:lnTo>
                      <a:pt x="8102" y="26"/>
                    </a:lnTo>
                    <a:lnTo>
                      <a:pt x="8175" y="47"/>
                    </a:lnTo>
                    <a:lnTo>
                      <a:pt x="8248" y="74"/>
                    </a:lnTo>
                    <a:lnTo>
                      <a:pt x="8318" y="106"/>
                    </a:lnTo>
                    <a:lnTo>
                      <a:pt x="8387" y="143"/>
                    </a:lnTo>
                    <a:lnTo>
                      <a:pt x="8456" y="184"/>
                    </a:lnTo>
                    <a:lnTo>
                      <a:pt x="8522" y="230"/>
                    </a:lnTo>
                    <a:lnTo>
                      <a:pt x="8588" y="279"/>
                    </a:lnTo>
                    <a:lnTo>
                      <a:pt x="8653" y="332"/>
                    </a:lnTo>
                    <a:lnTo>
                      <a:pt x="8718" y="388"/>
                    </a:lnTo>
                    <a:lnTo>
                      <a:pt x="8781" y="446"/>
                    </a:lnTo>
                    <a:lnTo>
                      <a:pt x="8844" y="507"/>
                    </a:lnTo>
                    <a:lnTo>
                      <a:pt x="8907" y="570"/>
                    </a:lnTo>
                    <a:lnTo>
                      <a:pt x="8969" y="635"/>
                    </a:lnTo>
                    <a:lnTo>
                      <a:pt x="9031" y="700"/>
                    </a:lnTo>
                    <a:lnTo>
                      <a:pt x="9092" y="767"/>
                    </a:lnTo>
                    <a:lnTo>
                      <a:pt x="9154" y="834"/>
                    </a:lnTo>
                    <a:lnTo>
                      <a:pt x="9216" y="901"/>
                    </a:lnTo>
                    <a:lnTo>
                      <a:pt x="9278" y="968"/>
                    </a:lnTo>
                    <a:lnTo>
                      <a:pt x="9340" y="1035"/>
                    </a:lnTo>
                    <a:lnTo>
                      <a:pt x="9403" y="1100"/>
                    </a:lnTo>
                    <a:lnTo>
                      <a:pt x="9466" y="1164"/>
                    </a:lnTo>
                    <a:lnTo>
                      <a:pt x="9530" y="1227"/>
                    </a:lnTo>
                    <a:lnTo>
                      <a:pt x="9594" y="1287"/>
                    </a:lnTo>
                    <a:lnTo>
                      <a:pt x="9659" y="1346"/>
                    </a:lnTo>
                    <a:lnTo>
                      <a:pt x="9726" y="1401"/>
                    </a:lnTo>
                    <a:lnTo>
                      <a:pt x="9793" y="1453"/>
                    </a:lnTo>
                    <a:lnTo>
                      <a:pt x="9862" y="1502"/>
                    </a:lnTo>
                    <a:lnTo>
                      <a:pt x="9931" y="1547"/>
                    </a:lnTo>
                    <a:lnTo>
                      <a:pt x="9991" y="1583"/>
                    </a:lnTo>
                    <a:lnTo>
                      <a:pt x="10050" y="1618"/>
                    </a:lnTo>
                    <a:lnTo>
                      <a:pt x="10110" y="1654"/>
                    </a:lnTo>
                    <a:lnTo>
                      <a:pt x="10170" y="1689"/>
                    </a:lnTo>
                    <a:lnTo>
                      <a:pt x="10230" y="1724"/>
                    </a:lnTo>
                    <a:lnTo>
                      <a:pt x="10291" y="1758"/>
                    </a:lnTo>
                    <a:lnTo>
                      <a:pt x="10351" y="1792"/>
                    </a:lnTo>
                    <a:lnTo>
                      <a:pt x="10412" y="1826"/>
                    </a:lnTo>
                    <a:lnTo>
                      <a:pt x="10473" y="1860"/>
                    </a:lnTo>
                    <a:lnTo>
                      <a:pt x="10534" y="1893"/>
                    </a:lnTo>
                    <a:lnTo>
                      <a:pt x="10596" y="1925"/>
                    </a:lnTo>
                    <a:lnTo>
                      <a:pt x="10657" y="1958"/>
                    </a:lnTo>
                    <a:lnTo>
                      <a:pt x="10719" y="1990"/>
                    </a:lnTo>
                    <a:lnTo>
                      <a:pt x="10781" y="2022"/>
                    </a:lnTo>
                    <a:lnTo>
                      <a:pt x="10843" y="2053"/>
                    </a:lnTo>
                    <a:lnTo>
                      <a:pt x="10905" y="2084"/>
                    </a:lnTo>
                    <a:lnTo>
                      <a:pt x="10968" y="2115"/>
                    </a:lnTo>
                    <a:lnTo>
                      <a:pt x="11031" y="2145"/>
                    </a:lnTo>
                    <a:lnTo>
                      <a:pt x="11093" y="2175"/>
                    </a:lnTo>
                    <a:lnTo>
                      <a:pt x="11157" y="2204"/>
                    </a:lnTo>
                    <a:lnTo>
                      <a:pt x="11220" y="2233"/>
                    </a:lnTo>
                    <a:lnTo>
                      <a:pt x="11283" y="2261"/>
                    </a:lnTo>
                    <a:lnTo>
                      <a:pt x="11347" y="2289"/>
                    </a:lnTo>
                    <a:lnTo>
                      <a:pt x="11411" y="2317"/>
                    </a:lnTo>
                    <a:lnTo>
                      <a:pt x="11475" y="2344"/>
                    </a:lnTo>
                    <a:lnTo>
                      <a:pt x="11539" y="2371"/>
                    </a:lnTo>
                    <a:lnTo>
                      <a:pt x="11603" y="2397"/>
                    </a:lnTo>
                    <a:lnTo>
                      <a:pt x="11668" y="2423"/>
                    </a:lnTo>
                    <a:lnTo>
                      <a:pt x="11732" y="2448"/>
                    </a:lnTo>
                    <a:lnTo>
                      <a:pt x="11797" y="2473"/>
                    </a:lnTo>
                    <a:lnTo>
                      <a:pt x="11862" y="2497"/>
                    </a:lnTo>
                    <a:lnTo>
                      <a:pt x="11928" y="2520"/>
                    </a:lnTo>
                  </a:path>
                </a:pathLst>
              </a:custGeom>
              <a:solidFill>
                <a:schemeClr val="accent1">
                  <a:lumMod val="20000"/>
                  <a:lumOff val="80000"/>
                </a:schemeClr>
              </a:solid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74" name="Line 11">
                <a:extLst>
                  <a:ext uri="{FF2B5EF4-FFF2-40B4-BE49-F238E27FC236}">
                    <a16:creationId xmlns:a16="http://schemas.microsoft.com/office/drawing/2014/main" id="{7891E9C4-4F02-1C68-8D00-8E18D79D012D}"/>
                  </a:ext>
                </a:extLst>
              </p:cNvPr>
              <p:cNvSpPr>
                <a:spLocks noChangeShapeType="1"/>
              </p:cNvSpPr>
              <p:nvPr/>
            </p:nvSpPr>
            <p:spPr bwMode="auto">
              <a:xfrm flipH="1" flipV="1">
                <a:off x="2951163" y="4579938"/>
                <a:ext cx="1860550" cy="36988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nvGrpSpPr>
              <p:cNvPr id="75" name="Group 74">
                <a:extLst>
                  <a:ext uri="{FF2B5EF4-FFF2-40B4-BE49-F238E27FC236}">
                    <a16:creationId xmlns:a16="http://schemas.microsoft.com/office/drawing/2014/main" id="{AE35EB79-E101-7C08-0361-1329E3712CA4}"/>
                  </a:ext>
                </a:extLst>
              </p:cNvPr>
              <p:cNvGrpSpPr/>
              <p:nvPr/>
            </p:nvGrpSpPr>
            <p:grpSpPr>
              <a:xfrm>
                <a:off x="5080270" y="3436938"/>
                <a:ext cx="3550968" cy="1750335"/>
                <a:chOff x="5080270" y="3436938"/>
                <a:chExt cx="3550968" cy="1750335"/>
              </a:xfrm>
            </p:grpSpPr>
            <p:sp>
              <p:nvSpPr>
                <p:cNvPr id="100" name="Freeform 12">
                  <a:extLst>
                    <a:ext uri="{FF2B5EF4-FFF2-40B4-BE49-F238E27FC236}">
                      <a16:creationId xmlns:a16="http://schemas.microsoft.com/office/drawing/2014/main" id="{E135FFE0-9D70-B7C1-26F2-DB916450D735}"/>
                    </a:ext>
                  </a:extLst>
                </p:cNvPr>
                <p:cNvSpPr>
                  <a:spLocks/>
                </p:cNvSpPr>
                <p:nvPr/>
              </p:nvSpPr>
              <p:spPr bwMode="auto">
                <a:xfrm>
                  <a:off x="5299075" y="3436938"/>
                  <a:ext cx="3332163" cy="1401763"/>
                </a:xfrm>
                <a:custGeom>
                  <a:avLst/>
                  <a:gdLst>
                    <a:gd name="T0" fmla="*/ 84 w 8195"/>
                    <a:gd name="T1" fmla="*/ 2792 h 3372"/>
                    <a:gd name="T2" fmla="*/ 172 w 8195"/>
                    <a:gd name="T3" fmla="*/ 2613 h 3372"/>
                    <a:gd name="T4" fmla="*/ 264 w 8195"/>
                    <a:gd name="T5" fmla="*/ 2436 h 3372"/>
                    <a:gd name="T6" fmla="*/ 359 w 8195"/>
                    <a:gd name="T7" fmla="*/ 2260 h 3372"/>
                    <a:gd name="T8" fmla="*/ 399 w 8195"/>
                    <a:gd name="T9" fmla="*/ 2200 h 3372"/>
                    <a:gd name="T10" fmla="*/ 448 w 8195"/>
                    <a:gd name="T11" fmla="*/ 2145 h 3372"/>
                    <a:gd name="T12" fmla="*/ 503 w 8195"/>
                    <a:gd name="T13" fmla="*/ 2094 h 3372"/>
                    <a:gd name="T14" fmla="*/ 562 w 8195"/>
                    <a:gd name="T15" fmla="*/ 2046 h 3372"/>
                    <a:gd name="T16" fmla="*/ 623 w 8195"/>
                    <a:gd name="T17" fmla="*/ 1999 h 3372"/>
                    <a:gd name="T18" fmla="*/ 683 w 8195"/>
                    <a:gd name="T19" fmla="*/ 1951 h 3372"/>
                    <a:gd name="T20" fmla="*/ 739 w 8195"/>
                    <a:gd name="T21" fmla="*/ 1903 h 3372"/>
                    <a:gd name="T22" fmla="*/ 790 w 8195"/>
                    <a:gd name="T23" fmla="*/ 1851 h 3372"/>
                    <a:gd name="T24" fmla="*/ 833 w 8195"/>
                    <a:gd name="T25" fmla="*/ 1795 h 3372"/>
                    <a:gd name="T26" fmla="*/ 866 w 8195"/>
                    <a:gd name="T27" fmla="*/ 1733 h 3372"/>
                    <a:gd name="T28" fmla="*/ 890 w 8195"/>
                    <a:gd name="T29" fmla="*/ 1642 h 3372"/>
                    <a:gd name="T30" fmla="*/ 897 w 8195"/>
                    <a:gd name="T31" fmla="*/ 1496 h 3372"/>
                    <a:gd name="T32" fmla="*/ 879 w 8195"/>
                    <a:gd name="T33" fmla="*/ 1340 h 3372"/>
                    <a:gd name="T34" fmla="*/ 845 w 8195"/>
                    <a:gd name="T35" fmla="*/ 1177 h 3372"/>
                    <a:gd name="T36" fmla="*/ 802 w 8195"/>
                    <a:gd name="T37" fmla="*/ 1012 h 3372"/>
                    <a:gd name="T38" fmla="*/ 759 w 8195"/>
                    <a:gd name="T39" fmla="*/ 850 h 3372"/>
                    <a:gd name="T40" fmla="*/ 724 w 8195"/>
                    <a:gd name="T41" fmla="*/ 696 h 3372"/>
                    <a:gd name="T42" fmla="*/ 707 w 8195"/>
                    <a:gd name="T43" fmla="*/ 553 h 3372"/>
                    <a:gd name="T44" fmla="*/ 715 w 8195"/>
                    <a:gd name="T45" fmla="*/ 426 h 3372"/>
                    <a:gd name="T46" fmla="*/ 757 w 8195"/>
                    <a:gd name="T47" fmla="*/ 321 h 3372"/>
                    <a:gd name="T48" fmla="*/ 842 w 8195"/>
                    <a:gd name="T49" fmla="*/ 241 h 3372"/>
                    <a:gd name="T50" fmla="*/ 1070 w 8195"/>
                    <a:gd name="T51" fmla="*/ 148 h 3372"/>
                    <a:gd name="T52" fmla="*/ 1362 w 8195"/>
                    <a:gd name="T53" fmla="*/ 68 h 3372"/>
                    <a:gd name="T54" fmla="*/ 1661 w 8195"/>
                    <a:gd name="T55" fmla="*/ 21 h 3372"/>
                    <a:gd name="T56" fmla="*/ 1967 w 8195"/>
                    <a:gd name="T57" fmla="*/ 1 h 3372"/>
                    <a:gd name="T58" fmla="*/ 2277 w 8195"/>
                    <a:gd name="T59" fmla="*/ 5 h 3372"/>
                    <a:gd name="T60" fmla="*/ 2590 w 8195"/>
                    <a:gd name="T61" fmla="*/ 27 h 3372"/>
                    <a:gd name="T62" fmla="*/ 2905 w 8195"/>
                    <a:gd name="T63" fmla="*/ 63 h 3372"/>
                    <a:gd name="T64" fmla="*/ 3220 w 8195"/>
                    <a:gd name="T65" fmla="*/ 108 h 3372"/>
                    <a:gd name="T66" fmla="*/ 3533 w 8195"/>
                    <a:gd name="T67" fmla="*/ 159 h 3372"/>
                    <a:gd name="T68" fmla="*/ 3844 w 8195"/>
                    <a:gd name="T69" fmla="*/ 209 h 3372"/>
                    <a:gd name="T70" fmla="*/ 4150 w 8195"/>
                    <a:gd name="T71" fmla="*/ 255 h 3372"/>
                    <a:gd name="T72" fmla="*/ 4320 w 8195"/>
                    <a:gd name="T73" fmla="*/ 282 h 3372"/>
                    <a:gd name="T74" fmla="*/ 4490 w 8195"/>
                    <a:gd name="T75" fmla="*/ 315 h 3372"/>
                    <a:gd name="T76" fmla="*/ 4659 w 8195"/>
                    <a:gd name="T77" fmla="*/ 355 h 3372"/>
                    <a:gd name="T78" fmla="*/ 4826 w 8195"/>
                    <a:gd name="T79" fmla="*/ 402 h 3372"/>
                    <a:gd name="T80" fmla="*/ 4992 w 8195"/>
                    <a:gd name="T81" fmla="*/ 456 h 3372"/>
                    <a:gd name="T82" fmla="*/ 5155 w 8195"/>
                    <a:gd name="T83" fmla="*/ 518 h 3372"/>
                    <a:gd name="T84" fmla="*/ 5313 w 8195"/>
                    <a:gd name="T85" fmla="*/ 587 h 3372"/>
                    <a:gd name="T86" fmla="*/ 5468 w 8195"/>
                    <a:gd name="T87" fmla="*/ 665 h 3372"/>
                    <a:gd name="T88" fmla="*/ 5617 w 8195"/>
                    <a:gd name="T89" fmla="*/ 750 h 3372"/>
                    <a:gd name="T90" fmla="*/ 5760 w 8195"/>
                    <a:gd name="T91" fmla="*/ 844 h 3372"/>
                    <a:gd name="T92" fmla="*/ 5936 w 8195"/>
                    <a:gd name="T93" fmla="*/ 978 h 3372"/>
                    <a:gd name="T94" fmla="*/ 6182 w 8195"/>
                    <a:gd name="T95" fmla="*/ 1180 h 3372"/>
                    <a:gd name="T96" fmla="*/ 6420 w 8195"/>
                    <a:gd name="T97" fmla="*/ 1391 h 3372"/>
                    <a:gd name="T98" fmla="*/ 6651 w 8195"/>
                    <a:gd name="T99" fmla="*/ 1610 h 3372"/>
                    <a:gd name="T100" fmla="*/ 6877 w 8195"/>
                    <a:gd name="T101" fmla="*/ 1836 h 3372"/>
                    <a:gd name="T102" fmla="*/ 7096 w 8195"/>
                    <a:gd name="T103" fmla="*/ 2069 h 3372"/>
                    <a:gd name="T104" fmla="*/ 7311 w 8195"/>
                    <a:gd name="T105" fmla="*/ 2306 h 3372"/>
                    <a:gd name="T106" fmla="*/ 7520 w 8195"/>
                    <a:gd name="T107" fmla="*/ 2548 h 3372"/>
                    <a:gd name="T108" fmla="*/ 7726 w 8195"/>
                    <a:gd name="T109" fmla="*/ 2793 h 3372"/>
                    <a:gd name="T110" fmla="*/ 7929 w 8195"/>
                    <a:gd name="T111" fmla="*/ 3040 h 3372"/>
                    <a:gd name="T112" fmla="*/ 8129 w 8195"/>
                    <a:gd name="T113" fmla="*/ 3289 h 3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95" h="3372">
                      <a:moveTo>
                        <a:pt x="0" y="2970"/>
                      </a:moveTo>
                      <a:lnTo>
                        <a:pt x="56" y="2852"/>
                      </a:lnTo>
                      <a:lnTo>
                        <a:pt x="84" y="2792"/>
                      </a:lnTo>
                      <a:lnTo>
                        <a:pt x="113" y="2732"/>
                      </a:lnTo>
                      <a:lnTo>
                        <a:pt x="143" y="2672"/>
                      </a:lnTo>
                      <a:lnTo>
                        <a:pt x="172" y="2613"/>
                      </a:lnTo>
                      <a:lnTo>
                        <a:pt x="202" y="2553"/>
                      </a:lnTo>
                      <a:lnTo>
                        <a:pt x="233" y="2494"/>
                      </a:lnTo>
                      <a:lnTo>
                        <a:pt x="264" y="2436"/>
                      </a:lnTo>
                      <a:lnTo>
                        <a:pt x="295" y="2377"/>
                      </a:lnTo>
                      <a:lnTo>
                        <a:pt x="326" y="2318"/>
                      </a:lnTo>
                      <a:lnTo>
                        <a:pt x="359" y="2260"/>
                      </a:lnTo>
                      <a:lnTo>
                        <a:pt x="371" y="2239"/>
                      </a:lnTo>
                      <a:lnTo>
                        <a:pt x="384" y="2219"/>
                      </a:lnTo>
                      <a:lnTo>
                        <a:pt x="399" y="2200"/>
                      </a:lnTo>
                      <a:lnTo>
                        <a:pt x="415" y="2181"/>
                      </a:lnTo>
                      <a:lnTo>
                        <a:pt x="431" y="2163"/>
                      </a:lnTo>
                      <a:lnTo>
                        <a:pt x="448" y="2145"/>
                      </a:lnTo>
                      <a:lnTo>
                        <a:pt x="466" y="2128"/>
                      </a:lnTo>
                      <a:lnTo>
                        <a:pt x="484" y="2111"/>
                      </a:lnTo>
                      <a:lnTo>
                        <a:pt x="503" y="2094"/>
                      </a:lnTo>
                      <a:lnTo>
                        <a:pt x="523" y="2078"/>
                      </a:lnTo>
                      <a:lnTo>
                        <a:pt x="542" y="2062"/>
                      </a:lnTo>
                      <a:lnTo>
                        <a:pt x="562" y="2046"/>
                      </a:lnTo>
                      <a:lnTo>
                        <a:pt x="582" y="2030"/>
                      </a:lnTo>
                      <a:lnTo>
                        <a:pt x="603" y="2014"/>
                      </a:lnTo>
                      <a:lnTo>
                        <a:pt x="623" y="1999"/>
                      </a:lnTo>
                      <a:lnTo>
                        <a:pt x="643" y="1983"/>
                      </a:lnTo>
                      <a:lnTo>
                        <a:pt x="663" y="1967"/>
                      </a:lnTo>
                      <a:lnTo>
                        <a:pt x="683" y="1951"/>
                      </a:lnTo>
                      <a:lnTo>
                        <a:pt x="702" y="1935"/>
                      </a:lnTo>
                      <a:lnTo>
                        <a:pt x="721" y="1919"/>
                      </a:lnTo>
                      <a:lnTo>
                        <a:pt x="739" y="1903"/>
                      </a:lnTo>
                      <a:lnTo>
                        <a:pt x="757" y="1886"/>
                      </a:lnTo>
                      <a:lnTo>
                        <a:pt x="774" y="1868"/>
                      </a:lnTo>
                      <a:lnTo>
                        <a:pt x="790" y="1851"/>
                      </a:lnTo>
                      <a:lnTo>
                        <a:pt x="805" y="1833"/>
                      </a:lnTo>
                      <a:lnTo>
                        <a:pt x="820" y="1814"/>
                      </a:lnTo>
                      <a:lnTo>
                        <a:pt x="833" y="1795"/>
                      </a:lnTo>
                      <a:lnTo>
                        <a:pt x="845" y="1775"/>
                      </a:lnTo>
                      <a:lnTo>
                        <a:pt x="856" y="1754"/>
                      </a:lnTo>
                      <a:lnTo>
                        <a:pt x="866" y="1733"/>
                      </a:lnTo>
                      <a:lnTo>
                        <a:pt x="874" y="1710"/>
                      </a:lnTo>
                      <a:lnTo>
                        <a:pt x="881" y="1687"/>
                      </a:lnTo>
                      <a:lnTo>
                        <a:pt x="890" y="1642"/>
                      </a:lnTo>
                      <a:lnTo>
                        <a:pt x="896" y="1595"/>
                      </a:lnTo>
                      <a:lnTo>
                        <a:pt x="898" y="1546"/>
                      </a:lnTo>
                      <a:lnTo>
                        <a:pt x="897" y="1496"/>
                      </a:lnTo>
                      <a:lnTo>
                        <a:pt x="894" y="1445"/>
                      </a:lnTo>
                      <a:lnTo>
                        <a:pt x="888" y="1393"/>
                      </a:lnTo>
                      <a:lnTo>
                        <a:pt x="879" y="1340"/>
                      </a:lnTo>
                      <a:lnTo>
                        <a:pt x="869" y="1286"/>
                      </a:lnTo>
                      <a:lnTo>
                        <a:pt x="858" y="1232"/>
                      </a:lnTo>
                      <a:lnTo>
                        <a:pt x="845" y="1177"/>
                      </a:lnTo>
                      <a:lnTo>
                        <a:pt x="831" y="1122"/>
                      </a:lnTo>
                      <a:lnTo>
                        <a:pt x="816" y="1067"/>
                      </a:lnTo>
                      <a:lnTo>
                        <a:pt x="802" y="1012"/>
                      </a:lnTo>
                      <a:lnTo>
                        <a:pt x="787" y="958"/>
                      </a:lnTo>
                      <a:lnTo>
                        <a:pt x="772" y="904"/>
                      </a:lnTo>
                      <a:lnTo>
                        <a:pt x="759" y="850"/>
                      </a:lnTo>
                      <a:lnTo>
                        <a:pt x="746" y="798"/>
                      </a:lnTo>
                      <a:lnTo>
                        <a:pt x="734" y="746"/>
                      </a:lnTo>
                      <a:lnTo>
                        <a:pt x="724" y="696"/>
                      </a:lnTo>
                      <a:lnTo>
                        <a:pt x="716" y="646"/>
                      </a:lnTo>
                      <a:lnTo>
                        <a:pt x="710" y="599"/>
                      </a:lnTo>
                      <a:lnTo>
                        <a:pt x="707" y="553"/>
                      </a:lnTo>
                      <a:lnTo>
                        <a:pt x="707" y="509"/>
                      </a:lnTo>
                      <a:lnTo>
                        <a:pt x="709" y="466"/>
                      </a:lnTo>
                      <a:lnTo>
                        <a:pt x="715" y="426"/>
                      </a:lnTo>
                      <a:lnTo>
                        <a:pt x="725" y="389"/>
                      </a:lnTo>
                      <a:lnTo>
                        <a:pt x="739" y="354"/>
                      </a:lnTo>
                      <a:lnTo>
                        <a:pt x="757" y="321"/>
                      </a:lnTo>
                      <a:lnTo>
                        <a:pt x="781" y="291"/>
                      </a:lnTo>
                      <a:lnTo>
                        <a:pt x="809" y="265"/>
                      </a:lnTo>
                      <a:lnTo>
                        <a:pt x="842" y="241"/>
                      </a:lnTo>
                      <a:lnTo>
                        <a:pt x="881" y="221"/>
                      </a:lnTo>
                      <a:lnTo>
                        <a:pt x="975" y="182"/>
                      </a:lnTo>
                      <a:lnTo>
                        <a:pt x="1070" y="148"/>
                      </a:lnTo>
                      <a:lnTo>
                        <a:pt x="1167" y="117"/>
                      </a:lnTo>
                      <a:lnTo>
                        <a:pt x="1264" y="91"/>
                      </a:lnTo>
                      <a:lnTo>
                        <a:pt x="1362" y="68"/>
                      </a:lnTo>
                      <a:lnTo>
                        <a:pt x="1461" y="49"/>
                      </a:lnTo>
                      <a:lnTo>
                        <a:pt x="1561" y="33"/>
                      </a:lnTo>
                      <a:lnTo>
                        <a:pt x="1661" y="21"/>
                      </a:lnTo>
                      <a:lnTo>
                        <a:pt x="1762" y="12"/>
                      </a:lnTo>
                      <a:lnTo>
                        <a:pt x="1864" y="5"/>
                      </a:lnTo>
                      <a:lnTo>
                        <a:pt x="1967" y="1"/>
                      </a:lnTo>
                      <a:lnTo>
                        <a:pt x="2069" y="0"/>
                      </a:lnTo>
                      <a:lnTo>
                        <a:pt x="2173" y="1"/>
                      </a:lnTo>
                      <a:lnTo>
                        <a:pt x="2277" y="5"/>
                      </a:lnTo>
                      <a:lnTo>
                        <a:pt x="2381" y="10"/>
                      </a:lnTo>
                      <a:lnTo>
                        <a:pt x="2485" y="18"/>
                      </a:lnTo>
                      <a:lnTo>
                        <a:pt x="2590" y="27"/>
                      </a:lnTo>
                      <a:lnTo>
                        <a:pt x="2695" y="38"/>
                      </a:lnTo>
                      <a:lnTo>
                        <a:pt x="2800" y="50"/>
                      </a:lnTo>
                      <a:lnTo>
                        <a:pt x="2905" y="63"/>
                      </a:lnTo>
                      <a:lnTo>
                        <a:pt x="3010" y="77"/>
                      </a:lnTo>
                      <a:lnTo>
                        <a:pt x="3115" y="93"/>
                      </a:lnTo>
                      <a:lnTo>
                        <a:pt x="3220" y="108"/>
                      </a:lnTo>
                      <a:lnTo>
                        <a:pt x="3324" y="125"/>
                      </a:lnTo>
                      <a:lnTo>
                        <a:pt x="3429" y="142"/>
                      </a:lnTo>
                      <a:lnTo>
                        <a:pt x="3533" y="159"/>
                      </a:lnTo>
                      <a:lnTo>
                        <a:pt x="3637" y="176"/>
                      </a:lnTo>
                      <a:lnTo>
                        <a:pt x="3741" y="192"/>
                      </a:lnTo>
                      <a:lnTo>
                        <a:pt x="3844" y="209"/>
                      </a:lnTo>
                      <a:lnTo>
                        <a:pt x="3947" y="225"/>
                      </a:lnTo>
                      <a:lnTo>
                        <a:pt x="4049" y="240"/>
                      </a:lnTo>
                      <a:lnTo>
                        <a:pt x="4150" y="255"/>
                      </a:lnTo>
                      <a:lnTo>
                        <a:pt x="4207" y="263"/>
                      </a:lnTo>
                      <a:lnTo>
                        <a:pt x="4263" y="272"/>
                      </a:lnTo>
                      <a:lnTo>
                        <a:pt x="4320" y="282"/>
                      </a:lnTo>
                      <a:lnTo>
                        <a:pt x="4377" y="292"/>
                      </a:lnTo>
                      <a:lnTo>
                        <a:pt x="4433" y="303"/>
                      </a:lnTo>
                      <a:lnTo>
                        <a:pt x="4490" y="315"/>
                      </a:lnTo>
                      <a:lnTo>
                        <a:pt x="4546" y="327"/>
                      </a:lnTo>
                      <a:lnTo>
                        <a:pt x="4603" y="341"/>
                      </a:lnTo>
                      <a:lnTo>
                        <a:pt x="4659" y="355"/>
                      </a:lnTo>
                      <a:lnTo>
                        <a:pt x="4715" y="370"/>
                      </a:lnTo>
                      <a:lnTo>
                        <a:pt x="4771" y="385"/>
                      </a:lnTo>
                      <a:lnTo>
                        <a:pt x="4826" y="402"/>
                      </a:lnTo>
                      <a:lnTo>
                        <a:pt x="4882" y="419"/>
                      </a:lnTo>
                      <a:lnTo>
                        <a:pt x="4937" y="437"/>
                      </a:lnTo>
                      <a:lnTo>
                        <a:pt x="4992" y="456"/>
                      </a:lnTo>
                      <a:lnTo>
                        <a:pt x="5047" y="476"/>
                      </a:lnTo>
                      <a:lnTo>
                        <a:pt x="5101" y="496"/>
                      </a:lnTo>
                      <a:lnTo>
                        <a:pt x="5155" y="518"/>
                      </a:lnTo>
                      <a:lnTo>
                        <a:pt x="5208" y="540"/>
                      </a:lnTo>
                      <a:lnTo>
                        <a:pt x="5261" y="563"/>
                      </a:lnTo>
                      <a:lnTo>
                        <a:pt x="5313" y="587"/>
                      </a:lnTo>
                      <a:lnTo>
                        <a:pt x="5365" y="612"/>
                      </a:lnTo>
                      <a:lnTo>
                        <a:pt x="5417" y="638"/>
                      </a:lnTo>
                      <a:lnTo>
                        <a:pt x="5468" y="665"/>
                      </a:lnTo>
                      <a:lnTo>
                        <a:pt x="5518" y="692"/>
                      </a:lnTo>
                      <a:lnTo>
                        <a:pt x="5568" y="721"/>
                      </a:lnTo>
                      <a:lnTo>
                        <a:pt x="5617" y="750"/>
                      </a:lnTo>
                      <a:lnTo>
                        <a:pt x="5666" y="781"/>
                      </a:lnTo>
                      <a:lnTo>
                        <a:pt x="5713" y="812"/>
                      </a:lnTo>
                      <a:lnTo>
                        <a:pt x="5760" y="844"/>
                      </a:lnTo>
                      <a:lnTo>
                        <a:pt x="5807" y="878"/>
                      </a:lnTo>
                      <a:lnTo>
                        <a:pt x="5852" y="912"/>
                      </a:lnTo>
                      <a:lnTo>
                        <a:pt x="5936" y="978"/>
                      </a:lnTo>
                      <a:lnTo>
                        <a:pt x="6019" y="1044"/>
                      </a:lnTo>
                      <a:lnTo>
                        <a:pt x="6101" y="1111"/>
                      </a:lnTo>
                      <a:lnTo>
                        <a:pt x="6182" y="1180"/>
                      </a:lnTo>
                      <a:lnTo>
                        <a:pt x="6262" y="1249"/>
                      </a:lnTo>
                      <a:lnTo>
                        <a:pt x="6341" y="1320"/>
                      </a:lnTo>
                      <a:lnTo>
                        <a:pt x="6420" y="1391"/>
                      </a:lnTo>
                      <a:lnTo>
                        <a:pt x="6498" y="1463"/>
                      </a:lnTo>
                      <a:lnTo>
                        <a:pt x="6575" y="1536"/>
                      </a:lnTo>
                      <a:lnTo>
                        <a:pt x="6651" y="1610"/>
                      </a:lnTo>
                      <a:lnTo>
                        <a:pt x="6727" y="1685"/>
                      </a:lnTo>
                      <a:lnTo>
                        <a:pt x="6802" y="1760"/>
                      </a:lnTo>
                      <a:lnTo>
                        <a:pt x="6877" y="1836"/>
                      </a:lnTo>
                      <a:lnTo>
                        <a:pt x="6950" y="1913"/>
                      </a:lnTo>
                      <a:lnTo>
                        <a:pt x="7024" y="1991"/>
                      </a:lnTo>
                      <a:lnTo>
                        <a:pt x="7096" y="2069"/>
                      </a:lnTo>
                      <a:lnTo>
                        <a:pt x="7168" y="2147"/>
                      </a:lnTo>
                      <a:lnTo>
                        <a:pt x="7240" y="2226"/>
                      </a:lnTo>
                      <a:lnTo>
                        <a:pt x="7311" y="2306"/>
                      </a:lnTo>
                      <a:lnTo>
                        <a:pt x="7381" y="2386"/>
                      </a:lnTo>
                      <a:lnTo>
                        <a:pt x="7451" y="2467"/>
                      </a:lnTo>
                      <a:lnTo>
                        <a:pt x="7520" y="2548"/>
                      </a:lnTo>
                      <a:lnTo>
                        <a:pt x="7590" y="2629"/>
                      </a:lnTo>
                      <a:lnTo>
                        <a:pt x="7658" y="2711"/>
                      </a:lnTo>
                      <a:lnTo>
                        <a:pt x="7726" y="2793"/>
                      </a:lnTo>
                      <a:lnTo>
                        <a:pt x="7794" y="2875"/>
                      </a:lnTo>
                      <a:lnTo>
                        <a:pt x="7862" y="2958"/>
                      </a:lnTo>
                      <a:lnTo>
                        <a:pt x="7929" y="3040"/>
                      </a:lnTo>
                      <a:lnTo>
                        <a:pt x="7996" y="3123"/>
                      </a:lnTo>
                      <a:lnTo>
                        <a:pt x="8062" y="3206"/>
                      </a:lnTo>
                      <a:lnTo>
                        <a:pt x="8129" y="3289"/>
                      </a:lnTo>
                      <a:lnTo>
                        <a:pt x="8195" y="3372"/>
                      </a:lnTo>
                    </a:path>
                  </a:pathLst>
                </a:custGeom>
                <a:noFill/>
                <a:ln w="12700">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1" name="Line 31">
                  <a:extLst>
                    <a:ext uri="{FF2B5EF4-FFF2-40B4-BE49-F238E27FC236}">
                      <a16:creationId xmlns:a16="http://schemas.microsoft.com/office/drawing/2014/main" id="{E1A31155-43CA-74A3-991B-165F670B7A27}"/>
                    </a:ext>
                  </a:extLst>
                </p:cNvPr>
                <p:cNvSpPr>
                  <a:spLocks noChangeShapeType="1"/>
                </p:cNvSpPr>
                <p:nvPr/>
              </p:nvSpPr>
              <p:spPr bwMode="auto">
                <a:xfrm flipV="1">
                  <a:off x="5080270" y="4670424"/>
                  <a:ext cx="218807" cy="516849"/>
                </a:xfrm>
                <a:prstGeom prst="line">
                  <a:avLst/>
                </a:prstGeom>
                <a:noFill/>
                <a:ln w="12700">
                  <a:solidFill>
                    <a:srgbClr val="0000FF"/>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76" name="Line 32">
                <a:extLst>
                  <a:ext uri="{FF2B5EF4-FFF2-40B4-BE49-F238E27FC236}">
                    <a16:creationId xmlns:a16="http://schemas.microsoft.com/office/drawing/2014/main" id="{7C99445F-064A-EA33-0555-7F0BBEB57685}"/>
                  </a:ext>
                </a:extLst>
              </p:cNvPr>
              <p:cNvSpPr>
                <a:spLocks noChangeShapeType="1"/>
              </p:cNvSpPr>
              <p:nvPr/>
            </p:nvSpPr>
            <p:spPr bwMode="auto">
              <a:xfrm>
                <a:off x="3773489" y="2925762"/>
                <a:ext cx="1781006" cy="133008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77" name="Line 33">
                <a:extLst>
                  <a:ext uri="{FF2B5EF4-FFF2-40B4-BE49-F238E27FC236}">
                    <a16:creationId xmlns:a16="http://schemas.microsoft.com/office/drawing/2014/main" id="{4F9B89D6-78E3-B33F-FED2-2AAEDAD8BE7A}"/>
                  </a:ext>
                </a:extLst>
              </p:cNvPr>
              <p:cNvSpPr>
                <a:spLocks noChangeShapeType="1"/>
              </p:cNvSpPr>
              <p:nvPr/>
            </p:nvSpPr>
            <p:spPr bwMode="auto">
              <a:xfrm flipH="1">
                <a:off x="6922271" y="1568452"/>
                <a:ext cx="842190" cy="1925707"/>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79" name="Line 35">
                <a:extLst>
                  <a:ext uri="{FF2B5EF4-FFF2-40B4-BE49-F238E27FC236}">
                    <a16:creationId xmlns:a16="http://schemas.microsoft.com/office/drawing/2014/main" id="{549180BE-D7DA-ED75-6702-AEF2025B31C7}"/>
                  </a:ext>
                </a:extLst>
              </p:cNvPr>
              <p:cNvSpPr>
                <a:spLocks noChangeShapeType="1"/>
              </p:cNvSpPr>
              <p:nvPr/>
            </p:nvSpPr>
            <p:spPr bwMode="auto">
              <a:xfrm>
                <a:off x="5019673" y="1743076"/>
                <a:ext cx="1199979" cy="1691884"/>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1" name="Line 37">
                <a:extLst>
                  <a:ext uri="{FF2B5EF4-FFF2-40B4-BE49-F238E27FC236}">
                    <a16:creationId xmlns:a16="http://schemas.microsoft.com/office/drawing/2014/main" id="{43FF54E1-1B66-370D-AA43-9449571EF01B}"/>
                  </a:ext>
                </a:extLst>
              </p:cNvPr>
              <p:cNvSpPr>
                <a:spLocks noChangeShapeType="1"/>
              </p:cNvSpPr>
              <p:nvPr/>
            </p:nvSpPr>
            <p:spPr bwMode="auto">
              <a:xfrm flipH="1">
                <a:off x="8026400" y="2298700"/>
                <a:ext cx="1208088" cy="185194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3" name="Line 48">
                <a:extLst>
                  <a:ext uri="{FF2B5EF4-FFF2-40B4-BE49-F238E27FC236}">
                    <a16:creationId xmlns:a16="http://schemas.microsoft.com/office/drawing/2014/main" id="{624E4075-71BF-202F-993C-BF078979C82F}"/>
                  </a:ext>
                </a:extLst>
              </p:cNvPr>
              <p:cNvSpPr>
                <a:spLocks noChangeShapeType="1"/>
              </p:cNvSpPr>
              <p:nvPr/>
            </p:nvSpPr>
            <p:spPr bwMode="auto">
              <a:xfrm>
                <a:off x="7115175" y="1239838"/>
                <a:ext cx="2119313" cy="10588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4" name="Line 49">
                <a:extLst>
                  <a:ext uri="{FF2B5EF4-FFF2-40B4-BE49-F238E27FC236}">
                    <a16:creationId xmlns:a16="http://schemas.microsoft.com/office/drawing/2014/main" id="{0DC3776F-1190-17BC-C707-DF289533152F}"/>
                  </a:ext>
                </a:extLst>
              </p:cNvPr>
              <p:cNvSpPr>
                <a:spLocks noChangeShapeType="1"/>
              </p:cNvSpPr>
              <p:nvPr/>
            </p:nvSpPr>
            <p:spPr bwMode="auto">
              <a:xfrm flipV="1">
                <a:off x="5019675" y="1239838"/>
                <a:ext cx="2095500" cy="5032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5" name="Line 50">
                <a:extLst>
                  <a:ext uri="{FF2B5EF4-FFF2-40B4-BE49-F238E27FC236}">
                    <a16:creationId xmlns:a16="http://schemas.microsoft.com/office/drawing/2014/main" id="{09A13FFB-AD1E-F679-D2BC-A7D26EF290B1}"/>
                  </a:ext>
                </a:extLst>
              </p:cNvPr>
              <p:cNvSpPr>
                <a:spLocks noChangeShapeType="1"/>
              </p:cNvSpPr>
              <p:nvPr/>
            </p:nvSpPr>
            <p:spPr bwMode="auto">
              <a:xfrm flipV="1">
                <a:off x="3773488" y="1743076"/>
                <a:ext cx="1246188" cy="118268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6" name="Line 51">
                <a:extLst>
                  <a:ext uri="{FF2B5EF4-FFF2-40B4-BE49-F238E27FC236}">
                    <a16:creationId xmlns:a16="http://schemas.microsoft.com/office/drawing/2014/main" id="{D6FA4FCF-3AB9-F650-3B79-D593E268F775}"/>
                  </a:ext>
                </a:extLst>
              </p:cNvPr>
              <p:cNvSpPr>
                <a:spLocks noChangeShapeType="1"/>
              </p:cNvSpPr>
              <p:nvPr/>
            </p:nvSpPr>
            <p:spPr bwMode="auto">
              <a:xfrm flipV="1">
                <a:off x="2951163" y="2925763"/>
                <a:ext cx="822325" cy="16541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7" name="Line 52">
                <a:extLst>
                  <a:ext uri="{FF2B5EF4-FFF2-40B4-BE49-F238E27FC236}">
                    <a16:creationId xmlns:a16="http://schemas.microsoft.com/office/drawing/2014/main" id="{CB282CB7-BD59-342B-531A-D2622C697D27}"/>
                  </a:ext>
                </a:extLst>
              </p:cNvPr>
              <p:cNvSpPr>
                <a:spLocks noChangeShapeType="1"/>
              </p:cNvSpPr>
              <p:nvPr/>
            </p:nvSpPr>
            <p:spPr bwMode="auto">
              <a:xfrm flipH="1" flipV="1">
                <a:off x="4805464" y="4944083"/>
                <a:ext cx="347562" cy="7241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8" name="Freeform 54">
                <a:extLst>
                  <a:ext uri="{FF2B5EF4-FFF2-40B4-BE49-F238E27FC236}">
                    <a16:creationId xmlns:a16="http://schemas.microsoft.com/office/drawing/2014/main" id="{CD2385CA-7922-8BF9-44B0-40C28021F1AE}"/>
                  </a:ext>
                </a:extLst>
              </p:cNvPr>
              <p:cNvSpPr>
                <a:spLocks/>
              </p:cNvSpPr>
              <p:nvPr/>
            </p:nvSpPr>
            <p:spPr bwMode="auto">
              <a:xfrm>
                <a:off x="4966375" y="4949859"/>
                <a:ext cx="73152" cy="73152"/>
              </a:xfrm>
              <a:prstGeom prst="ellipse">
                <a:avLst/>
              </a:prstGeom>
              <a:solidFill>
                <a:srgbClr val="0040FF"/>
              </a:solidFill>
              <a:ln w="0">
                <a:solidFill>
                  <a:srgbClr val="0040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89" name="Freeform 54">
                <a:extLst>
                  <a:ext uri="{FF2B5EF4-FFF2-40B4-BE49-F238E27FC236}">
                    <a16:creationId xmlns:a16="http://schemas.microsoft.com/office/drawing/2014/main" id="{FE1D54E5-AC8D-75EF-D77B-EFE4298C081C}"/>
                  </a:ext>
                </a:extLst>
              </p:cNvPr>
              <p:cNvSpPr>
                <a:spLocks/>
              </p:cNvSpPr>
              <p:nvPr/>
            </p:nvSpPr>
            <p:spPr bwMode="auto">
              <a:xfrm>
                <a:off x="5393582" y="4129493"/>
                <a:ext cx="73152" cy="73152"/>
              </a:xfrm>
              <a:prstGeom prst="ellipse">
                <a:avLst/>
              </a:prstGeom>
              <a:solidFill>
                <a:srgbClr val="0040FF"/>
              </a:solidFill>
              <a:ln w="0">
                <a:solidFill>
                  <a:srgbClr val="0040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90" name="Freeform 54">
                <a:extLst>
                  <a:ext uri="{FF2B5EF4-FFF2-40B4-BE49-F238E27FC236}">
                    <a16:creationId xmlns:a16="http://schemas.microsoft.com/office/drawing/2014/main" id="{7F207C31-4535-50D6-59BA-1B8A3189F71E}"/>
                  </a:ext>
                </a:extLst>
              </p:cNvPr>
              <p:cNvSpPr>
                <a:spLocks/>
              </p:cNvSpPr>
              <p:nvPr/>
            </p:nvSpPr>
            <p:spPr bwMode="auto">
              <a:xfrm>
                <a:off x="6103701" y="3292915"/>
                <a:ext cx="73152" cy="73152"/>
              </a:xfrm>
              <a:prstGeom prst="ellipse">
                <a:avLst/>
              </a:prstGeom>
              <a:solidFill>
                <a:srgbClr val="0040FF"/>
              </a:solidFill>
              <a:ln w="0">
                <a:solidFill>
                  <a:srgbClr val="0040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91" name="Freeform 54">
                <a:extLst>
                  <a:ext uri="{FF2B5EF4-FFF2-40B4-BE49-F238E27FC236}">
                    <a16:creationId xmlns:a16="http://schemas.microsoft.com/office/drawing/2014/main" id="{6F3F453D-2A0D-606E-C1E2-D02C9C00265A}"/>
                  </a:ext>
                </a:extLst>
              </p:cNvPr>
              <p:cNvSpPr>
                <a:spLocks/>
              </p:cNvSpPr>
              <p:nvPr/>
            </p:nvSpPr>
            <p:spPr bwMode="auto">
              <a:xfrm>
                <a:off x="6929742" y="3348038"/>
                <a:ext cx="73152" cy="73152"/>
              </a:xfrm>
              <a:prstGeom prst="ellipse">
                <a:avLst/>
              </a:prstGeom>
              <a:solidFill>
                <a:srgbClr val="0040FF"/>
              </a:solidFill>
              <a:ln w="0">
                <a:solidFill>
                  <a:srgbClr val="0040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92" name="Freeform 54">
                <a:extLst>
                  <a:ext uri="{FF2B5EF4-FFF2-40B4-BE49-F238E27FC236}">
                    <a16:creationId xmlns:a16="http://schemas.microsoft.com/office/drawing/2014/main" id="{521B5708-D3B0-1855-0001-E1A4EF649DF7}"/>
                  </a:ext>
                </a:extLst>
              </p:cNvPr>
              <p:cNvSpPr>
                <a:spLocks/>
              </p:cNvSpPr>
              <p:nvPr/>
            </p:nvSpPr>
            <p:spPr bwMode="auto">
              <a:xfrm>
                <a:off x="8078981" y="3981958"/>
                <a:ext cx="73152" cy="73152"/>
              </a:xfrm>
              <a:prstGeom prst="ellipse">
                <a:avLst/>
              </a:prstGeom>
              <a:solidFill>
                <a:srgbClr val="0040FF"/>
              </a:solidFill>
              <a:ln w="0">
                <a:solidFill>
                  <a:srgbClr val="0040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grpSp>
            <p:nvGrpSpPr>
              <p:cNvPr id="95" name="Group 94">
                <a:extLst>
                  <a:ext uri="{FF2B5EF4-FFF2-40B4-BE49-F238E27FC236}">
                    <a16:creationId xmlns:a16="http://schemas.microsoft.com/office/drawing/2014/main" id="{F4504D2D-6CF3-F8C7-2FE5-CE8854176E67}"/>
                  </a:ext>
                </a:extLst>
              </p:cNvPr>
              <p:cNvGrpSpPr/>
              <p:nvPr/>
            </p:nvGrpSpPr>
            <p:grpSpPr>
              <a:xfrm>
                <a:off x="3762881" y="2066487"/>
                <a:ext cx="4696015" cy="2592976"/>
                <a:chOff x="3762881" y="2066487"/>
                <a:chExt cx="4696015" cy="2592976"/>
              </a:xfrm>
            </p:grpSpPr>
            <p:sp>
              <p:nvSpPr>
                <p:cNvPr id="96" name="TextBox 95">
                  <a:extLst>
                    <a:ext uri="{FF2B5EF4-FFF2-40B4-BE49-F238E27FC236}">
                      <a16:creationId xmlns:a16="http://schemas.microsoft.com/office/drawing/2014/main" id="{1C87F232-05B6-972A-18FC-BDCDA04AEACB}"/>
                    </a:ext>
                  </a:extLst>
                </p:cNvPr>
                <p:cNvSpPr txBox="1"/>
                <p:nvPr/>
              </p:nvSpPr>
              <p:spPr>
                <a:xfrm>
                  <a:off x="3762881" y="3799779"/>
                  <a:ext cx="876228" cy="859684"/>
                </a:xfrm>
                <a:prstGeom prst="rect">
                  <a:avLst/>
                </a:prstGeom>
                <a:noFill/>
              </p:spPr>
              <p:txBody>
                <a:bodyPr wrap="square" rtlCol="0">
                  <a:spAutoFit/>
                </a:bodyPr>
                <a:lstStyle/>
                <a:p>
                  <a:pPr algn="ctr"/>
                  <a:r>
                    <a:rPr lang="en-US" sz="1600">
                      <a:latin typeface="+mj-lt"/>
                    </a:rPr>
                    <a:t>Lot 12</a:t>
                  </a:r>
                </a:p>
              </p:txBody>
            </p:sp>
            <p:sp>
              <p:nvSpPr>
                <p:cNvPr id="97" name="TextBox 96">
                  <a:extLst>
                    <a:ext uri="{FF2B5EF4-FFF2-40B4-BE49-F238E27FC236}">
                      <a16:creationId xmlns:a16="http://schemas.microsoft.com/office/drawing/2014/main" id="{B1BB83ED-0B45-60B7-7F10-2983997D7640}"/>
                    </a:ext>
                  </a:extLst>
                </p:cNvPr>
                <p:cNvSpPr txBox="1"/>
                <p:nvPr/>
              </p:nvSpPr>
              <p:spPr>
                <a:xfrm>
                  <a:off x="4619955" y="2794497"/>
                  <a:ext cx="876228" cy="859684"/>
                </a:xfrm>
                <a:prstGeom prst="rect">
                  <a:avLst/>
                </a:prstGeom>
                <a:noFill/>
              </p:spPr>
              <p:txBody>
                <a:bodyPr wrap="square" rtlCol="0">
                  <a:spAutoFit/>
                </a:bodyPr>
                <a:lstStyle/>
                <a:p>
                  <a:pPr algn="ctr"/>
                  <a:r>
                    <a:rPr lang="en-US" sz="1600">
                      <a:latin typeface="+mj-lt"/>
                    </a:rPr>
                    <a:t>Lot 13</a:t>
                  </a:r>
                </a:p>
              </p:txBody>
            </p:sp>
            <p:sp>
              <p:nvSpPr>
                <p:cNvPr id="98" name="TextBox 97">
                  <a:extLst>
                    <a:ext uri="{FF2B5EF4-FFF2-40B4-BE49-F238E27FC236}">
                      <a16:creationId xmlns:a16="http://schemas.microsoft.com/office/drawing/2014/main" id="{EC4C3EAD-761A-CB17-7155-B8B94F52F44C}"/>
                    </a:ext>
                  </a:extLst>
                </p:cNvPr>
                <p:cNvSpPr txBox="1"/>
                <p:nvPr/>
              </p:nvSpPr>
              <p:spPr>
                <a:xfrm>
                  <a:off x="6106206" y="2066487"/>
                  <a:ext cx="876228" cy="859684"/>
                </a:xfrm>
                <a:prstGeom prst="rect">
                  <a:avLst/>
                </a:prstGeom>
                <a:noFill/>
              </p:spPr>
              <p:txBody>
                <a:bodyPr wrap="square" rtlCol="0">
                  <a:spAutoFit/>
                </a:bodyPr>
                <a:lstStyle/>
                <a:p>
                  <a:pPr algn="ctr"/>
                  <a:r>
                    <a:rPr lang="en-US" sz="1600">
                      <a:latin typeface="+mj-lt"/>
                    </a:rPr>
                    <a:t>Lot 14</a:t>
                  </a:r>
                </a:p>
              </p:txBody>
            </p:sp>
            <p:sp>
              <p:nvSpPr>
                <p:cNvPr id="99" name="TextBox 98">
                  <a:extLst>
                    <a:ext uri="{FF2B5EF4-FFF2-40B4-BE49-F238E27FC236}">
                      <a16:creationId xmlns:a16="http://schemas.microsoft.com/office/drawing/2014/main" id="{9EB0294C-5E1A-2F84-CB73-015390692B65}"/>
                    </a:ext>
                  </a:extLst>
                </p:cNvPr>
                <p:cNvSpPr txBox="1"/>
                <p:nvPr/>
              </p:nvSpPr>
              <p:spPr>
                <a:xfrm>
                  <a:off x="7582668" y="2561438"/>
                  <a:ext cx="876228" cy="859684"/>
                </a:xfrm>
                <a:prstGeom prst="rect">
                  <a:avLst/>
                </a:prstGeom>
                <a:noFill/>
              </p:spPr>
              <p:txBody>
                <a:bodyPr wrap="square" rtlCol="0">
                  <a:spAutoFit/>
                </a:bodyPr>
                <a:lstStyle/>
                <a:p>
                  <a:pPr algn="ctr"/>
                  <a:r>
                    <a:rPr lang="en-US" sz="1600">
                      <a:latin typeface="+mj-lt"/>
                    </a:rPr>
                    <a:t>Lot 15</a:t>
                  </a:r>
                </a:p>
              </p:txBody>
            </p:sp>
          </p:grpSp>
        </p:grpSp>
        <p:grpSp>
          <p:nvGrpSpPr>
            <p:cNvPr id="69" name="Group 68">
              <a:extLst>
                <a:ext uri="{FF2B5EF4-FFF2-40B4-BE49-F238E27FC236}">
                  <a16:creationId xmlns:a16="http://schemas.microsoft.com/office/drawing/2014/main" id="{F0578627-7B19-0892-E69B-0C39870C19AD}"/>
                </a:ext>
              </a:extLst>
            </p:cNvPr>
            <p:cNvGrpSpPr/>
            <p:nvPr/>
          </p:nvGrpSpPr>
          <p:grpSpPr>
            <a:xfrm>
              <a:off x="8919280" y="3569515"/>
              <a:ext cx="842148" cy="497712"/>
              <a:chOff x="9389063" y="3418513"/>
              <a:chExt cx="842148" cy="497712"/>
            </a:xfrm>
          </p:grpSpPr>
          <p:sp>
            <p:nvSpPr>
              <p:cNvPr id="70" name="Freeform 54">
                <a:extLst>
                  <a:ext uri="{FF2B5EF4-FFF2-40B4-BE49-F238E27FC236}">
                    <a16:creationId xmlns:a16="http://schemas.microsoft.com/office/drawing/2014/main" id="{8D372720-9CC8-8EDD-90AC-C3110A649FD1}"/>
                  </a:ext>
                </a:extLst>
              </p:cNvPr>
              <p:cNvSpPr>
                <a:spLocks/>
              </p:cNvSpPr>
              <p:nvPr/>
            </p:nvSpPr>
            <p:spPr bwMode="auto">
              <a:xfrm>
                <a:off x="9389063" y="3572295"/>
                <a:ext cx="67213" cy="73153"/>
              </a:xfrm>
              <a:prstGeom prst="ellipse">
                <a:avLst/>
              </a:prstGeom>
              <a:solidFill>
                <a:srgbClr val="0040FF"/>
              </a:solidFill>
              <a:ln w="0">
                <a:solidFill>
                  <a:srgbClr val="0040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71" name="TextBox 70">
                <a:extLst>
                  <a:ext uri="{FF2B5EF4-FFF2-40B4-BE49-F238E27FC236}">
                    <a16:creationId xmlns:a16="http://schemas.microsoft.com/office/drawing/2014/main" id="{6B2C0E5F-F396-085E-1FA8-F44A7D218325}"/>
                  </a:ext>
                </a:extLst>
              </p:cNvPr>
              <p:cNvSpPr txBox="1"/>
              <p:nvPr/>
            </p:nvSpPr>
            <p:spPr>
              <a:xfrm>
                <a:off x="9460712" y="3418513"/>
                <a:ext cx="770499" cy="497712"/>
              </a:xfrm>
              <a:prstGeom prst="rect">
                <a:avLst/>
              </a:prstGeom>
              <a:noFill/>
            </p:spPr>
            <p:txBody>
              <a:bodyPr wrap="square" rtlCol="0">
                <a:spAutoFit/>
              </a:bodyPr>
              <a:lstStyle/>
              <a:p>
                <a:r>
                  <a:rPr lang="en-US" sz="1600">
                    <a:solidFill>
                      <a:srgbClr val="0000FF"/>
                    </a:solidFill>
                    <a:latin typeface="+mj-lt"/>
                  </a:rPr>
                  <a:t>MC</a:t>
                </a:r>
              </a:p>
            </p:txBody>
          </p:sp>
        </p:grpSp>
      </p:grpSp>
    </p:spTree>
    <p:extLst>
      <p:ext uri="{BB962C8B-B14F-4D97-AF65-F5344CB8AC3E}">
        <p14:creationId xmlns:p14="http://schemas.microsoft.com/office/powerpoint/2010/main" val="1139820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EDDF4-F3D0-1910-7A4D-68A44B3949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21A0F-6A3F-B46F-C7D4-19B4EF46A496}"/>
              </a:ext>
            </a:extLst>
          </p:cNvPr>
          <p:cNvSpPr>
            <a:spLocks noGrp="1"/>
          </p:cNvSpPr>
          <p:nvPr>
            <p:ph type="title"/>
          </p:nvPr>
        </p:nvSpPr>
        <p:spPr/>
        <p:txBody>
          <a:bodyPr/>
          <a:lstStyle/>
          <a:p>
            <a:r>
              <a:rPr lang="en-US" dirty="0"/>
              <a:t>H. Meander Corners</a:t>
            </a:r>
          </a:p>
        </p:txBody>
      </p:sp>
      <p:sp>
        <p:nvSpPr>
          <p:cNvPr id="40" name="Content Placeholder 39">
            <a:extLst>
              <a:ext uri="{FF2B5EF4-FFF2-40B4-BE49-F238E27FC236}">
                <a16:creationId xmlns:a16="http://schemas.microsoft.com/office/drawing/2014/main" id="{14F73106-4D31-5C22-ECD9-C76FAC432DF4}"/>
              </a:ext>
            </a:extLst>
          </p:cNvPr>
          <p:cNvSpPr>
            <a:spLocks noGrp="1"/>
          </p:cNvSpPr>
          <p:nvPr>
            <p:ph sz="half" idx="1"/>
          </p:nvPr>
        </p:nvSpPr>
        <p:spPr/>
        <p:txBody>
          <a:bodyPr/>
          <a:lstStyle/>
          <a:p>
            <a:r>
              <a:rPr lang="en-US" dirty="0"/>
              <a:t>2. Non-PLSS MC</a:t>
            </a:r>
          </a:p>
          <a:p>
            <a:pPr lvl="1"/>
            <a:r>
              <a:rPr lang="en-US" dirty="0">
                <a:latin typeface="+mj-lt"/>
              </a:rPr>
              <a:t>Boundary creation: Surveyors typically set MC on a parcel line that intersects navigable waterbody.</a:t>
            </a:r>
          </a:p>
          <a:p>
            <a:pPr lvl="1"/>
            <a:endParaRPr lang="en-US" dirty="0">
              <a:latin typeface="+mj-lt"/>
            </a:endParaRPr>
          </a:p>
          <a:p>
            <a:pPr lvl="1"/>
            <a:r>
              <a:rPr lang="en-US" dirty="0">
                <a:latin typeface="+mj-lt"/>
              </a:rPr>
              <a:t>Example: Reliction</a:t>
            </a:r>
          </a:p>
          <a:p>
            <a:pPr lvl="2"/>
            <a:r>
              <a:rPr lang="en-US" dirty="0">
                <a:latin typeface="+mj-lt"/>
              </a:rPr>
              <a:t>Extend property lines straight through MC until they intersect the shore or thread/thalweg?</a:t>
            </a:r>
          </a:p>
          <a:p>
            <a:pPr lvl="2"/>
            <a:endParaRPr lang="en-US" dirty="0">
              <a:latin typeface="+mj-lt"/>
            </a:endParaRPr>
          </a:p>
          <a:p>
            <a:pPr lvl="2"/>
            <a:r>
              <a:rPr lang="en-US" dirty="0">
                <a:latin typeface="+mj-lt"/>
              </a:rPr>
              <a:t>Based on how the water’s edge changes, extended lines might cross.</a:t>
            </a:r>
          </a:p>
          <a:p>
            <a:pPr lvl="2"/>
            <a:endParaRPr lang="en-US" dirty="0">
              <a:latin typeface="+mj-lt"/>
            </a:endParaRPr>
          </a:p>
          <a:p>
            <a:pPr lvl="1"/>
            <a:endParaRPr lang="en-US" dirty="0"/>
          </a:p>
        </p:txBody>
      </p:sp>
      <p:grpSp>
        <p:nvGrpSpPr>
          <p:cNvPr id="67" name="Group 66">
            <a:extLst>
              <a:ext uri="{FF2B5EF4-FFF2-40B4-BE49-F238E27FC236}">
                <a16:creationId xmlns:a16="http://schemas.microsoft.com/office/drawing/2014/main" id="{10A11EA5-2446-3CC3-2BE4-6C1A052AD5F2}"/>
              </a:ext>
            </a:extLst>
          </p:cNvPr>
          <p:cNvGrpSpPr>
            <a:grpSpLocks noChangeAspect="1"/>
          </p:cNvGrpSpPr>
          <p:nvPr/>
        </p:nvGrpSpPr>
        <p:grpSpPr>
          <a:xfrm>
            <a:off x="7086600" y="2057400"/>
            <a:ext cx="4632485" cy="2971750"/>
            <a:chOff x="2951163" y="1239838"/>
            <a:chExt cx="6810265" cy="4368801"/>
          </a:xfrm>
        </p:grpSpPr>
        <p:grpSp>
          <p:nvGrpSpPr>
            <p:cNvPr id="68" name="Group 67">
              <a:extLst>
                <a:ext uri="{FF2B5EF4-FFF2-40B4-BE49-F238E27FC236}">
                  <a16:creationId xmlns:a16="http://schemas.microsoft.com/office/drawing/2014/main" id="{612B5C72-B2A6-B736-3CC8-A3F8910F2A08}"/>
                </a:ext>
              </a:extLst>
            </p:cNvPr>
            <p:cNvGrpSpPr/>
            <p:nvPr/>
          </p:nvGrpSpPr>
          <p:grpSpPr>
            <a:xfrm>
              <a:off x="2951163" y="1239838"/>
              <a:ext cx="6283325" cy="4368801"/>
              <a:chOff x="2951163" y="1239838"/>
              <a:chExt cx="6283325" cy="4368801"/>
            </a:xfrm>
          </p:grpSpPr>
          <p:sp>
            <p:nvSpPr>
              <p:cNvPr id="72" name="Freeform 39">
                <a:extLst>
                  <a:ext uri="{FF2B5EF4-FFF2-40B4-BE49-F238E27FC236}">
                    <a16:creationId xmlns:a16="http://schemas.microsoft.com/office/drawing/2014/main" id="{7ADF311A-11BC-9645-C359-C7677288B44E}"/>
                  </a:ext>
                </a:extLst>
              </p:cNvPr>
              <p:cNvSpPr>
                <a:spLocks/>
              </p:cNvSpPr>
              <p:nvPr/>
            </p:nvSpPr>
            <p:spPr bwMode="auto">
              <a:xfrm>
                <a:off x="4308475" y="4305301"/>
                <a:ext cx="4849813" cy="1303338"/>
              </a:xfrm>
              <a:custGeom>
                <a:avLst/>
                <a:gdLst>
                  <a:gd name="T0" fmla="*/ 97 w 11928"/>
                  <a:gd name="T1" fmla="*/ 2913 h 3137"/>
                  <a:gd name="T2" fmla="*/ 254 w 11928"/>
                  <a:gd name="T3" fmla="*/ 2625 h 3137"/>
                  <a:gd name="T4" fmla="*/ 439 w 11928"/>
                  <a:gd name="T5" fmla="*/ 2350 h 3137"/>
                  <a:gd name="T6" fmla="*/ 650 w 11928"/>
                  <a:gd name="T7" fmla="*/ 2091 h 3137"/>
                  <a:gd name="T8" fmla="*/ 883 w 11928"/>
                  <a:gd name="T9" fmla="*/ 1851 h 3137"/>
                  <a:gd name="T10" fmla="*/ 1135 w 11928"/>
                  <a:gd name="T11" fmla="*/ 1631 h 3137"/>
                  <a:gd name="T12" fmla="*/ 1402 w 11928"/>
                  <a:gd name="T13" fmla="*/ 1434 h 3137"/>
                  <a:gd name="T14" fmla="*/ 1681 w 11928"/>
                  <a:gd name="T15" fmla="*/ 1261 h 3137"/>
                  <a:gd name="T16" fmla="*/ 2043 w 11928"/>
                  <a:gd name="T17" fmla="*/ 1071 h 3137"/>
                  <a:gd name="T18" fmla="*/ 2446 w 11928"/>
                  <a:gd name="T19" fmla="*/ 877 h 3137"/>
                  <a:gd name="T20" fmla="*/ 2861 w 11928"/>
                  <a:gd name="T21" fmla="*/ 700 h 3137"/>
                  <a:gd name="T22" fmla="*/ 3285 w 11928"/>
                  <a:gd name="T23" fmla="*/ 550 h 3137"/>
                  <a:gd name="T24" fmla="*/ 3715 w 11928"/>
                  <a:gd name="T25" fmla="*/ 434 h 3137"/>
                  <a:gd name="T26" fmla="*/ 4148 w 11928"/>
                  <a:gd name="T27" fmla="*/ 363 h 3137"/>
                  <a:gd name="T28" fmla="*/ 4579 w 11928"/>
                  <a:gd name="T29" fmla="*/ 345 h 3137"/>
                  <a:gd name="T30" fmla="*/ 5006 w 11928"/>
                  <a:gd name="T31" fmla="*/ 389 h 3137"/>
                  <a:gd name="T32" fmla="*/ 5226 w 11928"/>
                  <a:gd name="T33" fmla="*/ 481 h 3137"/>
                  <a:gd name="T34" fmla="*/ 5288 w 11928"/>
                  <a:gd name="T35" fmla="*/ 668 h 3137"/>
                  <a:gd name="T36" fmla="*/ 5276 w 11928"/>
                  <a:gd name="T37" fmla="*/ 927 h 3137"/>
                  <a:gd name="T38" fmla="*/ 5222 w 11928"/>
                  <a:gd name="T39" fmla="*/ 1223 h 3137"/>
                  <a:gd name="T40" fmla="*/ 5161 w 11928"/>
                  <a:gd name="T41" fmla="*/ 1518 h 3137"/>
                  <a:gd name="T42" fmla="*/ 5125 w 11928"/>
                  <a:gd name="T43" fmla="*/ 1777 h 3137"/>
                  <a:gd name="T44" fmla="*/ 5147 w 11928"/>
                  <a:gd name="T45" fmla="*/ 1962 h 3137"/>
                  <a:gd name="T46" fmla="*/ 5260 w 11928"/>
                  <a:gd name="T47" fmla="*/ 2037 h 3137"/>
                  <a:gd name="T48" fmla="*/ 5587 w 11928"/>
                  <a:gd name="T49" fmla="*/ 1949 h 3137"/>
                  <a:gd name="T50" fmla="*/ 5915 w 11928"/>
                  <a:gd name="T51" fmla="*/ 1733 h 3137"/>
                  <a:gd name="T52" fmla="*/ 6207 w 11928"/>
                  <a:gd name="T53" fmla="*/ 1434 h 3137"/>
                  <a:gd name="T54" fmla="*/ 6479 w 11928"/>
                  <a:gd name="T55" fmla="*/ 1090 h 3137"/>
                  <a:gd name="T56" fmla="*/ 6747 w 11928"/>
                  <a:gd name="T57" fmla="*/ 738 h 3137"/>
                  <a:gd name="T58" fmla="*/ 7028 w 11928"/>
                  <a:gd name="T59" fmla="*/ 418 h 3137"/>
                  <a:gd name="T60" fmla="*/ 7337 w 11928"/>
                  <a:gd name="T61" fmla="*/ 166 h 3137"/>
                  <a:gd name="T62" fmla="*/ 7692 w 11928"/>
                  <a:gd name="T63" fmla="*/ 20 h 3137"/>
                  <a:gd name="T64" fmla="*/ 8026 w 11928"/>
                  <a:gd name="T65" fmla="*/ 11 h 3137"/>
                  <a:gd name="T66" fmla="*/ 8318 w 11928"/>
                  <a:gd name="T67" fmla="*/ 106 h 3137"/>
                  <a:gd name="T68" fmla="*/ 8588 w 11928"/>
                  <a:gd name="T69" fmla="*/ 279 h 3137"/>
                  <a:gd name="T70" fmla="*/ 8844 w 11928"/>
                  <a:gd name="T71" fmla="*/ 507 h 3137"/>
                  <a:gd name="T72" fmla="*/ 9092 w 11928"/>
                  <a:gd name="T73" fmla="*/ 767 h 3137"/>
                  <a:gd name="T74" fmla="*/ 9340 w 11928"/>
                  <a:gd name="T75" fmla="*/ 1035 h 3137"/>
                  <a:gd name="T76" fmla="*/ 9594 w 11928"/>
                  <a:gd name="T77" fmla="*/ 1287 h 3137"/>
                  <a:gd name="T78" fmla="*/ 9862 w 11928"/>
                  <a:gd name="T79" fmla="*/ 1502 h 3137"/>
                  <a:gd name="T80" fmla="*/ 10110 w 11928"/>
                  <a:gd name="T81" fmla="*/ 1654 h 3137"/>
                  <a:gd name="T82" fmla="*/ 10351 w 11928"/>
                  <a:gd name="T83" fmla="*/ 1792 h 3137"/>
                  <a:gd name="T84" fmla="*/ 10596 w 11928"/>
                  <a:gd name="T85" fmla="*/ 1925 h 3137"/>
                  <a:gd name="T86" fmla="*/ 10843 w 11928"/>
                  <a:gd name="T87" fmla="*/ 2053 h 3137"/>
                  <a:gd name="T88" fmla="*/ 11093 w 11928"/>
                  <a:gd name="T89" fmla="*/ 2175 h 3137"/>
                  <a:gd name="T90" fmla="*/ 11347 w 11928"/>
                  <a:gd name="T91" fmla="*/ 2289 h 3137"/>
                  <a:gd name="T92" fmla="*/ 11603 w 11928"/>
                  <a:gd name="T93" fmla="*/ 2397 h 3137"/>
                  <a:gd name="T94" fmla="*/ 11862 w 11928"/>
                  <a:gd name="T95" fmla="*/ 2497 h 3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928" h="3137">
                    <a:moveTo>
                      <a:pt x="0" y="3137"/>
                    </a:moveTo>
                    <a:lnTo>
                      <a:pt x="30" y="3062"/>
                    </a:lnTo>
                    <a:lnTo>
                      <a:pt x="62" y="2987"/>
                    </a:lnTo>
                    <a:lnTo>
                      <a:pt x="97" y="2913"/>
                    </a:lnTo>
                    <a:lnTo>
                      <a:pt x="133" y="2840"/>
                    </a:lnTo>
                    <a:lnTo>
                      <a:pt x="171" y="2767"/>
                    </a:lnTo>
                    <a:lnTo>
                      <a:pt x="212" y="2695"/>
                    </a:lnTo>
                    <a:lnTo>
                      <a:pt x="254" y="2625"/>
                    </a:lnTo>
                    <a:lnTo>
                      <a:pt x="297" y="2555"/>
                    </a:lnTo>
                    <a:lnTo>
                      <a:pt x="343" y="2485"/>
                    </a:lnTo>
                    <a:lnTo>
                      <a:pt x="390" y="2417"/>
                    </a:lnTo>
                    <a:lnTo>
                      <a:pt x="439" y="2350"/>
                    </a:lnTo>
                    <a:lnTo>
                      <a:pt x="490" y="2284"/>
                    </a:lnTo>
                    <a:lnTo>
                      <a:pt x="542" y="2219"/>
                    </a:lnTo>
                    <a:lnTo>
                      <a:pt x="595" y="2154"/>
                    </a:lnTo>
                    <a:lnTo>
                      <a:pt x="650" y="2091"/>
                    </a:lnTo>
                    <a:lnTo>
                      <a:pt x="706" y="2030"/>
                    </a:lnTo>
                    <a:lnTo>
                      <a:pt x="764" y="1969"/>
                    </a:lnTo>
                    <a:lnTo>
                      <a:pt x="823" y="1909"/>
                    </a:lnTo>
                    <a:lnTo>
                      <a:pt x="883" y="1851"/>
                    </a:lnTo>
                    <a:lnTo>
                      <a:pt x="944" y="1794"/>
                    </a:lnTo>
                    <a:lnTo>
                      <a:pt x="1007" y="1738"/>
                    </a:lnTo>
                    <a:lnTo>
                      <a:pt x="1070" y="1684"/>
                    </a:lnTo>
                    <a:lnTo>
                      <a:pt x="1135" y="1631"/>
                    </a:lnTo>
                    <a:lnTo>
                      <a:pt x="1200" y="1580"/>
                    </a:lnTo>
                    <a:lnTo>
                      <a:pt x="1267" y="1530"/>
                    </a:lnTo>
                    <a:lnTo>
                      <a:pt x="1334" y="1481"/>
                    </a:lnTo>
                    <a:lnTo>
                      <a:pt x="1402" y="1434"/>
                    </a:lnTo>
                    <a:lnTo>
                      <a:pt x="1471" y="1388"/>
                    </a:lnTo>
                    <a:lnTo>
                      <a:pt x="1540" y="1344"/>
                    </a:lnTo>
                    <a:lnTo>
                      <a:pt x="1610" y="1302"/>
                    </a:lnTo>
                    <a:lnTo>
                      <a:pt x="1681" y="1261"/>
                    </a:lnTo>
                    <a:lnTo>
                      <a:pt x="1752" y="1222"/>
                    </a:lnTo>
                    <a:lnTo>
                      <a:pt x="1848" y="1171"/>
                    </a:lnTo>
                    <a:lnTo>
                      <a:pt x="1945" y="1121"/>
                    </a:lnTo>
                    <a:lnTo>
                      <a:pt x="2043" y="1071"/>
                    </a:lnTo>
                    <a:lnTo>
                      <a:pt x="2143" y="1021"/>
                    </a:lnTo>
                    <a:lnTo>
                      <a:pt x="2243" y="972"/>
                    </a:lnTo>
                    <a:lnTo>
                      <a:pt x="2344" y="924"/>
                    </a:lnTo>
                    <a:lnTo>
                      <a:pt x="2446" y="877"/>
                    </a:lnTo>
                    <a:lnTo>
                      <a:pt x="2548" y="831"/>
                    </a:lnTo>
                    <a:lnTo>
                      <a:pt x="2652" y="786"/>
                    </a:lnTo>
                    <a:lnTo>
                      <a:pt x="2756" y="742"/>
                    </a:lnTo>
                    <a:lnTo>
                      <a:pt x="2861" y="700"/>
                    </a:lnTo>
                    <a:lnTo>
                      <a:pt x="2966" y="660"/>
                    </a:lnTo>
                    <a:lnTo>
                      <a:pt x="3072" y="621"/>
                    </a:lnTo>
                    <a:lnTo>
                      <a:pt x="3178" y="584"/>
                    </a:lnTo>
                    <a:lnTo>
                      <a:pt x="3285" y="550"/>
                    </a:lnTo>
                    <a:lnTo>
                      <a:pt x="3392" y="517"/>
                    </a:lnTo>
                    <a:lnTo>
                      <a:pt x="3500" y="487"/>
                    </a:lnTo>
                    <a:lnTo>
                      <a:pt x="3607" y="459"/>
                    </a:lnTo>
                    <a:lnTo>
                      <a:pt x="3715" y="434"/>
                    </a:lnTo>
                    <a:lnTo>
                      <a:pt x="3823" y="412"/>
                    </a:lnTo>
                    <a:lnTo>
                      <a:pt x="3931" y="393"/>
                    </a:lnTo>
                    <a:lnTo>
                      <a:pt x="4040" y="376"/>
                    </a:lnTo>
                    <a:lnTo>
                      <a:pt x="4148" y="363"/>
                    </a:lnTo>
                    <a:lnTo>
                      <a:pt x="4256" y="353"/>
                    </a:lnTo>
                    <a:lnTo>
                      <a:pt x="4364" y="347"/>
                    </a:lnTo>
                    <a:lnTo>
                      <a:pt x="4472" y="344"/>
                    </a:lnTo>
                    <a:lnTo>
                      <a:pt x="4579" y="345"/>
                    </a:lnTo>
                    <a:lnTo>
                      <a:pt x="4687" y="350"/>
                    </a:lnTo>
                    <a:lnTo>
                      <a:pt x="4794" y="359"/>
                    </a:lnTo>
                    <a:lnTo>
                      <a:pt x="4900" y="372"/>
                    </a:lnTo>
                    <a:lnTo>
                      <a:pt x="5006" y="389"/>
                    </a:lnTo>
                    <a:lnTo>
                      <a:pt x="5112" y="411"/>
                    </a:lnTo>
                    <a:lnTo>
                      <a:pt x="5157" y="426"/>
                    </a:lnTo>
                    <a:lnTo>
                      <a:pt x="5196" y="450"/>
                    </a:lnTo>
                    <a:lnTo>
                      <a:pt x="5226" y="481"/>
                    </a:lnTo>
                    <a:lnTo>
                      <a:pt x="5250" y="519"/>
                    </a:lnTo>
                    <a:lnTo>
                      <a:pt x="5268" y="563"/>
                    </a:lnTo>
                    <a:lnTo>
                      <a:pt x="5281" y="613"/>
                    </a:lnTo>
                    <a:lnTo>
                      <a:pt x="5288" y="668"/>
                    </a:lnTo>
                    <a:lnTo>
                      <a:pt x="5290" y="727"/>
                    </a:lnTo>
                    <a:lnTo>
                      <a:pt x="5289" y="790"/>
                    </a:lnTo>
                    <a:lnTo>
                      <a:pt x="5284" y="857"/>
                    </a:lnTo>
                    <a:lnTo>
                      <a:pt x="5276" y="927"/>
                    </a:lnTo>
                    <a:lnTo>
                      <a:pt x="5265" y="999"/>
                    </a:lnTo>
                    <a:lnTo>
                      <a:pt x="5252" y="1073"/>
                    </a:lnTo>
                    <a:lnTo>
                      <a:pt x="5238" y="1148"/>
                    </a:lnTo>
                    <a:lnTo>
                      <a:pt x="5222" y="1223"/>
                    </a:lnTo>
                    <a:lnTo>
                      <a:pt x="5206" y="1298"/>
                    </a:lnTo>
                    <a:lnTo>
                      <a:pt x="5190" y="1373"/>
                    </a:lnTo>
                    <a:lnTo>
                      <a:pt x="5175" y="1447"/>
                    </a:lnTo>
                    <a:lnTo>
                      <a:pt x="5161" y="1518"/>
                    </a:lnTo>
                    <a:lnTo>
                      <a:pt x="5148" y="1588"/>
                    </a:lnTo>
                    <a:lnTo>
                      <a:pt x="5138" y="1655"/>
                    </a:lnTo>
                    <a:lnTo>
                      <a:pt x="5130" y="1718"/>
                    </a:lnTo>
                    <a:lnTo>
                      <a:pt x="5125" y="1777"/>
                    </a:lnTo>
                    <a:lnTo>
                      <a:pt x="5123" y="1832"/>
                    </a:lnTo>
                    <a:lnTo>
                      <a:pt x="5126" y="1881"/>
                    </a:lnTo>
                    <a:lnTo>
                      <a:pt x="5134" y="1925"/>
                    </a:lnTo>
                    <a:lnTo>
                      <a:pt x="5147" y="1962"/>
                    </a:lnTo>
                    <a:lnTo>
                      <a:pt x="5165" y="1992"/>
                    </a:lnTo>
                    <a:lnTo>
                      <a:pt x="5190" y="2015"/>
                    </a:lnTo>
                    <a:lnTo>
                      <a:pt x="5221" y="2030"/>
                    </a:lnTo>
                    <a:lnTo>
                      <a:pt x="5260" y="2037"/>
                    </a:lnTo>
                    <a:lnTo>
                      <a:pt x="5306" y="2034"/>
                    </a:lnTo>
                    <a:lnTo>
                      <a:pt x="5404" y="2014"/>
                    </a:lnTo>
                    <a:lnTo>
                      <a:pt x="5497" y="1986"/>
                    </a:lnTo>
                    <a:lnTo>
                      <a:pt x="5587" y="1949"/>
                    </a:lnTo>
                    <a:lnTo>
                      <a:pt x="5673" y="1905"/>
                    </a:lnTo>
                    <a:lnTo>
                      <a:pt x="5756" y="1854"/>
                    </a:lnTo>
                    <a:lnTo>
                      <a:pt x="5837" y="1797"/>
                    </a:lnTo>
                    <a:lnTo>
                      <a:pt x="5915" y="1733"/>
                    </a:lnTo>
                    <a:lnTo>
                      <a:pt x="5991" y="1665"/>
                    </a:lnTo>
                    <a:lnTo>
                      <a:pt x="6064" y="1592"/>
                    </a:lnTo>
                    <a:lnTo>
                      <a:pt x="6136" y="1515"/>
                    </a:lnTo>
                    <a:lnTo>
                      <a:pt x="6207" y="1434"/>
                    </a:lnTo>
                    <a:lnTo>
                      <a:pt x="6276" y="1351"/>
                    </a:lnTo>
                    <a:lnTo>
                      <a:pt x="6344" y="1265"/>
                    </a:lnTo>
                    <a:lnTo>
                      <a:pt x="6412" y="1178"/>
                    </a:lnTo>
                    <a:lnTo>
                      <a:pt x="6479" y="1090"/>
                    </a:lnTo>
                    <a:lnTo>
                      <a:pt x="6546" y="1001"/>
                    </a:lnTo>
                    <a:lnTo>
                      <a:pt x="6612" y="913"/>
                    </a:lnTo>
                    <a:lnTo>
                      <a:pt x="6679" y="825"/>
                    </a:lnTo>
                    <a:lnTo>
                      <a:pt x="6747" y="738"/>
                    </a:lnTo>
                    <a:lnTo>
                      <a:pt x="6815" y="654"/>
                    </a:lnTo>
                    <a:lnTo>
                      <a:pt x="6885" y="572"/>
                    </a:lnTo>
                    <a:lnTo>
                      <a:pt x="6955" y="493"/>
                    </a:lnTo>
                    <a:lnTo>
                      <a:pt x="7028" y="418"/>
                    </a:lnTo>
                    <a:lnTo>
                      <a:pt x="7102" y="347"/>
                    </a:lnTo>
                    <a:lnTo>
                      <a:pt x="7178" y="281"/>
                    </a:lnTo>
                    <a:lnTo>
                      <a:pt x="7256" y="220"/>
                    </a:lnTo>
                    <a:lnTo>
                      <a:pt x="7337" y="166"/>
                    </a:lnTo>
                    <a:lnTo>
                      <a:pt x="7421" y="118"/>
                    </a:lnTo>
                    <a:lnTo>
                      <a:pt x="7508" y="77"/>
                    </a:lnTo>
                    <a:lnTo>
                      <a:pt x="7598" y="45"/>
                    </a:lnTo>
                    <a:lnTo>
                      <a:pt x="7692" y="20"/>
                    </a:lnTo>
                    <a:lnTo>
                      <a:pt x="7789" y="5"/>
                    </a:lnTo>
                    <a:lnTo>
                      <a:pt x="7870" y="0"/>
                    </a:lnTo>
                    <a:lnTo>
                      <a:pt x="7949" y="2"/>
                    </a:lnTo>
                    <a:lnTo>
                      <a:pt x="8026" y="11"/>
                    </a:lnTo>
                    <a:lnTo>
                      <a:pt x="8102" y="26"/>
                    </a:lnTo>
                    <a:lnTo>
                      <a:pt x="8175" y="47"/>
                    </a:lnTo>
                    <a:lnTo>
                      <a:pt x="8248" y="74"/>
                    </a:lnTo>
                    <a:lnTo>
                      <a:pt x="8318" y="106"/>
                    </a:lnTo>
                    <a:lnTo>
                      <a:pt x="8387" y="143"/>
                    </a:lnTo>
                    <a:lnTo>
                      <a:pt x="8456" y="184"/>
                    </a:lnTo>
                    <a:lnTo>
                      <a:pt x="8522" y="230"/>
                    </a:lnTo>
                    <a:lnTo>
                      <a:pt x="8588" y="279"/>
                    </a:lnTo>
                    <a:lnTo>
                      <a:pt x="8653" y="332"/>
                    </a:lnTo>
                    <a:lnTo>
                      <a:pt x="8718" y="388"/>
                    </a:lnTo>
                    <a:lnTo>
                      <a:pt x="8781" y="446"/>
                    </a:lnTo>
                    <a:lnTo>
                      <a:pt x="8844" y="507"/>
                    </a:lnTo>
                    <a:lnTo>
                      <a:pt x="8907" y="570"/>
                    </a:lnTo>
                    <a:lnTo>
                      <a:pt x="8969" y="635"/>
                    </a:lnTo>
                    <a:lnTo>
                      <a:pt x="9031" y="700"/>
                    </a:lnTo>
                    <a:lnTo>
                      <a:pt x="9092" y="767"/>
                    </a:lnTo>
                    <a:lnTo>
                      <a:pt x="9154" y="834"/>
                    </a:lnTo>
                    <a:lnTo>
                      <a:pt x="9216" y="901"/>
                    </a:lnTo>
                    <a:lnTo>
                      <a:pt x="9278" y="968"/>
                    </a:lnTo>
                    <a:lnTo>
                      <a:pt x="9340" y="1035"/>
                    </a:lnTo>
                    <a:lnTo>
                      <a:pt x="9403" y="1100"/>
                    </a:lnTo>
                    <a:lnTo>
                      <a:pt x="9466" y="1164"/>
                    </a:lnTo>
                    <a:lnTo>
                      <a:pt x="9530" y="1227"/>
                    </a:lnTo>
                    <a:lnTo>
                      <a:pt x="9594" y="1287"/>
                    </a:lnTo>
                    <a:lnTo>
                      <a:pt x="9659" y="1346"/>
                    </a:lnTo>
                    <a:lnTo>
                      <a:pt x="9726" y="1401"/>
                    </a:lnTo>
                    <a:lnTo>
                      <a:pt x="9793" y="1453"/>
                    </a:lnTo>
                    <a:lnTo>
                      <a:pt x="9862" y="1502"/>
                    </a:lnTo>
                    <a:lnTo>
                      <a:pt x="9931" y="1547"/>
                    </a:lnTo>
                    <a:lnTo>
                      <a:pt x="9991" y="1583"/>
                    </a:lnTo>
                    <a:lnTo>
                      <a:pt x="10050" y="1618"/>
                    </a:lnTo>
                    <a:lnTo>
                      <a:pt x="10110" y="1654"/>
                    </a:lnTo>
                    <a:lnTo>
                      <a:pt x="10170" y="1689"/>
                    </a:lnTo>
                    <a:lnTo>
                      <a:pt x="10230" y="1724"/>
                    </a:lnTo>
                    <a:lnTo>
                      <a:pt x="10291" y="1758"/>
                    </a:lnTo>
                    <a:lnTo>
                      <a:pt x="10351" y="1792"/>
                    </a:lnTo>
                    <a:lnTo>
                      <a:pt x="10412" y="1826"/>
                    </a:lnTo>
                    <a:lnTo>
                      <a:pt x="10473" y="1860"/>
                    </a:lnTo>
                    <a:lnTo>
                      <a:pt x="10534" y="1893"/>
                    </a:lnTo>
                    <a:lnTo>
                      <a:pt x="10596" y="1925"/>
                    </a:lnTo>
                    <a:lnTo>
                      <a:pt x="10657" y="1958"/>
                    </a:lnTo>
                    <a:lnTo>
                      <a:pt x="10719" y="1990"/>
                    </a:lnTo>
                    <a:lnTo>
                      <a:pt x="10781" y="2022"/>
                    </a:lnTo>
                    <a:lnTo>
                      <a:pt x="10843" y="2053"/>
                    </a:lnTo>
                    <a:lnTo>
                      <a:pt x="10905" y="2084"/>
                    </a:lnTo>
                    <a:lnTo>
                      <a:pt x="10968" y="2115"/>
                    </a:lnTo>
                    <a:lnTo>
                      <a:pt x="11031" y="2145"/>
                    </a:lnTo>
                    <a:lnTo>
                      <a:pt x="11093" y="2175"/>
                    </a:lnTo>
                    <a:lnTo>
                      <a:pt x="11157" y="2204"/>
                    </a:lnTo>
                    <a:lnTo>
                      <a:pt x="11220" y="2233"/>
                    </a:lnTo>
                    <a:lnTo>
                      <a:pt x="11283" y="2261"/>
                    </a:lnTo>
                    <a:lnTo>
                      <a:pt x="11347" y="2289"/>
                    </a:lnTo>
                    <a:lnTo>
                      <a:pt x="11411" y="2317"/>
                    </a:lnTo>
                    <a:lnTo>
                      <a:pt x="11475" y="2344"/>
                    </a:lnTo>
                    <a:lnTo>
                      <a:pt x="11539" y="2371"/>
                    </a:lnTo>
                    <a:lnTo>
                      <a:pt x="11603" y="2397"/>
                    </a:lnTo>
                    <a:lnTo>
                      <a:pt x="11668" y="2423"/>
                    </a:lnTo>
                    <a:lnTo>
                      <a:pt x="11732" y="2448"/>
                    </a:lnTo>
                    <a:lnTo>
                      <a:pt x="11797" y="2473"/>
                    </a:lnTo>
                    <a:lnTo>
                      <a:pt x="11862" y="2497"/>
                    </a:lnTo>
                    <a:lnTo>
                      <a:pt x="11928" y="2520"/>
                    </a:lnTo>
                  </a:path>
                </a:pathLst>
              </a:custGeom>
              <a:solidFill>
                <a:schemeClr val="accent1">
                  <a:lumMod val="20000"/>
                  <a:lumOff val="80000"/>
                </a:schemeClr>
              </a:solid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73" name="Line 6">
                <a:extLst>
                  <a:ext uri="{FF2B5EF4-FFF2-40B4-BE49-F238E27FC236}">
                    <a16:creationId xmlns:a16="http://schemas.microsoft.com/office/drawing/2014/main" id="{A00CD6F1-3F3D-5BB0-4CB3-EC357D61D88D}"/>
                  </a:ext>
                </a:extLst>
              </p:cNvPr>
              <p:cNvSpPr>
                <a:spLocks noChangeShapeType="1"/>
              </p:cNvSpPr>
              <p:nvPr/>
            </p:nvSpPr>
            <p:spPr bwMode="auto">
              <a:xfrm>
                <a:off x="5559357" y="4260715"/>
                <a:ext cx="314232" cy="218756"/>
              </a:xfrm>
              <a:prstGeom prst="line">
                <a:avLst/>
              </a:prstGeom>
              <a:noFill/>
              <a:ln w="6350">
                <a:solidFill>
                  <a:srgbClr val="000000"/>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74" name="Line 11">
                <a:extLst>
                  <a:ext uri="{FF2B5EF4-FFF2-40B4-BE49-F238E27FC236}">
                    <a16:creationId xmlns:a16="http://schemas.microsoft.com/office/drawing/2014/main" id="{18D105FD-3680-3E36-88C6-7933AA400DCA}"/>
                  </a:ext>
                </a:extLst>
              </p:cNvPr>
              <p:cNvSpPr>
                <a:spLocks noChangeShapeType="1"/>
              </p:cNvSpPr>
              <p:nvPr/>
            </p:nvSpPr>
            <p:spPr bwMode="auto">
              <a:xfrm flipH="1" flipV="1">
                <a:off x="2951163" y="4579938"/>
                <a:ext cx="1860550" cy="36988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nvGrpSpPr>
              <p:cNvPr id="75" name="Group 74">
                <a:extLst>
                  <a:ext uri="{FF2B5EF4-FFF2-40B4-BE49-F238E27FC236}">
                    <a16:creationId xmlns:a16="http://schemas.microsoft.com/office/drawing/2014/main" id="{D078D1E2-977B-0A9A-6F1E-02C42B1881CB}"/>
                  </a:ext>
                </a:extLst>
              </p:cNvPr>
              <p:cNvGrpSpPr/>
              <p:nvPr/>
            </p:nvGrpSpPr>
            <p:grpSpPr>
              <a:xfrm>
                <a:off x="5080270" y="3436938"/>
                <a:ext cx="3550968" cy="1750335"/>
                <a:chOff x="5080270" y="3436938"/>
                <a:chExt cx="3550968" cy="1750335"/>
              </a:xfrm>
            </p:grpSpPr>
            <p:sp>
              <p:nvSpPr>
                <p:cNvPr id="100" name="Freeform 12">
                  <a:extLst>
                    <a:ext uri="{FF2B5EF4-FFF2-40B4-BE49-F238E27FC236}">
                      <a16:creationId xmlns:a16="http://schemas.microsoft.com/office/drawing/2014/main" id="{AF4DC8C2-40C3-5ADB-A9A2-1774389E54B4}"/>
                    </a:ext>
                  </a:extLst>
                </p:cNvPr>
                <p:cNvSpPr>
                  <a:spLocks/>
                </p:cNvSpPr>
                <p:nvPr/>
              </p:nvSpPr>
              <p:spPr bwMode="auto">
                <a:xfrm>
                  <a:off x="5299075" y="3436938"/>
                  <a:ext cx="3332163" cy="1401763"/>
                </a:xfrm>
                <a:custGeom>
                  <a:avLst/>
                  <a:gdLst>
                    <a:gd name="T0" fmla="*/ 84 w 8195"/>
                    <a:gd name="T1" fmla="*/ 2792 h 3372"/>
                    <a:gd name="T2" fmla="*/ 172 w 8195"/>
                    <a:gd name="T3" fmla="*/ 2613 h 3372"/>
                    <a:gd name="T4" fmla="*/ 264 w 8195"/>
                    <a:gd name="T5" fmla="*/ 2436 h 3372"/>
                    <a:gd name="T6" fmla="*/ 359 w 8195"/>
                    <a:gd name="T7" fmla="*/ 2260 h 3372"/>
                    <a:gd name="T8" fmla="*/ 399 w 8195"/>
                    <a:gd name="T9" fmla="*/ 2200 h 3372"/>
                    <a:gd name="T10" fmla="*/ 448 w 8195"/>
                    <a:gd name="T11" fmla="*/ 2145 h 3372"/>
                    <a:gd name="T12" fmla="*/ 503 w 8195"/>
                    <a:gd name="T13" fmla="*/ 2094 h 3372"/>
                    <a:gd name="T14" fmla="*/ 562 w 8195"/>
                    <a:gd name="T15" fmla="*/ 2046 h 3372"/>
                    <a:gd name="T16" fmla="*/ 623 w 8195"/>
                    <a:gd name="T17" fmla="*/ 1999 h 3372"/>
                    <a:gd name="T18" fmla="*/ 683 w 8195"/>
                    <a:gd name="T19" fmla="*/ 1951 h 3372"/>
                    <a:gd name="T20" fmla="*/ 739 w 8195"/>
                    <a:gd name="T21" fmla="*/ 1903 h 3372"/>
                    <a:gd name="T22" fmla="*/ 790 w 8195"/>
                    <a:gd name="T23" fmla="*/ 1851 h 3372"/>
                    <a:gd name="T24" fmla="*/ 833 w 8195"/>
                    <a:gd name="T25" fmla="*/ 1795 h 3372"/>
                    <a:gd name="T26" fmla="*/ 866 w 8195"/>
                    <a:gd name="T27" fmla="*/ 1733 h 3372"/>
                    <a:gd name="T28" fmla="*/ 890 w 8195"/>
                    <a:gd name="T29" fmla="*/ 1642 h 3372"/>
                    <a:gd name="T30" fmla="*/ 897 w 8195"/>
                    <a:gd name="T31" fmla="*/ 1496 h 3372"/>
                    <a:gd name="T32" fmla="*/ 879 w 8195"/>
                    <a:gd name="T33" fmla="*/ 1340 h 3372"/>
                    <a:gd name="T34" fmla="*/ 845 w 8195"/>
                    <a:gd name="T35" fmla="*/ 1177 h 3372"/>
                    <a:gd name="T36" fmla="*/ 802 w 8195"/>
                    <a:gd name="T37" fmla="*/ 1012 h 3372"/>
                    <a:gd name="T38" fmla="*/ 759 w 8195"/>
                    <a:gd name="T39" fmla="*/ 850 h 3372"/>
                    <a:gd name="T40" fmla="*/ 724 w 8195"/>
                    <a:gd name="T41" fmla="*/ 696 h 3372"/>
                    <a:gd name="T42" fmla="*/ 707 w 8195"/>
                    <a:gd name="T43" fmla="*/ 553 h 3372"/>
                    <a:gd name="T44" fmla="*/ 715 w 8195"/>
                    <a:gd name="T45" fmla="*/ 426 h 3372"/>
                    <a:gd name="T46" fmla="*/ 757 w 8195"/>
                    <a:gd name="T47" fmla="*/ 321 h 3372"/>
                    <a:gd name="T48" fmla="*/ 842 w 8195"/>
                    <a:gd name="T49" fmla="*/ 241 h 3372"/>
                    <a:gd name="T50" fmla="*/ 1070 w 8195"/>
                    <a:gd name="T51" fmla="*/ 148 h 3372"/>
                    <a:gd name="T52" fmla="*/ 1362 w 8195"/>
                    <a:gd name="T53" fmla="*/ 68 h 3372"/>
                    <a:gd name="T54" fmla="*/ 1661 w 8195"/>
                    <a:gd name="T55" fmla="*/ 21 h 3372"/>
                    <a:gd name="T56" fmla="*/ 1967 w 8195"/>
                    <a:gd name="T57" fmla="*/ 1 h 3372"/>
                    <a:gd name="T58" fmla="*/ 2277 w 8195"/>
                    <a:gd name="T59" fmla="*/ 5 h 3372"/>
                    <a:gd name="T60" fmla="*/ 2590 w 8195"/>
                    <a:gd name="T61" fmla="*/ 27 h 3372"/>
                    <a:gd name="T62" fmla="*/ 2905 w 8195"/>
                    <a:gd name="T63" fmla="*/ 63 h 3372"/>
                    <a:gd name="T64" fmla="*/ 3220 w 8195"/>
                    <a:gd name="T65" fmla="*/ 108 h 3372"/>
                    <a:gd name="T66" fmla="*/ 3533 w 8195"/>
                    <a:gd name="T67" fmla="*/ 159 h 3372"/>
                    <a:gd name="T68" fmla="*/ 3844 w 8195"/>
                    <a:gd name="T69" fmla="*/ 209 h 3372"/>
                    <a:gd name="T70" fmla="*/ 4150 w 8195"/>
                    <a:gd name="T71" fmla="*/ 255 h 3372"/>
                    <a:gd name="T72" fmla="*/ 4320 w 8195"/>
                    <a:gd name="T73" fmla="*/ 282 h 3372"/>
                    <a:gd name="T74" fmla="*/ 4490 w 8195"/>
                    <a:gd name="T75" fmla="*/ 315 h 3372"/>
                    <a:gd name="T76" fmla="*/ 4659 w 8195"/>
                    <a:gd name="T77" fmla="*/ 355 h 3372"/>
                    <a:gd name="T78" fmla="*/ 4826 w 8195"/>
                    <a:gd name="T79" fmla="*/ 402 h 3372"/>
                    <a:gd name="T80" fmla="*/ 4992 w 8195"/>
                    <a:gd name="T81" fmla="*/ 456 h 3372"/>
                    <a:gd name="T82" fmla="*/ 5155 w 8195"/>
                    <a:gd name="T83" fmla="*/ 518 h 3372"/>
                    <a:gd name="T84" fmla="*/ 5313 w 8195"/>
                    <a:gd name="T85" fmla="*/ 587 h 3372"/>
                    <a:gd name="T86" fmla="*/ 5468 w 8195"/>
                    <a:gd name="T87" fmla="*/ 665 h 3372"/>
                    <a:gd name="T88" fmla="*/ 5617 w 8195"/>
                    <a:gd name="T89" fmla="*/ 750 h 3372"/>
                    <a:gd name="T90" fmla="*/ 5760 w 8195"/>
                    <a:gd name="T91" fmla="*/ 844 h 3372"/>
                    <a:gd name="T92" fmla="*/ 5936 w 8195"/>
                    <a:gd name="T93" fmla="*/ 978 h 3372"/>
                    <a:gd name="T94" fmla="*/ 6182 w 8195"/>
                    <a:gd name="T95" fmla="*/ 1180 h 3372"/>
                    <a:gd name="T96" fmla="*/ 6420 w 8195"/>
                    <a:gd name="T97" fmla="*/ 1391 h 3372"/>
                    <a:gd name="T98" fmla="*/ 6651 w 8195"/>
                    <a:gd name="T99" fmla="*/ 1610 h 3372"/>
                    <a:gd name="T100" fmla="*/ 6877 w 8195"/>
                    <a:gd name="T101" fmla="*/ 1836 h 3372"/>
                    <a:gd name="T102" fmla="*/ 7096 w 8195"/>
                    <a:gd name="T103" fmla="*/ 2069 h 3372"/>
                    <a:gd name="T104" fmla="*/ 7311 w 8195"/>
                    <a:gd name="T105" fmla="*/ 2306 h 3372"/>
                    <a:gd name="T106" fmla="*/ 7520 w 8195"/>
                    <a:gd name="T107" fmla="*/ 2548 h 3372"/>
                    <a:gd name="T108" fmla="*/ 7726 w 8195"/>
                    <a:gd name="T109" fmla="*/ 2793 h 3372"/>
                    <a:gd name="T110" fmla="*/ 7929 w 8195"/>
                    <a:gd name="T111" fmla="*/ 3040 h 3372"/>
                    <a:gd name="T112" fmla="*/ 8129 w 8195"/>
                    <a:gd name="T113" fmla="*/ 3289 h 3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95" h="3372">
                      <a:moveTo>
                        <a:pt x="0" y="2970"/>
                      </a:moveTo>
                      <a:lnTo>
                        <a:pt x="56" y="2852"/>
                      </a:lnTo>
                      <a:lnTo>
                        <a:pt x="84" y="2792"/>
                      </a:lnTo>
                      <a:lnTo>
                        <a:pt x="113" y="2732"/>
                      </a:lnTo>
                      <a:lnTo>
                        <a:pt x="143" y="2672"/>
                      </a:lnTo>
                      <a:lnTo>
                        <a:pt x="172" y="2613"/>
                      </a:lnTo>
                      <a:lnTo>
                        <a:pt x="202" y="2553"/>
                      </a:lnTo>
                      <a:lnTo>
                        <a:pt x="233" y="2494"/>
                      </a:lnTo>
                      <a:lnTo>
                        <a:pt x="264" y="2436"/>
                      </a:lnTo>
                      <a:lnTo>
                        <a:pt x="295" y="2377"/>
                      </a:lnTo>
                      <a:lnTo>
                        <a:pt x="326" y="2318"/>
                      </a:lnTo>
                      <a:lnTo>
                        <a:pt x="359" y="2260"/>
                      </a:lnTo>
                      <a:lnTo>
                        <a:pt x="371" y="2239"/>
                      </a:lnTo>
                      <a:lnTo>
                        <a:pt x="384" y="2219"/>
                      </a:lnTo>
                      <a:lnTo>
                        <a:pt x="399" y="2200"/>
                      </a:lnTo>
                      <a:lnTo>
                        <a:pt x="415" y="2181"/>
                      </a:lnTo>
                      <a:lnTo>
                        <a:pt x="431" y="2163"/>
                      </a:lnTo>
                      <a:lnTo>
                        <a:pt x="448" y="2145"/>
                      </a:lnTo>
                      <a:lnTo>
                        <a:pt x="466" y="2128"/>
                      </a:lnTo>
                      <a:lnTo>
                        <a:pt x="484" y="2111"/>
                      </a:lnTo>
                      <a:lnTo>
                        <a:pt x="503" y="2094"/>
                      </a:lnTo>
                      <a:lnTo>
                        <a:pt x="523" y="2078"/>
                      </a:lnTo>
                      <a:lnTo>
                        <a:pt x="542" y="2062"/>
                      </a:lnTo>
                      <a:lnTo>
                        <a:pt x="562" y="2046"/>
                      </a:lnTo>
                      <a:lnTo>
                        <a:pt x="582" y="2030"/>
                      </a:lnTo>
                      <a:lnTo>
                        <a:pt x="603" y="2014"/>
                      </a:lnTo>
                      <a:lnTo>
                        <a:pt x="623" y="1999"/>
                      </a:lnTo>
                      <a:lnTo>
                        <a:pt x="643" y="1983"/>
                      </a:lnTo>
                      <a:lnTo>
                        <a:pt x="663" y="1967"/>
                      </a:lnTo>
                      <a:lnTo>
                        <a:pt x="683" y="1951"/>
                      </a:lnTo>
                      <a:lnTo>
                        <a:pt x="702" y="1935"/>
                      </a:lnTo>
                      <a:lnTo>
                        <a:pt x="721" y="1919"/>
                      </a:lnTo>
                      <a:lnTo>
                        <a:pt x="739" y="1903"/>
                      </a:lnTo>
                      <a:lnTo>
                        <a:pt x="757" y="1886"/>
                      </a:lnTo>
                      <a:lnTo>
                        <a:pt x="774" y="1868"/>
                      </a:lnTo>
                      <a:lnTo>
                        <a:pt x="790" y="1851"/>
                      </a:lnTo>
                      <a:lnTo>
                        <a:pt x="805" y="1833"/>
                      </a:lnTo>
                      <a:lnTo>
                        <a:pt x="820" y="1814"/>
                      </a:lnTo>
                      <a:lnTo>
                        <a:pt x="833" y="1795"/>
                      </a:lnTo>
                      <a:lnTo>
                        <a:pt x="845" y="1775"/>
                      </a:lnTo>
                      <a:lnTo>
                        <a:pt x="856" y="1754"/>
                      </a:lnTo>
                      <a:lnTo>
                        <a:pt x="866" y="1733"/>
                      </a:lnTo>
                      <a:lnTo>
                        <a:pt x="874" y="1710"/>
                      </a:lnTo>
                      <a:lnTo>
                        <a:pt x="881" y="1687"/>
                      </a:lnTo>
                      <a:lnTo>
                        <a:pt x="890" y="1642"/>
                      </a:lnTo>
                      <a:lnTo>
                        <a:pt x="896" y="1595"/>
                      </a:lnTo>
                      <a:lnTo>
                        <a:pt x="898" y="1546"/>
                      </a:lnTo>
                      <a:lnTo>
                        <a:pt x="897" y="1496"/>
                      </a:lnTo>
                      <a:lnTo>
                        <a:pt x="894" y="1445"/>
                      </a:lnTo>
                      <a:lnTo>
                        <a:pt x="888" y="1393"/>
                      </a:lnTo>
                      <a:lnTo>
                        <a:pt x="879" y="1340"/>
                      </a:lnTo>
                      <a:lnTo>
                        <a:pt x="869" y="1286"/>
                      </a:lnTo>
                      <a:lnTo>
                        <a:pt x="858" y="1232"/>
                      </a:lnTo>
                      <a:lnTo>
                        <a:pt x="845" y="1177"/>
                      </a:lnTo>
                      <a:lnTo>
                        <a:pt x="831" y="1122"/>
                      </a:lnTo>
                      <a:lnTo>
                        <a:pt x="816" y="1067"/>
                      </a:lnTo>
                      <a:lnTo>
                        <a:pt x="802" y="1012"/>
                      </a:lnTo>
                      <a:lnTo>
                        <a:pt x="787" y="958"/>
                      </a:lnTo>
                      <a:lnTo>
                        <a:pt x="772" y="904"/>
                      </a:lnTo>
                      <a:lnTo>
                        <a:pt x="759" y="850"/>
                      </a:lnTo>
                      <a:lnTo>
                        <a:pt x="746" y="798"/>
                      </a:lnTo>
                      <a:lnTo>
                        <a:pt x="734" y="746"/>
                      </a:lnTo>
                      <a:lnTo>
                        <a:pt x="724" y="696"/>
                      </a:lnTo>
                      <a:lnTo>
                        <a:pt x="716" y="646"/>
                      </a:lnTo>
                      <a:lnTo>
                        <a:pt x="710" y="599"/>
                      </a:lnTo>
                      <a:lnTo>
                        <a:pt x="707" y="553"/>
                      </a:lnTo>
                      <a:lnTo>
                        <a:pt x="707" y="509"/>
                      </a:lnTo>
                      <a:lnTo>
                        <a:pt x="709" y="466"/>
                      </a:lnTo>
                      <a:lnTo>
                        <a:pt x="715" y="426"/>
                      </a:lnTo>
                      <a:lnTo>
                        <a:pt x="725" y="389"/>
                      </a:lnTo>
                      <a:lnTo>
                        <a:pt x="739" y="354"/>
                      </a:lnTo>
                      <a:lnTo>
                        <a:pt x="757" y="321"/>
                      </a:lnTo>
                      <a:lnTo>
                        <a:pt x="781" y="291"/>
                      </a:lnTo>
                      <a:lnTo>
                        <a:pt x="809" y="265"/>
                      </a:lnTo>
                      <a:lnTo>
                        <a:pt x="842" y="241"/>
                      </a:lnTo>
                      <a:lnTo>
                        <a:pt x="881" y="221"/>
                      </a:lnTo>
                      <a:lnTo>
                        <a:pt x="975" y="182"/>
                      </a:lnTo>
                      <a:lnTo>
                        <a:pt x="1070" y="148"/>
                      </a:lnTo>
                      <a:lnTo>
                        <a:pt x="1167" y="117"/>
                      </a:lnTo>
                      <a:lnTo>
                        <a:pt x="1264" y="91"/>
                      </a:lnTo>
                      <a:lnTo>
                        <a:pt x="1362" y="68"/>
                      </a:lnTo>
                      <a:lnTo>
                        <a:pt x="1461" y="49"/>
                      </a:lnTo>
                      <a:lnTo>
                        <a:pt x="1561" y="33"/>
                      </a:lnTo>
                      <a:lnTo>
                        <a:pt x="1661" y="21"/>
                      </a:lnTo>
                      <a:lnTo>
                        <a:pt x="1762" y="12"/>
                      </a:lnTo>
                      <a:lnTo>
                        <a:pt x="1864" y="5"/>
                      </a:lnTo>
                      <a:lnTo>
                        <a:pt x="1967" y="1"/>
                      </a:lnTo>
                      <a:lnTo>
                        <a:pt x="2069" y="0"/>
                      </a:lnTo>
                      <a:lnTo>
                        <a:pt x="2173" y="1"/>
                      </a:lnTo>
                      <a:lnTo>
                        <a:pt x="2277" y="5"/>
                      </a:lnTo>
                      <a:lnTo>
                        <a:pt x="2381" y="10"/>
                      </a:lnTo>
                      <a:lnTo>
                        <a:pt x="2485" y="18"/>
                      </a:lnTo>
                      <a:lnTo>
                        <a:pt x="2590" y="27"/>
                      </a:lnTo>
                      <a:lnTo>
                        <a:pt x="2695" y="38"/>
                      </a:lnTo>
                      <a:lnTo>
                        <a:pt x="2800" y="50"/>
                      </a:lnTo>
                      <a:lnTo>
                        <a:pt x="2905" y="63"/>
                      </a:lnTo>
                      <a:lnTo>
                        <a:pt x="3010" y="77"/>
                      </a:lnTo>
                      <a:lnTo>
                        <a:pt x="3115" y="93"/>
                      </a:lnTo>
                      <a:lnTo>
                        <a:pt x="3220" y="108"/>
                      </a:lnTo>
                      <a:lnTo>
                        <a:pt x="3324" y="125"/>
                      </a:lnTo>
                      <a:lnTo>
                        <a:pt x="3429" y="142"/>
                      </a:lnTo>
                      <a:lnTo>
                        <a:pt x="3533" y="159"/>
                      </a:lnTo>
                      <a:lnTo>
                        <a:pt x="3637" y="176"/>
                      </a:lnTo>
                      <a:lnTo>
                        <a:pt x="3741" y="192"/>
                      </a:lnTo>
                      <a:lnTo>
                        <a:pt x="3844" y="209"/>
                      </a:lnTo>
                      <a:lnTo>
                        <a:pt x="3947" y="225"/>
                      </a:lnTo>
                      <a:lnTo>
                        <a:pt x="4049" y="240"/>
                      </a:lnTo>
                      <a:lnTo>
                        <a:pt x="4150" y="255"/>
                      </a:lnTo>
                      <a:lnTo>
                        <a:pt x="4207" y="263"/>
                      </a:lnTo>
                      <a:lnTo>
                        <a:pt x="4263" y="272"/>
                      </a:lnTo>
                      <a:lnTo>
                        <a:pt x="4320" y="282"/>
                      </a:lnTo>
                      <a:lnTo>
                        <a:pt x="4377" y="292"/>
                      </a:lnTo>
                      <a:lnTo>
                        <a:pt x="4433" y="303"/>
                      </a:lnTo>
                      <a:lnTo>
                        <a:pt x="4490" y="315"/>
                      </a:lnTo>
                      <a:lnTo>
                        <a:pt x="4546" y="327"/>
                      </a:lnTo>
                      <a:lnTo>
                        <a:pt x="4603" y="341"/>
                      </a:lnTo>
                      <a:lnTo>
                        <a:pt x="4659" y="355"/>
                      </a:lnTo>
                      <a:lnTo>
                        <a:pt x="4715" y="370"/>
                      </a:lnTo>
                      <a:lnTo>
                        <a:pt x="4771" y="385"/>
                      </a:lnTo>
                      <a:lnTo>
                        <a:pt x="4826" y="402"/>
                      </a:lnTo>
                      <a:lnTo>
                        <a:pt x="4882" y="419"/>
                      </a:lnTo>
                      <a:lnTo>
                        <a:pt x="4937" y="437"/>
                      </a:lnTo>
                      <a:lnTo>
                        <a:pt x="4992" y="456"/>
                      </a:lnTo>
                      <a:lnTo>
                        <a:pt x="5047" y="476"/>
                      </a:lnTo>
                      <a:lnTo>
                        <a:pt x="5101" y="496"/>
                      </a:lnTo>
                      <a:lnTo>
                        <a:pt x="5155" y="518"/>
                      </a:lnTo>
                      <a:lnTo>
                        <a:pt x="5208" y="540"/>
                      </a:lnTo>
                      <a:lnTo>
                        <a:pt x="5261" y="563"/>
                      </a:lnTo>
                      <a:lnTo>
                        <a:pt x="5313" y="587"/>
                      </a:lnTo>
                      <a:lnTo>
                        <a:pt x="5365" y="612"/>
                      </a:lnTo>
                      <a:lnTo>
                        <a:pt x="5417" y="638"/>
                      </a:lnTo>
                      <a:lnTo>
                        <a:pt x="5468" y="665"/>
                      </a:lnTo>
                      <a:lnTo>
                        <a:pt x="5518" y="692"/>
                      </a:lnTo>
                      <a:lnTo>
                        <a:pt x="5568" y="721"/>
                      </a:lnTo>
                      <a:lnTo>
                        <a:pt x="5617" y="750"/>
                      </a:lnTo>
                      <a:lnTo>
                        <a:pt x="5666" y="781"/>
                      </a:lnTo>
                      <a:lnTo>
                        <a:pt x="5713" y="812"/>
                      </a:lnTo>
                      <a:lnTo>
                        <a:pt x="5760" y="844"/>
                      </a:lnTo>
                      <a:lnTo>
                        <a:pt x="5807" y="878"/>
                      </a:lnTo>
                      <a:lnTo>
                        <a:pt x="5852" y="912"/>
                      </a:lnTo>
                      <a:lnTo>
                        <a:pt x="5936" y="978"/>
                      </a:lnTo>
                      <a:lnTo>
                        <a:pt x="6019" y="1044"/>
                      </a:lnTo>
                      <a:lnTo>
                        <a:pt x="6101" y="1111"/>
                      </a:lnTo>
                      <a:lnTo>
                        <a:pt x="6182" y="1180"/>
                      </a:lnTo>
                      <a:lnTo>
                        <a:pt x="6262" y="1249"/>
                      </a:lnTo>
                      <a:lnTo>
                        <a:pt x="6341" y="1320"/>
                      </a:lnTo>
                      <a:lnTo>
                        <a:pt x="6420" y="1391"/>
                      </a:lnTo>
                      <a:lnTo>
                        <a:pt x="6498" y="1463"/>
                      </a:lnTo>
                      <a:lnTo>
                        <a:pt x="6575" y="1536"/>
                      </a:lnTo>
                      <a:lnTo>
                        <a:pt x="6651" y="1610"/>
                      </a:lnTo>
                      <a:lnTo>
                        <a:pt x="6727" y="1685"/>
                      </a:lnTo>
                      <a:lnTo>
                        <a:pt x="6802" y="1760"/>
                      </a:lnTo>
                      <a:lnTo>
                        <a:pt x="6877" y="1836"/>
                      </a:lnTo>
                      <a:lnTo>
                        <a:pt x="6950" y="1913"/>
                      </a:lnTo>
                      <a:lnTo>
                        <a:pt x="7024" y="1991"/>
                      </a:lnTo>
                      <a:lnTo>
                        <a:pt x="7096" y="2069"/>
                      </a:lnTo>
                      <a:lnTo>
                        <a:pt x="7168" y="2147"/>
                      </a:lnTo>
                      <a:lnTo>
                        <a:pt x="7240" y="2226"/>
                      </a:lnTo>
                      <a:lnTo>
                        <a:pt x="7311" y="2306"/>
                      </a:lnTo>
                      <a:lnTo>
                        <a:pt x="7381" y="2386"/>
                      </a:lnTo>
                      <a:lnTo>
                        <a:pt x="7451" y="2467"/>
                      </a:lnTo>
                      <a:lnTo>
                        <a:pt x="7520" y="2548"/>
                      </a:lnTo>
                      <a:lnTo>
                        <a:pt x="7590" y="2629"/>
                      </a:lnTo>
                      <a:lnTo>
                        <a:pt x="7658" y="2711"/>
                      </a:lnTo>
                      <a:lnTo>
                        <a:pt x="7726" y="2793"/>
                      </a:lnTo>
                      <a:lnTo>
                        <a:pt x="7794" y="2875"/>
                      </a:lnTo>
                      <a:lnTo>
                        <a:pt x="7862" y="2958"/>
                      </a:lnTo>
                      <a:lnTo>
                        <a:pt x="7929" y="3040"/>
                      </a:lnTo>
                      <a:lnTo>
                        <a:pt x="7996" y="3123"/>
                      </a:lnTo>
                      <a:lnTo>
                        <a:pt x="8062" y="3206"/>
                      </a:lnTo>
                      <a:lnTo>
                        <a:pt x="8129" y="3289"/>
                      </a:lnTo>
                      <a:lnTo>
                        <a:pt x="8195" y="3372"/>
                      </a:lnTo>
                    </a:path>
                  </a:pathLst>
                </a:custGeom>
                <a:noFill/>
                <a:ln w="12700">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1" name="Line 31">
                  <a:extLst>
                    <a:ext uri="{FF2B5EF4-FFF2-40B4-BE49-F238E27FC236}">
                      <a16:creationId xmlns:a16="http://schemas.microsoft.com/office/drawing/2014/main" id="{D578000B-802D-1F13-8085-CBA2A6134BC0}"/>
                    </a:ext>
                  </a:extLst>
                </p:cNvPr>
                <p:cNvSpPr>
                  <a:spLocks noChangeShapeType="1"/>
                </p:cNvSpPr>
                <p:nvPr/>
              </p:nvSpPr>
              <p:spPr bwMode="auto">
                <a:xfrm flipV="1">
                  <a:off x="5080270" y="4670424"/>
                  <a:ext cx="218807" cy="516849"/>
                </a:xfrm>
                <a:prstGeom prst="line">
                  <a:avLst/>
                </a:prstGeom>
                <a:noFill/>
                <a:ln w="12700">
                  <a:solidFill>
                    <a:srgbClr val="0000FF"/>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76" name="Line 32">
                <a:extLst>
                  <a:ext uri="{FF2B5EF4-FFF2-40B4-BE49-F238E27FC236}">
                    <a16:creationId xmlns:a16="http://schemas.microsoft.com/office/drawing/2014/main" id="{1F83E677-B868-AE80-5B2C-172B8B1D010D}"/>
                  </a:ext>
                </a:extLst>
              </p:cNvPr>
              <p:cNvSpPr>
                <a:spLocks noChangeShapeType="1"/>
              </p:cNvSpPr>
              <p:nvPr/>
            </p:nvSpPr>
            <p:spPr bwMode="auto">
              <a:xfrm>
                <a:off x="3773489" y="2925762"/>
                <a:ext cx="1781006" cy="133008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77" name="Line 33">
                <a:extLst>
                  <a:ext uri="{FF2B5EF4-FFF2-40B4-BE49-F238E27FC236}">
                    <a16:creationId xmlns:a16="http://schemas.microsoft.com/office/drawing/2014/main" id="{ADEFD4EF-A17E-3AA3-C148-888510E2BEFB}"/>
                  </a:ext>
                </a:extLst>
              </p:cNvPr>
              <p:cNvSpPr>
                <a:spLocks noChangeShapeType="1"/>
              </p:cNvSpPr>
              <p:nvPr/>
            </p:nvSpPr>
            <p:spPr bwMode="auto">
              <a:xfrm flipH="1">
                <a:off x="6876075" y="1568451"/>
                <a:ext cx="888388" cy="2031342"/>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78" name="Line 34">
                <a:extLst>
                  <a:ext uri="{FF2B5EF4-FFF2-40B4-BE49-F238E27FC236}">
                    <a16:creationId xmlns:a16="http://schemas.microsoft.com/office/drawing/2014/main" id="{F8E21263-0F13-AEC0-0D3F-91045AEA0CC0}"/>
                  </a:ext>
                </a:extLst>
              </p:cNvPr>
              <p:cNvSpPr>
                <a:spLocks noChangeShapeType="1"/>
              </p:cNvSpPr>
              <p:nvPr/>
            </p:nvSpPr>
            <p:spPr bwMode="auto">
              <a:xfrm flipH="1">
                <a:off x="6454775" y="3539359"/>
                <a:ext cx="447569" cy="1019942"/>
              </a:xfrm>
              <a:prstGeom prst="line">
                <a:avLst/>
              </a:prstGeom>
              <a:noFill/>
              <a:ln w="6350">
                <a:solidFill>
                  <a:srgbClr val="000000"/>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79" name="Line 35">
                <a:extLst>
                  <a:ext uri="{FF2B5EF4-FFF2-40B4-BE49-F238E27FC236}">
                    <a16:creationId xmlns:a16="http://schemas.microsoft.com/office/drawing/2014/main" id="{9C9D4FBC-2B61-3F44-9BE7-7DB7B196EF86}"/>
                  </a:ext>
                </a:extLst>
              </p:cNvPr>
              <p:cNvSpPr>
                <a:spLocks noChangeShapeType="1"/>
              </p:cNvSpPr>
              <p:nvPr/>
            </p:nvSpPr>
            <p:spPr bwMode="auto">
              <a:xfrm>
                <a:off x="5019674" y="1743076"/>
                <a:ext cx="1269015" cy="178922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0" name="Line 36">
                <a:extLst>
                  <a:ext uri="{FF2B5EF4-FFF2-40B4-BE49-F238E27FC236}">
                    <a16:creationId xmlns:a16="http://schemas.microsoft.com/office/drawing/2014/main" id="{D91327FA-E967-B1FF-A646-EF7710E18163}"/>
                  </a:ext>
                </a:extLst>
              </p:cNvPr>
              <p:cNvSpPr>
                <a:spLocks noChangeShapeType="1"/>
              </p:cNvSpPr>
              <p:nvPr/>
            </p:nvSpPr>
            <p:spPr bwMode="auto">
              <a:xfrm>
                <a:off x="6230811" y="3450897"/>
                <a:ext cx="820865" cy="1159204"/>
              </a:xfrm>
              <a:prstGeom prst="line">
                <a:avLst/>
              </a:prstGeom>
              <a:noFill/>
              <a:ln w="6350">
                <a:solidFill>
                  <a:srgbClr val="000000"/>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1" name="Line 37">
                <a:extLst>
                  <a:ext uri="{FF2B5EF4-FFF2-40B4-BE49-F238E27FC236}">
                    <a16:creationId xmlns:a16="http://schemas.microsoft.com/office/drawing/2014/main" id="{A75AFA61-8DD0-A791-D877-36341F969F31}"/>
                  </a:ext>
                </a:extLst>
              </p:cNvPr>
              <p:cNvSpPr>
                <a:spLocks noChangeShapeType="1"/>
              </p:cNvSpPr>
              <p:nvPr/>
            </p:nvSpPr>
            <p:spPr bwMode="auto">
              <a:xfrm flipH="1">
                <a:off x="8026400" y="2298700"/>
                <a:ext cx="1208088" cy="185194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2" name="Line 38">
                <a:extLst>
                  <a:ext uri="{FF2B5EF4-FFF2-40B4-BE49-F238E27FC236}">
                    <a16:creationId xmlns:a16="http://schemas.microsoft.com/office/drawing/2014/main" id="{3A182094-A6A4-21CE-26B1-6490D147416A}"/>
                  </a:ext>
                </a:extLst>
              </p:cNvPr>
              <p:cNvSpPr>
                <a:spLocks noChangeAspect="1" noChangeShapeType="1"/>
              </p:cNvSpPr>
              <p:nvPr/>
            </p:nvSpPr>
            <p:spPr bwMode="auto">
              <a:xfrm flipH="1">
                <a:off x="7822211" y="4140201"/>
                <a:ext cx="210312" cy="294645"/>
              </a:xfrm>
              <a:prstGeom prst="line">
                <a:avLst/>
              </a:prstGeom>
              <a:noFill/>
              <a:ln w="6350">
                <a:solidFill>
                  <a:srgbClr val="000000"/>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3" name="Line 48">
                <a:extLst>
                  <a:ext uri="{FF2B5EF4-FFF2-40B4-BE49-F238E27FC236}">
                    <a16:creationId xmlns:a16="http://schemas.microsoft.com/office/drawing/2014/main" id="{F77BD5E6-EFBB-AB8C-5F6A-FAEF897CB623}"/>
                  </a:ext>
                </a:extLst>
              </p:cNvPr>
              <p:cNvSpPr>
                <a:spLocks noChangeShapeType="1"/>
              </p:cNvSpPr>
              <p:nvPr/>
            </p:nvSpPr>
            <p:spPr bwMode="auto">
              <a:xfrm>
                <a:off x="7115175" y="1239838"/>
                <a:ext cx="2119313" cy="10588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4" name="Line 49">
                <a:extLst>
                  <a:ext uri="{FF2B5EF4-FFF2-40B4-BE49-F238E27FC236}">
                    <a16:creationId xmlns:a16="http://schemas.microsoft.com/office/drawing/2014/main" id="{024D59EC-BB31-F79C-C8DC-D4434EE98431}"/>
                  </a:ext>
                </a:extLst>
              </p:cNvPr>
              <p:cNvSpPr>
                <a:spLocks noChangeShapeType="1"/>
              </p:cNvSpPr>
              <p:nvPr/>
            </p:nvSpPr>
            <p:spPr bwMode="auto">
              <a:xfrm flipV="1">
                <a:off x="5019675" y="1239838"/>
                <a:ext cx="2095500" cy="5032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5" name="Line 50">
                <a:extLst>
                  <a:ext uri="{FF2B5EF4-FFF2-40B4-BE49-F238E27FC236}">
                    <a16:creationId xmlns:a16="http://schemas.microsoft.com/office/drawing/2014/main" id="{FD454C5C-008C-F42F-3012-EBBC52EF8B14}"/>
                  </a:ext>
                </a:extLst>
              </p:cNvPr>
              <p:cNvSpPr>
                <a:spLocks noChangeShapeType="1"/>
              </p:cNvSpPr>
              <p:nvPr/>
            </p:nvSpPr>
            <p:spPr bwMode="auto">
              <a:xfrm flipV="1">
                <a:off x="3773488" y="1743076"/>
                <a:ext cx="1246188" cy="118268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6" name="Line 51">
                <a:extLst>
                  <a:ext uri="{FF2B5EF4-FFF2-40B4-BE49-F238E27FC236}">
                    <a16:creationId xmlns:a16="http://schemas.microsoft.com/office/drawing/2014/main" id="{308D1145-9381-4E98-14EE-6A8EFF1DAB03}"/>
                  </a:ext>
                </a:extLst>
              </p:cNvPr>
              <p:cNvSpPr>
                <a:spLocks noChangeShapeType="1"/>
              </p:cNvSpPr>
              <p:nvPr/>
            </p:nvSpPr>
            <p:spPr bwMode="auto">
              <a:xfrm flipV="1">
                <a:off x="2951163" y="2925763"/>
                <a:ext cx="822325" cy="16541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7" name="Line 52">
                <a:extLst>
                  <a:ext uri="{FF2B5EF4-FFF2-40B4-BE49-F238E27FC236}">
                    <a16:creationId xmlns:a16="http://schemas.microsoft.com/office/drawing/2014/main" id="{3C7DC672-57CF-3568-1AB2-D43ED6B74A9F}"/>
                  </a:ext>
                </a:extLst>
              </p:cNvPr>
              <p:cNvSpPr>
                <a:spLocks noChangeShapeType="1"/>
              </p:cNvSpPr>
              <p:nvPr/>
            </p:nvSpPr>
            <p:spPr bwMode="auto">
              <a:xfrm flipH="1" flipV="1">
                <a:off x="4805464" y="4944083"/>
                <a:ext cx="347562" cy="7241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8" name="Freeform 54">
                <a:extLst>
                  <a:ext uri="{FF2B5EF4-FFF2-40B4-BE49-F238E27FC236}">
                    <a16:creationId xmlns:a16="http://schemas.microsoft.com/office/drawing/2014/main" id="{950B7D11-8772-C5B9-37EE-D8B9B7A31B18}"/>
                  </a:ext>
                </a:extLst>
              </p:cNvPr>
              <p:cNvSpPr>
                <a:spLocks/>
              </p:cNvSpPr>
              <p:nvPr/>
            </p:nvSpPr>
            <p:spPr bwMode="auto">
              <a:xfrm>
                <a:off x="4966375" y="4949859"/>
                <a:ext cx="73152" cy="73152"/>
              </a:xfrm>
              <a:prstGeom prst="ellipse">
                <a:avLst/>
              </a:prstGeom>
              <a:solidFill>
                <a:srgbClr val="0040FF"/>
              </a:solidFill>
              <a:ln w="0">
                <a:solidFill>
                  <a:srgbClr val="0040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89" name="Freeform 54">
                <a:extLst>
                  <a:ext uri="{FF2B5EF4-FFF2-40B4-BE49-F238E27FC236}">
                    <a16:creationId xmlns:a16="http://schemas.microsoft.com/office/drawing/2014/main" id="{317055F6-DBF1-2286-9AE0-E206FEEAB28B}"/>
                  </a:ext>
                </a:extLst>
              </p:cNvPr>
              <p:cNvSpPr>
                <a:spLocks/>
              </p:cNvSpPr>
              <p:nvPr/>
            </p:nvSpPr>
            <p:spPr bwMode="auto">
              <a:xfrm>
                <a:off x="5393582" y="4129493"/>
                <a:ext cx="73152" cy="73152"/>
              </a:xfrm>
              <a:prstGeom prst="ellipse">
                <a:avLst/>
              </a:prstGeom>
              <a:solidFill>
                <a:srgbClr val="0040FF"/>
              </a:solidFill>
              <a:ln w="0">
                <a:solidFill>
                  <a:srgbClr val="0040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90" name="Freeform 54">
                <a:extLst>
                  <a:ext uri="{FF2B5EF4-FFF2-40B4-BE49-F238E27FC236}">
                    <a16:creationId xmlns:a16="http://schemas.microsoft.com/office/drawing/2014/main" id="{569B2071-DF7B-40D7-BD6C-4FEF1E4CC3E8}"/>
                  </a:ext>
                </a:extLst>
              </p:cNvPr>
              <p:cNvSpPr>
                <a:spLocks/>
              </p:cNvSpPr>
              <p:nvPr/>
            </p:nvSpPr>
            <p:spPr bwMode="auto">
              <a:xfrm>
                <a:off x="6103701" y="3292915"/>
                <a:ext cx="73152" cy="73152"/>
              </a:xfrm>
              <a:prstGeom prst="ellipse">
                <a:avLst/>
              </a:prstGeom>
              <a:solidFill>
                <a:srgbClr val="0040FF"/>
              </a:solidFill>
              <a:ln w="0">
                <a:solidFill>
                  <a:srgbClr val="0040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91" name="Freeform 54">
                <a:extLst>
                  <a:ext uri="{FF2B5EF4-FFF2-40B4-BE49-F238E27FC236}">
                    <a16:creationId xmlns:a16="http://schemas.microsoft.com/office/drawing/2014/main" id="{5C48ADE9-0AD9-701C-6E72-2811B75EF63C}"/>
                  </a:ext>
                </a:extLst>
              </p:cNvPr>
              <p:cNvSpPr>
                <a:spLocks/>
              </p:cNvSpPr>
              <p:nvPr/>
            </p:nvSpPr>
            <p:spPr bwMode="auto">
              <a:xfrm>
                <a:off x="6929742" y="3348038"/>
                <a:ext cx="73152" cy="73152"/>
              </a:xfrm>
              <a:prstGeom prst="ellipse">
                <a:avLst/>
              </a:prstGeom>
              <a:solidFill>
                <a:srgbClr val="0040FF"/>
              </a:solidFill>
              <a:ln w="0">
                <a:solidFill>
                  <a:srgbClr val="0040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92" name="Freeform 54">
                <a:extLst>
                  <a:ext uri="{FF2B5EF4-FFF2-40B4-BE49-F238E27FC236}">
                    <a16:creationId xmlns:a16="http://schemas.microsoft.com/office/drawing/2014/main" id="{DC7C39F4-1BCE-4B0B-62CA-BF03E62BB167}"/>
                  </a:ext>
                </a:extLst>
              </p:cNvPr>
              <p:cNvSpPr>
                <a:spLocks/>
              </p:cNvSpPr>
              <p:nvPr/>
            </p:nvSpPr>
            <p:spPr bwMode="auto">
              <a:xfrm>
                <a:off x="8078981" y="3981958"/>
                <a:ext cx="73152" cy="73152"/>
              </a:xfrm>
              <a:prstGeom prst="ellipse">
                <a:avLst/>
              </a:prstGeom>
              <a:solidFill>
                <a:srgbClr val="0040FF"/>
              </a:solidFill>
              <a:ln w="0">
                <a:solidFill>
                  <a:srgbClr val="0040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93" name="Line 6">
                <a:extLst>
                  <a:ext uri="{FF2B5EF4-FFF2-40B4-BE49-F238E27FC236}">
                    <a16:creationId xmlns:a16="http://schemas.microsoft.com/office/drawing/2014/main" id="{4DC1286D-F24C-7D22-7D48-93799A1FEB37}"/>
                  </a:ext>
                </a:extLst>
              </p:cNvPr>
              <p:cNvSpPr>
                <a:spLocks noChangeShapeType="1"/>
              </p:cNvSpPr>
              <p:nvPr/>
            </p:nvSpPr>
            <p:spPr bwMode="auto">
              <a:xfrm>
                <a:off x="5864155" y="4472987"/>
                <a:ext cx="548783" cy="382041"/>
              </a:xfrm>
              <a:prstGeom prst="line">
                <a:avLst/>
              </a:prstGeom>
              <a:noFill/>
              <a:ln w="6350">
                <a:solidFill>
                  <a:srgbClr val="000000"/>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94" name="Line 6">
                <a:extLst>
                  <a:ext uri="{FF2B5EF4-FFF2-40B4-BE49-F238E27FC236}">
                    <a16:creationId xmlns:a16="http://schemas.microsoft.com/office/drawing/2014/main" id="{E8643D4A-9646-180A-609B-A5D38604E514}"/>
                  </a:ext>
                </a:extLst>
              </p:cNvPr>
              <p:cNvSpPr>
                <a:spLocks noChangeShapeType="1"/>
              </p:cNvSpPr>
              <p:nvPr/>
            </p:nvSpPr>
            <p:spPr bwMode="auto">
              <a:xfrm>
                <a:off x="6422048" y="4862152"/>
                <a:ext cx="259059" cy="180347"/>
              </a:xfrm>
              <a:prstGeom prst="line">
                <a:avLst/>
              </a:prstGeom>
              <a:noFill/>
              <a:ln w="6350">
                <a:solidFill>
                  <a:srgbClr val="000000"/>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nvGrpSpPr>
              <p:cNvPr id="95" name="Group 94">
                <a:extLst>
                  <a:ext uri="{FF2B5EF4-FFF2-40B4-BE49-F238E27FC236}">
                    <a16:creationId xmlns:a16="http://schemas.microsoft.com/office/drawing/2014/main" id="{0D57E18D-BC7C-23F7-823A-966F237AED34}"/>
                  </a:ext>
                </a:extLst>
              </p:cNvPr>
              <p:cNvGrpSpPr/>
              <p:nvPr/>
            </p:nvGrpSpPr>
            <p:grpSpPr>
              <a:xfrm>
                <a:off x="3762881" y="2066487"/>
                <a:ext cx="4696015" cy="2592976"/>
                <a:chOff x="3762881" y="2066487"/>
                <a:chExt cx="4696015" cy="2592976"/>
              </a:xfrm>
            </p:grpSpPr>
            <p:sp>
              <p:nvSpPr>
                <p:cNvPr id="96" name="TextBox 95">
                  <a:extLst>
                    <a:ext uri="{FF2B5EF4-FFF2-40B4-BE49-F238E27FC236}">
                      <a16:creationId xmlns:a16="http://schemas.microsoft.com/office/drawing/2014/main" id="{9D01D310-EDDA-2CD9-49A6-F741C65412E3}"/>
                    </a:ext>
                  </a:extLst>
                </p:cNvPr>
                <p:cNvSpPr txBox="1"/>
                <p:nvPr/>
              </p:nvSpPr>
              <p:spPr>
                <a:xfrm>
                  <a:off x="3762881" y="3799779"/>
                  <a:ext cx="876228" cy="859684"/>
                </a:xfrm>
                <a:prstGeom prst="rect">
                  <a:avLst/>
                </a:prstGeom>
                <a:noFill/>
              </p:spPr>
              <p:txBody>
                <a:bodyPr wrap="square" rtlCol="0">
                  <a:spAutoFit/>
                </a:bodyPr>
                <a:lstStyle/>
                <a:p>
                  <a:pPr algn="ctr"/>
                  <a:r>
                    <a:rPr lang="en-US" sz="1600">
                      <a:latin typeface="+mj-lt"/>
                    </a:rPr>
                    <a:t>Lot 12</a:t>
                  </a:r>
                </a:p>
              </p:txBody>
            </p:sp>
            <p:sp>
              <p:nvSpPr>
                <p:cNvPr id="97" name="TextBox 96">
                  <a:extLst>
                    <a:ext uri="{FF2B5EF4-FFF2-40B4-BE49-F238E27FC236}">
                      <a16:creationId xmlns:a16="http://schemas.microsoft.com/office/drawing/2014/main" id="{6B3DDBD5-EE7C-32E3-D676-F4F25F519F59}"/>
                    </a:ext>
                  </a:extLst>
                </p:cNvPr>
                <p:cNvSpPr txBox="1"/>
                <p:nvPr/>
              </p:nvSpPr>
              <p:spPr>
                <a:xfrm>
                  <a:off x="4619955" y="2794497"/>
                  <a:ext cx="876228" cy="859684"/>
                </a:xfrm>
                <a:prstGeom prst="rect">
                  <a:avLst/>
                </a:prstGeom>
                <a:noFill/>
              </p:spPr>
              <p:txBody>
                <a:bodyPr wrap="square" rtlCol="0">
                  <a:spAutoFit/>
                </a:bodyPr>
                <a:lstStyle/>
                <a:p>
                  <a:pPr algn="ctr"/>
                  <a:r>
                    <a:rPr lang="en-US" sz="1600">
                      <a:latin typeface="+mj-lt"/>
                    </a:rPr>
                    <a:t>Lot 13</a:t>
                  </a:r>
                </a:p>
              </p:txBody>
            </p:sp>
            <p:sp>
              <p:nvSpPr>
                <p:cNvPr id="98" name="TextBox 97">
                  <a:extLst>
                    <a:ext uri="{FF2B5EF4-FFF2-40B4-BE49-F238E27FC236}">
                      <a16:creationId xmlns:a16="http://schemas.microsoft.com/office/drawing/2014/main" id="{AB2D1702-4C3F-73E2-CBDA-460066F7BA3D}"/>
                    </a:ext>
                  </a:extLst>
                </p:cNvPr>
                <p:cNvSpPr txBox="1"/>
                <p:nvPr/>
              </p:nvSpPr>
              <p:spPr>
                <a:xfrm>
                  <a:off x="6106206" y="2066487"/>
                  <a:ext cx="876228" cy="859684"/>
                </a:xfrm>
                <a:prstGeom prst="rect">
                  <a:avLst/>
                </a:prstGeom>
                <a:noFill/>
              </p:spPr>
              <p:txBody>
                <a:bodyPr wrap="square" rtlCol="0">
                  <a:spAutoFit/>
                </a:bodyPr>
                <a:lstStyle/>
                <a:p>
                  <a:pPr algn="ctr"/>
                  <a:r>
                    <a:rPr lang="en-US" sz="1600">
                      <a:latin typeface="+mj-lt"/>
                    </a:rPr>
                    <a:t>Lot 14</a:t>
                  </a:r>
                </a:p>
              </p:txBody>
            </p:sp>
            <p:sp>
              <p:nvSpPr>
                <p:cNvPr id="99" name="TextBox 98">
                  <a:extLst>
                    <a:ext uri="{FF2B5EF4-FFF2-40B4-BE49-F238E27FC236}">
                      <a16:creationId xmlns:a16="http://schemas.microsoft.com/office/drawing/2014/main" id="{83DF86D6-2D0A-9BF4-0135-5464805258C5}"/>
                    </a:ext>
                  </a:extLst>
                </p:cNvPr>
                <p:cNvSpPr txBox="1"/>
                <p:nvPr/>
              </p:nvSpPr>
              <p:spPr>
                <a:xfrm>
                  <a:off x="7582668" y="2561438"/>
                  <a:ext cx="876228" cy="859684"/>
                </a:xfrm>
                <a:prstGeom prst="rect">
                  <a:avLst/>
                </a:prstGeom>
                <a:noFill/>
              </p:spPr>
              <p:txBody>
                <a:bodyPr wrap="square" rtlCol="0">
                  <a:spAutoFit/>
                </a:bodyPr>
                <a:lstStyle/>
                <a:p>
                  <a:pPr algn="ctr"/>
                  <a:r>
                    <a:rPr lang="en-US" sz="1600">
                      <a:latin typeface="+mj-lt"/>
                    </a:rPr>
                    <a:t>Lot 15</a:t>
                  </a:r>
                </a:p>
              </p:txBody>
            </p:sp>
          </p:grpSp>
        </p:grpSp>
        <p:grpSp>
          <p:nvGrpSpPr>
            <p:cNvPr id="69" name="Group 68">
              <a:extLst>
                <a:ext uri="{FF2B5EF4-FFF2-40B4-BE49-F238E27FC236}">
                  <a16:creationId xmlns:a16="http://schemas.microsoft.com/office/drawing/2014/main" id="{5FAC3649-C64A-74DA-2AEB-A611AF6F99F5}"/>
                </a:ext>
              </a:extLst>
            </p:cNvPr>
            <p:cNvGrpSpPr/>
            <p:nvPr/>
          </p:nvGrpSpPr>
          <p:grpSpPr>
            <a:xfrm>
              <a:off x="8919280" y="3569515"/>
              <a:ext cx="842148" cy="497712"/>
              <a:chOff x="9389063" y="3418513"/>
              <a:chExt cx="842148" cy="497712"/>
            </a:xfrm>
          </p:grpSpPr>
          <p:sp>
            <p:nvSpPr>
              <p:cNvPr id="70" name="Freeform 54">
                <a:extLst>
                  <a:ext uri="{FF2B5EF4-FFF2-40B4-BE49-F238E27FC236}">
                    <a16:creationId xmlns:a16="http://schemas.microsoft.com/office/drawing/2014/main" id="{8D8B01B4-0339-8ECC-5143-C98A6D68B494}"/>
                  </a:ext>
                </a:extLst>
              </p:cNvPr>
              <p:cNvSpPr>
                <a:spLocks/>
              </p:cNvSpPr>
              <p:nvPr/>
            </p:nvSpPr>
            <p:spPr bwMode="auto">
              <a:xfrm>
                <a:off x="9389063" y="3572295"/>
                <a:ext cx="67213" cy="73153"/>
              </a:xfrm>
              <a:prstGeom prst="ellipse">
                <a:avLst/>
              </a:prstGeom>
              <a:solidFill>
                <a:srgbClr val="0040FF"/>
              </a:solidFill>
              <a:ln w="0">
                <a:solidFill>
                  <a:srgbClr val="0040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71" name="TextBox 70">
                <a:extLst>
                  <a:ext uri="{FF2B5EF4-FFF2-40B4-BE49-F238E27FC236}">
                    <a16:creationId xmlns:a16="http://schemas.microsoft.com/office/drawing/2014/main" id="{F93052AC-BDA4-1955-C76B-5036580E7FE3}"/>
                  </a:ext>
                </a:extLst>
              </p:cNvPr>
              <p:cNvSpPr txBox="1"/>
              <p:nvPr/>
            </p:nvSpPr>
            <p:spPr>
              <a:xfrm>
                <a:off x="9460712" y="3418513"/>
                <a:ext cx="770499" cy="497712"/>
              </a:xfrm>
              <a:prstGeom prst="rect">
                <a:avLst/>
              </a:prstGeom>
              <a:noFill/>
            </p:spPr>
            <p:txBody>
              <a:bodyPr wrap="square" rtlCol="0">
                <a:spAutoFit/>
              </a:bodyPr>
              <a:lstStyle/>
              <a:p>
                <a:r>
                  <a:rPr lang="en-US" sz="1600">
                    <a:solidFill>
                      <a:srgbClr val="0000FF"/>
                    </a:solidFill>
                    <a:latin typeface="+mj-lt"/>
                  </a:rPr>
                  <a:t>MC</a:t>
                </a:r>
              </a:p>
            </p:txBody>
          </p:sp>
        </p:grpSp>
      </p:grpSp>
    </p:spTree>
    <p:extLst>
      <p:ext uri="{BB962C8B-B14F-4D97-AF65-F5344CB8AC3E}">
        <p14:creationId xmlns:p14="http://schemas.microsoft.com/office/powerpoint/2010/main" val="2302221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10402-2219-0797-F53E-2F53E6672F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6957B1-A636-0EE7-0B2C-49E5ADAB2231}"/>
              </a:ext>
            </a:extLst>
          </p:cNvPr>
          <p:cNvSpPr>
            <a:spLocks noGrp="1"/>
          </p:cNvSpPr>
          <p:nvPr>
            <p:ph type="title"/>
          </p:nvPr>
        </p:nvSpPr>
        <p:spPr/>
        <p:txBody>
          <a:bodyPr/>
          <a:lstStyle/>
          <a:p>
            <a:r>
              <a:rPr lang="en-US" dirty="0"/>
              <a:t>H. Meander Corners</a:t>
            </a:r>
          </a:p>
        </p:txBody>
      </p:sp>
      <p:sp>
        <p:nvSpPr>
          <p:cNvPr id="40" name="Content Placeholder 39">
            <a:extLst>
              <a:ext uri="{FF2B5EF4-FFF2-40B4-BE49-F238E27FC236}">
                <a16:creationId xmlns:a16="http://schemas.microsoft.com/office/drawing/2014/main" id="{996EC882-3A96-D61B-2404-604B60B6C902}"/>
              </a:ext>
            </a:extLst>
          </p:cNvPr>
          <p:cNvSpPr>
            <a:spLocks noGrp="1"/>
          </p:cNvSpPr>
          <p:nvPr>
            <p:ph sz="half" idx="1"/>
          </p:nvPr>
        </p:nvSpPr>
        <p:spPr/>
        <p:txBody>
          <a:bodyPr/>
          <a:lstStyle/>
          <a:p>
            <a:r>
              <a:rPr lang="en-US" dirty="0"/>
              <a:t>2. Non-PLSS MC</a:t>
            </a:r>
          </a:p>
          <a:p>
            <a:pPr lvl="1"/>
            <a:r>
              <a:rPr lang="en-US" dirty="0">
                <a:latin typeface="+mj-lt"/>
              </a:rPr>
              <a:t>Boundary creation: Surveyors typically set MC on a parcel line that intersects navigable waterbody.</a:t>
            </a:r>
          </a:p>
          <a:p>
            <a:pPr lvl="1"/>
            <a:endParaRPr lang="en-US" dirty="0">
              <a:latin typeface="+mj-lt"/>
            </a:endParaRPr>
          </a:p>
          <a:p>
            <a:pPr lvl="1"/>
            <a:r>
              <a:rPr lang="en-US" dirty="0">
                <a:latin typeface="+mj-lt"/>
              </a:rPr>
              <a:t>Example: Reliction</a:t>
            </a:r>
          </a:p>
          <a:p>
            <a:pPr lvl="2"/>
            <a:r>
              <a:rPr lang="en-US" dirty="0">
                <a:latin typeface="+mj-lt"/>
              </a:rPr>
              <a:t>Better to use one of the other apportioning methods.</a:t>
            </a:r>
          </a:p>
          <a:p>
            <a:pPr lvl="2"/>
            <a:endParaRPr lang="en-US" dirty="0">
              <a:latin typeface="+mj-lt"/>
            </a:endParaRPr>
          </a:p>
          <a:p>
            <a:pPr lvl="2"/>
            <a:r>
              <a:rPr lang="en-US" dirty="0">
                <a:latin typeface="+mj-lt"/>
              </a:rPr>
              <a:t>When proportioning, use the shore distances, not distances between MCs </a:t>
            </a:r>
          </a:p>
          <a:p>
            <a:pPr lvl="1"/>
            <a:endParaRPr lang="en-US" dirty="0"/>
          </a:p>
        </p:txBody>
      </p:sp>
      <p:grpSp>
        <p:nvGrpSpPr>
          <p:cNvPr id="3" name="Group 2">
            <a:extLst>
              <a:ext uri="{FF2B5EF4-FFF2-40B4-BE49-F238E27FC236}">
                <a16:creationId xmlns:a16="http://schemas.microsoft.com/office/drawing/2014/main" id="{4C994B1B-5C64-13F7-7AF8-55E1B9ACFA78}"/>
              </a:ext>
            </a:extLst>
          </p:cNvPr>
          <p:cNvGrpSpPr>
            <a:grpSpLocks noChangeAspect="1"/>
          </p:cNvGrpSpPr>
          <p:nvPr/>
        </p:nvGrpSpPr>
        <p:grpSpPr>
          <a:xfrm>
            <a:off x="7086600" y="2057400"/>
            <a:ext cx="4632485" cy="2971750"/>
            <a:chOff x="2951163" y="1239838"/>
            <a:chExt cx="6810265" cy="4368801"/>
          </a:xfrm>
        </p:grpSpPr>
        <p:grpSp>
          <p:nvGrpSpPr>
            <p:cNvPr id="4" name="Group 3">
              <a:extLst>
                <a:ext uri="{FF2B5EF4-FFF2-40B4-BE49-F238E27FC236}">
                  <a16:creationId xmlns:a16="http://schemas.microsoft.com/office/drawing/2014/main" id="{A0AB2DDC-C12A-97DA-3199-51CDBF44AC08}"/>
                </a:ext>
              </a:extLst>
            </p:cNvPr>
            <p:cNvGrpSpPr/>
            <p:nvPr/>
          </p:nvGrpSpPr>
          <p:grpSpPr>
            <a:xfrm>
              <a:off x="2951163" y="1239838"/>
              <a:ext cx="6283325" cy="4368801"/>
              <a:chOff x="2951163" y="1239838"/>
              <a:chExt cx="6283325" cy="4368801"/>
            </a:xfrm>
          </p:grpSpPr>
          <p:sp>
            <p:nvSpPr>
              <p:cNvPr id="8" name="Freeform 39">
                <a:extLst>
                  <a:ext uri="{FF2B5EF4-FFF2-40B4-BE49-F238E27FC236}">
                    <a16:creationId xmlns:a16="http://schemas.microsoft.com/office/drawing/2014/main" id="{26541BB4-CA86-F4D8-83BC-6A6B77B67A1E}"/>
                  </a:ext>
                </a:extLst>
              </p:cNvPr>
              <p:cNvSpPr>
                <a:spLocks/>
              </p:cNvSpPr>
              <p:nvPr/>
            </p:nvSpPr>
            <p:spPr bwMode="auto">
              <a:xfrm>
                <a:off x="4308475" y="4305301"/>
                <a:ext cx="4849813" cy="1303338"/>
              </a:xfrm>
              <a:custGeom>
                <a:avLst/>
                <a:gdLst>
                  <a:gd name="T0" fmla="*/ 97 w 11928"/>
                  <a:gd name="T1" fmla="*/ 2913 h 3137"/>
                  <a:gd name="T2" fmla="*/ 254 w 11928"/>
                  <a:gd name="T3" fmla="*/ 2625 h 3137"/>
                  <a:gd name="T4" fmla="*/ 439 w 11928"/>
                  <a:gd name="T5" fmla="*/ 2350 h 3137"/>
                  <a:gd name="T6" fmla="*/ 650 w 11928"/>
                  <a:gd name="T7" fmla="*/ 2091 h 3137"/>
                  <a:gd name="T8" fmla="*/ 883 w 11928"/>
                  <a:gd name="T9" fmla="*/ 1851 h 3137"/>
                  <a:gd name="T10" fmla="*/ 1135 w 11928"/>
                  <a:gd name="T11" fmla="*/ 1631 h 3137"/>
                  <a:gd name="T12" fmla="*/ 1402 w 11928"/>
                  <a:gd name="T13" fmla="*/ 1434 h 3137"/>
                  <a:gd name="T14" fmla="*/ 1681 w 11928"/>
                  <a:gd name="T15" fmla="*/ 1261 h 3137"/>
                  <a:gd name="T16" fmla="*/ 2043 w 11928"/>
                  <a:gd name="T17" fmla="*/ 1071 h 3137"/>
                  <a:gd name="T18" fmla="*/ 2446 w 11928"/>
                  <a:gd name="T19" fmla="*/ 877 h 3137"/>
                  <a:gd name="T20" fmla="*/ 2861 w 11928"/>
                  <a:gd name="T21" fmla="*/ 700 h 3137"/>
                  <a:gd name="T22" fmla="*/ 3285 w 11928"/>
                  <a:gd name="T23" fmla="*/ 550 h 3137"/>
                  <a:gd name="T24" fmla="*/ 3715 w 11928"/>
                  <a:gd name="T25" fmla="*/ 434 h 3137"/>
                  <a:gd name="T26" fmla="*/ 4148 w 11928"/>
                  <a:gd name="T27" fmla="*/ 363 h 3137"/>
                  <a:gd name="T28" fmla="*/ 4579 w 11928"/>
                  <a:gd name="T29" fmla="*/ 345 h 3137"/>
                  <a:gd name="T30" fmla="*/ 5006 w 11928"/>
                  <a:gd name="T31" fmla="*/ 389 h 3137"/>
                  <a:gd name="T32" fmla="*/ 5226 w 11928"/>
                  <a:gd name="T33" fmla="*/ 481 h 3137"/>
                  <a:gd name="T34" fmla="*/ 5288 w 11928"/>
                  <a:gd name="T35" fmla="*/ 668 h 3137"/>
                  <a:gd name="T36" fmla="*/ 5276 w 11928"/>
                  <a:gd name="T37" fmla="*/ 927 h 3137"/>
                  <a:gd name="T38" fmla="*/ 5222 w 11928"/>
                  <a:gd name="T39" fmla="*/ 1223 h 3137"/>
                  <a:gd name="T40" fmla="*/ 5161 w 11928"/>
                  <a:gd name="T41" fmla="*/ 1518 h 3137"/>
                  <a:gd name="T42" fmla="*/ 5125 w 11928"/>
                  <a:gd name="T43" fmla="*/ 1777 h 3137"/>
                  <a:gd name="T44" fmla="*/ 5147 w 11928"/>
                  <a:gd name="T45" fmla="*/ 1962 h 3137"/>
                  <a:gd name="T46" fmla="*/ 5260 w 11928"/>
                  <a:gd name="T47" fmla="*/ 2037 h 3137"/>
                  <a:gd name="T48" fmla="*/ 5587 w 11928"/>
                  <a:gd name="T49" fmla="*/ 1949 h 3137"/>
                  <a:gd name="T50" fmla="*/ 5915 w 11928"/>
                  <a:gd name="T51" fmla="*/ 1733 h 3137"/>
                  <a:gd name="T52" fmla="*/ 6207 w 11928"/>
                  <a:gd name="T53" fmla="*/ 1434 h 3137"/>
                  <a:gd name="T54" fmla="*/ 6479 w 11928"/>
                  <a:gd name="T55" fmla="*/ 1090 h 3137"/>
                  <a:gd name="T56" fmla="*/ 6747 w 11928"/>
                  <a:gd name="T57" fmla="*/ 738 h 3137"/>
                  <a:gd name="T58" fmla="*/ 7028 w 11928"/>
                  <a:gd name="T59" fmla="*/ 418 h 3137"/>
                  <a:gd name="T60" fmla="*/ 7337 w 11928"/>
                  <a:gd name="T61" fmla="*/ 166 h 3137"/>
                  <a:gd name="T62" fmla="*/ 7692 w 11928"/>
                  <a:gd name="T63" fmla="*/ 20 h 3137"/>
                  <a:gd name="T64" fmla="*/ 8026 w 11928"/>
                  <a:gd name="T65" fmla="*/ 11 h 3137"/>
                  <a:gd name="T66" fmla="*/ 8318 w 11928"/>
                  <a:gd name="T67" fmla="*/ 106 h 3137"/>
                  <a:gd name="T68" fmla="*/ 8588 w 11928"/>
                  <a:gd name="T69" fmla="*/ 279 h 3137"/>
                  <a:gd name="T70" fmla="*/ 8844 w 11928"/>
                  <a:gd name="T71" fmla="*/ 507 h 3137"/>
                  <a:gd name="T72" fmla="*/ 9092 w 11928"/>
                  <a:gd name="T73" fmla="*/ 767 h 3137"/>
                  <a:gd name="T74" fmla="*/ 9340 w 11928"/>
                  <a:gd name="T75" fmla="*/ 1035 h 3137"/>
                  <a:gd name="T76" fmla="*/ 9594 w 11928"/>
                  <a:gd name="T77" fmla="*/ 1287 h 3137"/>
                  <a:gd name="T78" fmla="*/ 9862 w 11928"/>
                  <a:gd name="T79" fmla="*/ 1502 h 3137"/>
                  <a:gd name="T80" fmla="*/ 10110 w 11928"/>
                  <a:gd name="T81" fmla="*/ 1654 h 3137"/>
                  <a:gd name="T82" fmla="*/ 10351 w 11928"/>
                  <a:gd name="T83" fmla="*/ 1792 h 3137"/>
                  <a:gd name="T84" fmla="*/ 10596 w 11928"/>
                  <a:gd name="T85" fmla="*/ 1925 h 3137"/>
                  <a:gd name="T86" fmla="*/ 10843 w 11928"/>
                  <a:gd name="T87" fmla="*/ 2053 h 3137"/>
                  <a:gd name="T88" fmla="*/ 11093 w 11928"/>
                  <a:gd name="T89" fmla="*/ 2175 h 3137"/>
                  <a:gd name="T90" fmla="*/ 11347 w 11928"/>
                  <a:gd name="T91" fmla="*/ 2289 h 3137"/>
                  <a:gd name="T92" fmla="*/ 11603 w 11928"/>
                  <a:gd name="T93" fmla="*/ 2397 h 3137"/>
                  <a:gd name="T94" fmla="*/ 11862 w 11928"/>
                  <a:gd name="T95" fmla="*/ 2497 h 3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928" h="3137">
                    <a:moveTo>
                      <a:pt x="0" y="3137"/>
                    </a:moveTo>
                    <a:lnTo>
                      <a:pt x="30" y="3062"/>
                    </a:lnTo>
                    <a:lnTo>
                      <a:pt x="62" y="2987"/>
                    </a:lnTo>
                    <a:lnTo>
                      <a:pt x="97" y="2913"/>
                    </a:lnTo>
                    <a:lnTo>
                      <a:pt x="133" y="2840"/>
                    </a:lnTo>
                    <a:lnTo>
                      <a:pt x="171" y="2767"/>
                    </a:lnTo>
                    <a:lnTo>
                      <a:pt x="212" y="2695"/>
                    </a:lnTo>
                    <a:lnTo>
                      <a:pt x="254" y="2625"/>
                    </a:lnTo>
                    <a:lnTo>
                      <a:pt x="297" y="2555"/>
                    </a:lnTo>
                    <a:lnTo>
                      <a:pt x="343" y="2485"/>
                    </a:lnTo>
                    <a:lnTo>
                      <a:pt x="390" y="2417"/>
                    </a:lnTo>
                    <a:lnTo>
                      <a:pt x="439" y="2350"/>
                    </a:lnTo>
                    <a:lnTo>
                      <a:pt x="490" y="2284"/>
                    </a:lnTo>
                    <a:lnTo>
                      <a:pt x="542" y="2219"/>
                    </a:lnTo>
                    <a:lnTo>
                      <a:pt x="595" y="2154"/>
                    </a:lnTo>
                    <a:lnTo>
                      <a:pt x="650" y="2091"/>
                    </a:lnTo>
                    <a:lnTo>
                      <a:pt x="706" y="2030"/>
                    </a:lnTo>
                    <a:lnTo>
                      <a:pt x="764" y="1969"/>
                    </a:lnTo>
                    <a:lnTo>
                      <a:pt x="823" y="1909"/>
                    </a:lnTo>
                    <a:lnTo>
                      <a:pt x="883" y="1851"/>
                    </a:lnTo>
                    <a:lnTo>
                      <a:pt x="944" y="1794"/>
                    </a:lnTo>
                    <a:lnTo>
                      <a:pt x="1007" y="1738"/>
                    </a:lnTo>
                    <a:lnTo>
                      <a:pt x="1070" y="1684"/>
                    </a:lnTo>
                    <a:lnTo>
                      <a:pt x="1135" y="1631"/>
                    </a:lnTo>
                    <a:lnTo>
                      <a:pt x="1200" y="1580"/>
                    </a:lnTo>
                    <a:lnTo>
                      <a:pt x="1267" y="1530"/>
                    </a:lnTo>
                    <a:lnTo>
                      <a:pt x="1334" y="1481"/>
                    </a:lnTo>
                    <a:lnTo>
                      <a:pt x="1402" y="1434"/>
                    </a:lnTo>
                    <a:lnTo>
                      <a:pt x="1471" y="1388"/>
                    </a:lnTo>
                    <a:lnTo>
                      <a:pt x="1540" y="1344"/>
                    </a:lnTo>
                    <a:lnTo>
                      <a:pt x="1610" y="1302"/>
                    </a:lnTo>
                    <a:lnTo>
                      <a:pt x="1681" y="1261"/>
                    </a:lnTo>
                    <a:lnTo>
                      <a:pt x="1752" y="1222"/>
                    </a:lnTo>
                    <a:lnTo>
                      <a:pt x="1848" y="1171"/>
                    </a:lnTo>
                    <a:lnTo>
                      <a:pt x="1945" y="1121"/>
                    </a:lnTo>
                    <a:lnTo>
                      <a:pt x="2043" y="1071"/>
                    </a:lnTo>
                    <a:lnTo>
                      <a:pt x="2143" y="1021"/>
                    </a:lnTo>
                    <a:lnTo>
                      <a:pt x="2243" y="972"/>
                    </a:lnTo>
                    <a:lnTo>
                      <a:pt x="2344" y="924"/>
                    </a:lnTo>
                    <a:lnTo>
                      <a:pt x="2446" y="877"/>
                    </a:lnTo>
                    <a:lnTo>
                      <a:pt x="2548" y="831"/>
                    </a:lnTo>
                    <a:lnTo>
                      <a:pt x="2652" y="786"/>
                    </a:lnTo>
                    <a:lnTo>
                      <a:pt x="2756" y="742"/>
                    </a:lnTo>
                    <a:lnTo>
                      <a:pt x="2861" y="700"/>
                    </a:lnTo>
                    <a:lnTo>
                      <a:pt x="2966" y="660"/>
                    </a:lnTo>
                    <a:lnTo>
                      <a:pt x="3072" y="621"/>
                    </a:lnTo>
                    <a:lnTo>
                      <a:pt x="3178" y="584"/>
                    </a:lnTo>
                    <a:lnTo>
                      <a:pt x="3285" y="550"/>
                    </a:lnTo>
                    <a:lnTo>
                      <a:pt x="3392" y="517"/>
                    </a:lnTo>
                    <a:lnTo>
                      <a:pt x="3500" y="487"/>
                    </a:lnTo>
                    <a:lnTo>
                      <a:pt x="3607" y="459"/>
                    </a:lnTo>
                    <a:lnTo>
                      <a:pt x="3715" y="434"/>
                    </a:lnTo>
                    <a:lnTo>
                      <a:pt x="3823" y="412"/>
                    </a:lnTo>
                    <a:lnTo>
                      <a:pt x="3931" y="393"/>
                    </a:lnTo>
                    <a:lnTo>
                      <a:pt x="4040" y="376"/>
                    </a:lnTo>
                    <a:lnTo>
                      <a:pt x="4148" y="363"/>
                    </a:lnTo>
                    <a:lnTo>
                      <a:pt x="4256" y="353"/>
                    </a:lnTo>
                    <a:lnTo>
                      <a:pt x="4364" y="347"/>
                    </a:lnTo>
                    <a:lnTo>
                      <a:pt x="4472" y="344"/>
                    </a:lnTo>
                    <a:lnTo>
                      <a:pt x="4579" y="345"/>
                    </a:lnTo>
                    <a:lnTo>
                      <a:pt x="4687" y="350"/>
                    </a:lnTo>
                    <a:lnTo>
                      <a:pt x="4794" y="359"/>
                    </a:lnTo>
                    <a:lnTo>
                      <a:pt x="4900" y="372"/>
                    </a:lnTo>
                    <a:lnTo>
                      <a:pt x="5006" y="389"/>
                    </a:lnTo>
                    <a:lnTo>
                      <a:pt x="5112" y="411"/>
                    </a:lnTo>
                    <a:lnTo>
                      <a:pt x="5157" y="426"/>
                    </a:lnTo>
                    <a:lnTo>
                      <a:pt x="5196" y="450"/>
                    </a:lnTo>
                    <a:lnTo>
                      <a:pt x="5226" y="481"/>
                    </a:lnTo>
                    <a:lnTo>
                      <a:pt x="5250" y="519"/>
                    </a:lnTo>
                    <a:lnTo>
                      <a:pt x="5268" y="563"/>
                    </a:lnTo>
                    <a:lnTo>
                      <a:pt x="5281" y="613"/>
                    </a:lnTo>
                    <a:lnTo>
                      <a:pt x="5288" y="668"/>
                    </a:lnTo>
                    <a:lnTo>
                      <a:pt x="5290" y="727"/>
                    </a:lnTo>
                    <a:lnTo>
                      <a:pt x="5289" y="790"/>
                    </a:lnTo>
                    <a:lnTo>
                      <a:pt x="5284" y="857"/>
                    </a:lnTo>
                    <a:lnTo>
                      <a:pt x="5276" y="927"/>
                    </a:lnTo>
                    <a:lnTo>
                      <a:pt x="5265" y="999"/>
                    </a:lnTo>
                    <a:lnTo>
                      <a:pt x="5252" y="1073"/>
                    </a:lnTo>
                    <a:lnTo>
                      <a:pt x="5238" y="1148"/>
                    </a:lnTo>
                    <a:lnTo>
                      <a:pt x="5222" y="1223"/>
                    </a:lnTo>
                    <a:lnTo>
                      <a:pt x="5206" y="1298"/>
                    </a:lnTo>
                    <a:lnTo>
                      <a:pt x="5190" y="1373"/>
                    </a:lnTo>
                    <a:lnTo>
                      <a:pt x="5175" y="1447"/>
                    </a:lnTo>
                    <a:lnTo>
                      <a:pt x="5161" y="1518"/>
                    </a:lnTo>
                    <a:lnTo>
                      <a:pt x="5148" y="1588"/>
                    </a:lnTo>
                    <a:lnTo>
                      <a:pt x="5138" y="1655"/>
                    </a:lnTo>
                    <a:lnTo>
                      <a:pt x="5130" y="1718"/>
                    </a:lnTo>
                    <a:lnTo>
                      <a:pt x="5125" y="1777"/>
                    </a:lnTo>
                    <a:lnTo>
                      <a:pt x="5123" y="1832"/>
                    </a:lnTo>
                    <a:lnTo>
                      <a:pt x="5126" y="1881"/>
                    </a:lnTo>
                    <a:lnTo>
                      <a:pt x="5134" y="1925"/>
                    </a:lnTo>
                    <a:lnTo>
                      <a:pt x="5147" y="1962"/>
                    </a:lnTo>
                    <a:lnTo>
                      <a:pt x="5165" y="1992"/>
                    </a:lnTo>
                    <a:lnTo>
                      <a:pt x="5190" y="2015"/>
                    </a:lnTo>
                    <a:lnTo>
                      <a:pt x="5221" y="2030"/>
                    </a:lnTo>
                    <a:lnTo>
                      <a:pt x="5260" y="2037"/>
                    </a:lnTo>
                    <a:lnTo>
                      <a:pt x="5306" y="2034"/>
                    </a:lnTo>
                    <a:lnTo>
                      <a:pt x="5404" y="2014"/>
                    </a:lnTo>
                    <a:lnTo>
                      <a:pt x="5497" y="1986"/>
                    </a:lnTo>
                    <a:lnTo>
                      <a:pt x="5587" y="1949"/>
                    </a:lnTo>
                    <a:lnTo>
                      <a:pt x="5673" y="1905"/>
                    </a:lnTo>
                    <a:lnTo>
                      <a:pt x="5756" y="1854"/>
                    </a:lnTo>
                    <a:lnTo>
                      <a:pt x="5837" y="1797"/>
                    </a:lnTo>
                    <a:lnTo>
                      <a:pt x="5915" y="1733"/>
                    </a:lnTo>
                    <a:lnTo>
                      <a:pt x="5991" y="1665"/>
                    </a:lnTo>
                    <a:lnTo>
                      <a:pt x="6064" y="1592"/>
                    </a:lnTo>
                    <a:lnTo>
                      <a:pt x="6136" y="1515"/>
                    </a:lnTo>
                    <a:lnTo>
                      <a:pt x="6207" y="1434"/>
                    </a:lnTo>
                    <a:lnTo>
                      <a:pt x="6276" y="1351"/>
                    </a:lnTo>
                    <a:lnTo>
                      <a:pt x="6344" y="1265"/>
                    </a:lnTo>
                    <a:lnTo>
                      <a:pt x="6412" y="1178"/>
                    </a:lnTo>
                    <a:lnTo>
                      <a:pt x="6479" y="1090"/>
                    </a:lnTo>
                    <a:lnTo>
                      <a:pt x="6546" y="1001"/>
                    </a:lnTo>
                    <a:lnTo>
                      <a:pt x="6612" y="913"/>
                    </a:lnTo>
                    <a:lnTo>
                      <a:pt x="6679" y="825"/>
                    </a:lnTo>
                    <a:lnTo>
                      <a:pt x="6747" y="738"/>
                    </a:lnTo>
                    <a:lnTo>
                      <a:pt x="6815" y="654"/>
                    </a:lnTo>
                    <a:lnTo>
                      <a:pt x="6885" y="572"/>
                    </a:lnTo>
                    <a:lnTo>
                      <a:pt x="6955" y="493"/>
                    </a:lnTo>
                    <a:lnTo>
                      <a:pt x="7028" y="418"/>
                    </a:lnTo>
                    <a:lnTo>
                      <a:pt x="7102" y="347"/>
                    </a:lnTo>
                    <a:lnTo>
                      <a:pt x="7178" y="281"/>
                    </a:lnTo>
                    <a:lnTo>
                      <a:pt x="7256" y="220"/>
                    </a:lnTo>
                    <a:lnTo>
                      <a:pt x="7337" y="166"/>
                    </a:lnTo>
                    <a:lnTo>
                      <a:pt x="7421" y="118"/>
                    </a:lnTo>
                    <a:lnTo>
                      <a:pt x="7508" y="77"/>
                    </a:lnTo>
                    <a:lnTo>
                      <a:pt x="7598" y="45"/>
                    </a:lnTo>
                    <a:lnTo>
                      <a:pt x="7692" y="20"/>
                    </a:lnTo>
                    <a:lnTo>
                      <a:pt x="7789" y="5"/>
                    </a:lnTo>
                    <a:lnTo>
                      <a:pt x="7870" y="0"/>
                    </a:lnTo>
                    <a:lnTo>
                      <a:pt x="7949" y="2"/>
                    </a:lnTo>
                    <a:lnTo>
                      <a:pt x="8026" y="11"/>
                    </a:lnTo>
                    <a:lnTo>
                      <a:pt x="8102" y="26"/>
                    </a:lnTo>
                    <a:lnTo>
                      <a:pt x="8175" y="47"/>
                    </a:lnTo>
                    <a:lnTo>
                      <a:pt x="8248" y="74"/>
                    </a:lnTo>
                    <a:lnTo>
                      <a:pt x="8318" y="106"/>
                    </a:lnTo>
                    <a:lnTo>
                      <a:pt x="8387" y="143"/>
                    </a:lnTo>
                    <a:lnTo>
                      <a:pt x="8456" y="184"/>
                    </a:lnTo>
                    <a:lnTo>
                      <a:pt x="8522" y="230"/>
                    </a:lnTo>
                    <a:lnTo>
                      <a:pt x="8588" y="279"/>
                    </a:lnTo>
                    <a:lnTo>
                      <a:pt x="8653" y="332"/>
                    </a:lnTo>
                    <a:lnTo>
                      <a:pt x="8718" y="388"/>
                    </a:lnTo>
                    <a:lnTo>
                      <a:pt x="8781" y="446"/>
                    </a:lnTo>
                    <a:lnTo>
                      <a:pt x="8844" y="507"/>
                    </a:lnTo>
                    <a:lnTo>
                      <a:pt x="8907" y="570"/>
                    </a:lnTo>
                    <a:lnTo>
                      <a:pt x="8969" y="635"/>
                    </a:lnTo>
                    <a:lnTo>
                      <a:pt x="9031" y="700"/>
                    </a:lnTo>
                    <a:lnTo>
                      <a:pt x="9092" y="767"/>
                    </a:lnTo>
                    <a:lnTo>
                      <a:pt x="9154" y="834"/>
                    </a:lnTo>
                    <a:lnTo>
                      <a:pt x="9216" y="901"/>
                    </a:lnTo>
                    <a:lnTo>
                      <a:pt x="9278" y="968"/>
                    </a:lnTo>
                    <a:lnTo>
                      <a:pt x="9340" y="1035"/>
                    </a:lnTo>
                    <a:lnTo>
                      <a:pt x="9403" y="1100"/>
                    </a:lnTo>
                    <a:lnTo>
                      <a:pt x="9466" y="1164"/>
                    </a:lnTo>
                    <a:lnTo>
                      <a:pt x="9530" y="1227"/>
                    </a:lnTo>
                    <a:lnTo>
                      <a:pt x="9594" y="1287"/>
                    </a:lnTo>
                    <a:lnTo>
                      <a:pt x="9659" y="1346"/>
                    </a:lnTo>
                    <a:lnTo>
                      <a:pt x="9726" y="1401"/>
                    </a:lnTo>
                    <a:lnTo>
                      <a:pt x="9793" y="1453"/>
                    </a:lnTo>
                    <a:lnTo>
                      <a:pt x="9862" y="1502"/>
                    </a:lnTo>
                    <a:lnTo>
                      <a:pt x="9931" y="1547"/>
                    </a:lnTo>
                    <a:lnTo>
                      <a:pt x="9991" y="1583"/>
                    </a:lnTo>
                    <a:lnTo>
                      <a:pt x="10050" y="1618"/>
                    </a:lnTo>
                    <a:lnTo>
                      <a:pt x="10110" y="1654"/>
                    </a:lnTo>
                    <a:lnTo>
                      <a:pt x="10170" y="1689"/>
                    </a:lnTo>
                    <a:lnTo>
                      <a:pt x="10230" y="1724"/>
                    </a:lnTo>
                    <a:lnTo>
                      <a:pt x="10291" y="1758"/>
                    </a:lnTo>
                    <a:lnTo>
                      <a:pt x="10351" y="1792"/>
                    </a:lnTo>
                    <a:lnTo>
                      <a:pt x="10412" y="1826"/>
                    </a:lnTo>
                    <a:lnTo>
                      <a:pt x="10473" y="1860"/>
                    </a:lnTo>
                    <a:lnTo>
                      <a:pt x="10534" y="1893"/>
                    </a:lnTo>
                    <a:lnTo>
                      <a:pt x="10596" y="1925"/>
                    </a:lnTo>
                    <a:lnTo>
                      <a:pt x="10657" y="1958"/>
                    </a:lnTo>
                    <a:lnTo>
                      <a:pt x="10719" y="1990"/>
                    </a:lnTo>
                    <a:lnTo>
                      <a:pt x="10781" y="2022"/>
                    </a:lnTo>
                    <a:lnTo>
                      <a:pt x="10843" y="2053"/>
                    </a:lnTo>
                    <a:lnTo>
                      <a:pt x="10905" y="2084"/>
                    </a:lnTo>
                    <a:lnTo>
                      <a:pt x="10968" y="2115"/>
                    </a:lnTo>
                    <a:lnTo>
                      <a:pt x="11031" y="2145"/>
                    </a:lnTo>
                    <a:lnTo>
                      <a:pt x="11093" y="2175"/>
                    </a:lnTo>
                    <a:lnTo>
                      <a:pt x="11157" y="2204"/>
                    </a:lnTo>
                    <a:lnTo>
                      <a:pt x="11220" y="2233"/>
                    </a:lnTo>
                    <a:lnTo>
                      <a:pt x="11283" y="2261"/>
                    </a:lnTo>
                    <a:lnTo>
                      <a:pt x="11347" y="2289"/>
                    </a:lnTo>
                    <a:lnTo>
                      <a:pt x="11411" y="2317"/>
                    </a:lnTo>
                    <a:lnTo>
                      <a:pt x="11475" y="2344"/>
                    </a:lnTo>
                    <a:lnTo>
                      <a:pt x="11539" y="2371"/>
                    </a:lnTo>
                    <a:lnTo>
                      <a:pt x="11603" y="2397"/>
                    </a:lnTo>
                    <a:lnTo>
                      <a:pt x="11668" y="2423"/>
                    </a:lnTo>
                    <a:lnTo>
                      <a:pt x="11732" y="2448"/>
                    </a:lnTo>
                    <a:lnTo>
                      <a:pt x="11797" y="2473"/>
                    </a:lnTo>
                    <a:lnTo>
                      <a:pt x="11862" y="2497"/>
                    </a:lnTo>
                    <a:lnTo>
                      <a:pt x="11928" y="2520"/>
                    </a:lnTo>
                  </a:path>
                </a:pathLst>
              </a:custGeom>
              <a:solidFill>
                <a:schemeClr val="accent1">
                  <a:lumMod val="20000"/>
                  <a:lumOff val="80000"/>
                </a:schemeClr>
              </a:solid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9" name="Line 11">
                <a:extLst>
                  <a:ext uri="{FF2B5EF4-FFF2-40B4-BE49-F238E27FC236}">
                    <a16:creationId xmlns:a16="http://schemas.microsoft.com/office/drawing/2014/main" id="{5FAF57A6-7455-1A10-6E19-556B0C1D8543}"/>
                  </a:ext>
                </a:extLst>
              </p:cNvPr>
              <p:cNvSpPr>
                <a:spLocks noChangeShapeType="1"/>
              </p:cNvSpPr>
              <p:nvPr/>
            </p:nvSpPr>
            <p:spPr bwMode="auto">
              <a:xfrm flipH="1" flipV="1">
                <a:off x="2951163" y="4579938"/>
                <a:ext cx="1860550" cy="36988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nvGrpSpPr>
              <p:cNvPr id="10" name="Group 9">
                <a:extLst>
                  <a:ext uri="{FF2B5EF4-FFF2-40B4-BE49-F238E27FC236}">
                    <a16:creationId xmlns:a16="http://schemas.microsoft.com/office/drawing/2014/main" id="{04E7B59A-3B35-8D56-658D-DA3003B2D48C}"/>
                  </a:ext>
                </a:extLst>
              </p:cNvPr>
              <p:cNvGrpSpPr/>
              <p:nvPr/>
            </p:nvGrpSpPr>
            <p:grpSpPr>
              <a:xfrm>
                <a:off x="5080270" y="3436938"/>
                <a:ext cx="3550968" cy="1750335"/>
                <a:chOff x="5080270" y="3436938"/>
                <a:chExt cx="3550968" cy="1750335"/>
              </a:xfrm>
            </p:grpSpPr>
            <p:sp>
              <p:nvSpPr>
                <p:cNvPr id="30" name="Freeform 12">
                  <a:extLst>
                    <a:ext uri="{FF2B5EF4-FFF2-40B4-BE49-F238E27FC236}">
                      <a16:creationId xmlns:a16="http://schemas.microsoft.com/office/drawing/2014/main" id="{2C36B032-16E0-32B1-BE52-B35733C8E21D}"/>
                    </a:ext>
                  </a:extLst>
                </p:cNvPr>
                <p:cNvSpPr>
                  <a:spLocks/>
                </p:cNvSpPr>
                <p:nvPr/>
              </p:nvSpPr>
              <p:spPr bwMode="auto">
                <a:xfrm>
                  <a:off x="5299075" y="3436938"/>
                  <a:ext cx="3332163" cy="1401763"/>
                </a:xfrm>
                <a:custGeom>
                  <a:avLst/>
                  <a:gdLst>
                    <a:gd name="T0" fmla="*/ 84 w 8195"/>
                    <a:gd name="T1" fmla="*/ 2792 h 3372"/>
                    <a:gd name="T2" fmla="*/ 172 w 8195"/>
                    <a:gd name="T3" fmla="*/ 2613 h 3372"/>
                    <a:gd name="T4" fmla="*/ 264 w 8195"/>
                    <a:gd name="T5" fmla="*/ 2436 h 3372"/>
                    <a:gd name="T6" fmla="*/ 359 w 8195"/>
                    <a:gd name="T7" fmla="*/ 2260 h 3372"/>
                    <a:gd name="T8" fmla="*/ 399 w 8195"/>
                    <a:gd name="T9" fmla="*/ 2200 h 3372"/>
                    <a:gd name="T10" fmla="*/ 448 w 8195"/>
                    <a:gd name="T11" fmla="*/ 2145 h 3372"/>
                    <a:gd name="T12" fmla="*/ 503 w 8195"/>
                    <a:gd name="T13" fmla="*/ 2094 h 3372"/>
                    <a:gd name="T14" fmla="*/ 562 w 8195"/>
                    <a:gd name="T15" fmla="*/ 2046 h 3372"/>
                    <a:gd name="T16" fmla="*/ 623 w 8195"/>
                    <a:gd name="T17" fmla="*/ 1999 h 3372"/>
                    <a:gd name="T18" fmla="*/ 683 w 8195"/>
                    <a:gd name="T19" fmla="*/ 1951 h 3372"/>
                    <a:gd name="T20" fmla="*/ 739 w 8195"/>
                    <a:gd name="T21" fmla="*/ 1903 h 3372"/>
                    <a:gd name="T22" fmla="*/ 790 w 8195"/>
                    <a:gd name="T23" fmla="*/ 1851 h 3372"/>
                    <a:gd name="T24" fmla="*/ 833 w 8195"/>
                    <a:gd name="T25" fmla="*/ 1795 h 3372"/>
                    <a:gd name="T26" fmla="*/ 866 w 8195"/>
                    <a:gd name="T27" fmla="*/ 1733 h 3372"/>
                    <a:gd name="T28" fmla="*/ 890 w 8195"/>
                    <a:gd name="T29" fmla="*/ 1642 h 3372"/>
                    <a:gd name="T30" fmla="*/ 897 w 8195"/>
                    <a:gd name="T31" fmla="*/ 1496 h 3372"/>
                    <a:gd name="T32" fmla="*/ 879 w 8195"/>
                    <a:gd name="T33" fmla="*/ 1340 h 3372"/>
                    <a:gd name="T34" fmla="*/ 845 w 8195"/>
                    <a:gd name="T35" fmla="*/ 1177 h 3372"/>
                    <a:gd name="T36" fmla="*/ 802 w 8195"/>
                    <a:gd name="T37" fmla="*/ 1012 h 3372"/>
                    <a:gd name="T38" fmla="*/ 759 w 8195"/>
                    <a:gd name="T39" fmla="*/ 850 h 3372"/>
                    <a:gd name="T40" fmla="*/ 724 w 8195"/>
                    <a:gd name="T41" fmla="*/ 696 h 3372"/>
                    <a:gd name="T42" fmla="*/ 707 w 8195"/>
                    <a:gd name="T43" fmla="*/ 553 h 3372"/>
                    <a:gd name="T44" fmla="*/ 715 w 8195"/>
                    <a:gd name="T45" fmla="*/ 426 h 3372"/>
                    <a:gd name="T46" fmla="*/ 757 w 8195"/>
                    <a:gd name="T47" fmla="*/ 321 h 3372"/>
                    <a:gd name="T48" fmla="*/ 842 w 8195"/>
                    <a:gd name="T49" fmla="*/ 241 h 3372"/>
                    <a:gd name="T50" fmla="*/ 1070 w 8195"/>
                    <a:gd name="T51" fmla="*/ 148 h 3372"/>
                    <a:gd name="T52" fmla="*/ 1362 w 8195"/>
                    <a:gd name="T53" fmla="*/ 68 h 3372"/>
                    <a:gd name="T54" fmla="*/ 1661 w 8195"/>
                    <a:gd name="T55" fmla="*/ 21 h 3372"/>
                    <a:gd name="T56" fmla="*/ 1967 w 8195"/>
                    <a:gd name="T57" fmla="*/ 1 h 3372"/>
                    <a:gd name="T58" fmla="*/ 2277 w 8195"/>
                    <a:gd name="T59" fmla="*/ 5 h 3372"/>
                    <a:gd name="T60" fmla="*/ 2590 w 8195"/>
                    <a:gd name="T61" fmla="*/ 27 h 3372"/>
                    <a:gd name="T62" fmla="*/ 2905 w 8195"/>
                    <a:gd name="T63" fmla="*/ 63 h 3372"/>
                    <a:gd name="T64" fmla="*/ 3220 w 8195"/>
                    <a:gd name="T65" fmla="*/ 108 h 3372"/>
                    <a:gd name="T66" fmla="*/ 3533 w 8195"/>
                    <a:gd name="T67" fmla="*/ 159 h 3372"/>
                    <a:gd name="T68" fmla="*/ 3844 w 8195"/>
                    <a:gd name="T69" fmla="*/ 209 h 3372"/>
                    <a:gd name="T70" fmla="*/ 4150 w 8195"/>
                    <a:gd name="T71" fmla="*/ 255 h 3372"/>
                    <a:gd name="T72" fmla="*/ 4320 w 8195"/>
                    <a:gd name="T73" fmla="*/ 282 h 3372"/>
                    <a:gd name="T74" fmla="*/ 4490 w 8195"/>
                    <a:gd name="T75" fmla="*/ 315 h 3372"/>
                    <a:gd name="T76" fmla="*/ 4659 w 8195"/>
                    <a:gd name="T77" fmla="*/ 355 h 3372"/>
                    <a:gd name="T78" fmla="*/ 4826 w 8195"/>
                    <a:gd name="T79" fmla="*/ 402 h 3372"/>
                    <a:gd name="T80" fmla="*/ 4992 w 8195"/>
                    <a:gd name="T81" fmla="*/ 456 h 3372"/>
                    <a:gd name="T82" fmla="*/ 5155 w 8195"/>
                    <a:gd name="T83" fmla="*/ 518 h 3372"/>
                    <a:gd name="T84" fmla="*/ 5313 w 8195"/>
                    <a:gd name="T85" fmla="*/ 587 h 3372"/>
                    <a:gd name="T86" fmla="*/ 5468 w 8195"/>
                    <a:gd name="T87" fmla="*/ 665 h 3372"/>
                    <a:gd name="T88" fmla="*/ 5617 w 8195"/>
                    <a:gd name="T89" fmla="*/ 750 h 3372"/>
                    <a:gd name="T90" fmla="*/ 5760 w 8195"/>
                    <a:gd name="T91" fmla="*/ 844 h 3372"/>
                    <a:gd name="T92" fmla="*/ 5936 w 8195"/>
                    <a:gd name="T93" fmla="*/ 978 h 3372"/>
                    <a:gd name="T94" fmla="*/ 6182 w 8195"/>
                    <a:gd name="T95" fmla="*/ 1180 h 3372"/>
                    <a:gd name="T96" fmla="*/ 6420 w 8195"/>
                    <a:gd name="T97" fmla="*/ 1391 h 3372"/>
                    <a:gd name="T98" fmla="*/ 6651 w 8195"/>
                    <a:gd name="T99" fmla="*/ 1610 h 3372"/>
                    <a:gd name="T100" fmla="*/ 6877 w 8195"/>
                    <a:gd name="T101" fmla="*/ 1836 h 3372"/>
                    <a:gd name="T102" fmla="*/ 7096 w 8195"/>
                    <a:gd name="T103" fmla="*/ 2069 h 3372"/>
                    <a:gd name="T104" fmla="*/ 7311 w 8195"/>
                    <a:gd name="T105" fmla="*/ 2306 h 3372"/>
                    <a:gd name="T106" fmla="*/ 7520 w 8195"/>
                    <a:gd name="T107" fmla="*/ 2548 h 3372"/>
                    <a:gd name="T108" fmla="*/ 7726 w 8195"/>
                    <a:gd name="T109" fmla="*/ 2793 h 3372"/>
                    <a:gd name="T110" fmla="*/ 7929 w 8195"/>
                    <a:gd name="T111" fmla="*/ 3040 h 3372"/>
                    <a:gd name="T112" fmla="*/ 8129 w 8195"/>
                    <a:gd name="T113" fmla="*/ 3289 h 3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95" h="3372">
                      <a:moveTo>
                        <a:pt x="0" y="2970"/>
                      </a:moveTo>
                      <a:lnTo>
                        <a:pt x="56" y="2852"/>
                      </a:lnTo>
                      <a:lnTo>
                        <a:pt x="84" y="2792"/>
                      </a:lnTo>
                      <a:lnTo>
                        <a:pt x="113" y="2732"/>
                      </a:lnTo>
                      <a:lnTo>
                        <a:pt x="143" y="2672"/>
                      </a:lnTo>
                      <a:lnTo>
                        <a:pt x="172" y="2613"/>
                      </a:lnTo>
                      <a:lnTo>
                        <a:pt x="202" y="2553"/>
                      </a:lnTo>
                      <a:lnTo>
                        <a:pt x="233" y="2494"/>
                      </a:lnTo>
                      <a:lnTo>
                        <a:pt x="264" y="2436"/>
                      </a:lnTo>
                      <a:lnTo>
                        <a:pt x="295" y="2377"/>
                      </a:lnTo>
                      <a:lnTo>
                        <a:pt x="326" y="2318"/>
                      </a:lnTo>
                      <a:lnTo>
                        <a:pt x="359" y="2260"/>
                      </a:lnTo>
                      <a:lnTo>
                        <a:pt x="371" y="2239"/>
                      </a:lnTo>
                      <a:lnTo>
                        <a:pt x="384" y="2219"/>
                      </a:lnTo>
                      <a:lnTo>
                        <a:pt x="399" y="2200"/>
                      </a:lnTo>
                      <a:lnTo>
                        <a:pt x="415" y="2181"/>
                      </a:lnTo>
                      <a:lnTo>
                        <a:pt x="431" y="2163"/>
                      </a:lnTo>
                      <a:lnTo>
                        <a:pt x="448" y="2145"/>
                      </a:lnTo>
                      <a:lnTo>
                        <a:pt x="466" y="2128"/>
                      </a:lnTo>
                      <a:lnTo>
                        <a:pt x="484" y="2111"/>
                      </a:lnTo>
                      <a:lnTo>
                        <a:pt x="503" y="2094"/>
                      </a:lnTo>
                      <a:lnTo>
                        <a:pt x="523" y="2078"/>
                      </a:lnTo>
                      <a:lnTo>
                        <a:pt x="542" y="2062"/>
                      </a:lnTo>
                      <a:lnTo>
                        <a:pt x="562" y="2046"/>
                      </a:lnTo>
                      <a:lnTo>
                        <a:pt x="582" y="2030"/>
                      </a:lnTo>
                      <a:lnTo>
                        <a:pt x="603" y="2014"/>
                      </a:lnTo>
                      <a:lnTo>
                        <a:pt x="623" y="1999"/>
                      </a:lnTo>
                      <a:lnTo>
                        <a:pt x="643" y="1983"/>
                      </a:lnTo>
                      <a:lnTo>
                        <a:pt x="663" y="1967"/>
                      </a:lnTo>
                      <a:lnTo>
                        <a:pt x="683" y="1951"/>
                      </a:lnTo>
                      <a:lnTo>
                        <a:pt x="702" y="1935"/>
                      </a:lnTo>
                      <a:lnTo>
                        <a:pt x="721" y="1919"/>
                      </a:lnTo>
                      <a:lnTo>
                        <a:pt x="739" y="1903"/>
                      </a:lnTo>
                      <a:lnTo>
                        <a:pt x="757" y="1886"/>
                      </a:lnTo>
                      <a:lnTo>
                        <a:pt x="774" y="1868"/>
                      </a:lnTo>
                      <a:lnTo>
                        <a:pt x="790" y="1851"/>
                      </a:lnTo>
                      <a:lnTo>
                        <a:pt x="805" y="1833"/>
                      </a:lnTo>
                      <a:lnTo>
                        <a:pt x="820" y="1814"/>
                      </a:lnTo>
                      <a:lnTo>
                        <a:pt x="833" y="1795"/>
                      </a:lnTo>
                      <a:lnTo>
                        <a:pt x="845" y="1775"/>
                      </a:lnTo>
                      <a:lnTo>
                        <a:pt x="856" y="1754"/>
                      </a:lnTo>
                      <a:lnTo>
                        <a:pt x="866" y="1733"/>
                      </a:lnTo>
                      <a:lnTo>
                        <a:pt x="874" y="1710"/>
                      </a:lnTo>
                      <a:lnTo>
                        <a:pt x="881" y="1687"/>
                      </a:lnTo>
                      <a:lnTo>
                        <a:pt x="890" y="1642"/>
                      </a:lnTo>
                      <a:lnTo>
                        <a:pt x="896" y="1595"/>
                      </a:lnTo>
                      <a:lnTo>
                        <a:pt x="898" y="1546"/>
                      </a:lnTo>
                      <a:lnTo>
                        <a:pt x="897" y="1496"/>
                      </a:lnTo>
                      <a:lnTo>
                        <a:pt x="894" y="1445"/>
                      </a:lnTo>
                      <a:lnTo>
                        <a:pt x="888" y="1393"/>
                      </a:lnTo>
                      <a:lnTo>
                        <a:pt x="879" y="1340"/>
                      </a:lnTo>
                      <a:lnTo>
                        <a:pt x="869" y="1286"/>
                      </a:lnTo>
                      <a:lnTo>
                        <a:pt x="858" y="1232"/>
                      </a:lnTo>
                      <a:lnTo>
                        <a:pt x="845" y="1177"/>
                      </a:lnTo>
                      <a:lnTo>
                        <a:pt x="831" y="1122"/>
                      </a:lnTo>
                      <a:lnTo>
                        <a:pt x="816" y="1067"/>
                      </a:lnTo>
                      <a:lnTo>
                        <a:pt x="802" y="1012"/>
                      </a:lnTo>
                      <a:lnTo>
                        <a:pt x="787" y="958"/>
                      </a:lnTo>
                      <a:lnTo>
                        <a:pt x="772" y="904"/>
                      </a:lnTo>
                      <a:lnTo>
                        <a:pt x="759" y="850"/>
                      </a:lnTo>
                      <a:lnTo>
                        <a:pt x="746" y="798"/>
                      </a:lnTo>
                      <a:lnTo>
                        <a:pt x="734" y="746"/>
                      </a:lnTo>
                      <a:lnTo>
                        <a:pt x="724" y="696"/>
                      </a:lnTo>
                      <a:lnTo>
                        <a:pt x="716" y="646"/>
                      </a:lnTo>
                      <a:lnTo>
                        <a:pt x="710" y="599"/>
                      </a:lnTo>
                      <a:lnTo>
                        <a:pt x="707" y="553"/>
                      </a:lnTo>
                      <a:lnTo>
                        <a:pt x="707" y="509"/>
                      </a:lnTo>
                      <a:lnTo>
                        <a:pt x="709" y="466"/>
                      </a:lnTo>
                      <a:lnTo>
                        <a:pt x="715" y="426"/>
                      </a:lnTo>
                      <a:lnTo>
                        <a:pt x="725" y="389"/>
                      </a:lnTo>
                      <a:lnTo>
                        <a:pt x="739" y="354"/>
                      </a:lnTo>
                      <a:lnTo>
                        <a:pt x="757" y="321"/>
                      </a:lnTo>
                      <a:lnTo>
                        <a:pt x="781" y="291"/>
                      </a:lnTo>
                      <a:lnTo>
                        <a:pt x="809" y="265"/>
                      </a:lnTo>
                      <a:lnTo>
                        <a:pt x="842" y="241"/>
                      </a:lnTo>
                      <a:lnTo>
                        <a:pt x="881" y="221"/>
                      </a:lnTo>
                      <a:lnTo>
                        <a:pt x="975" y="182"/>
                      </a:lnTo>
                      <a:lnTo>
                        <a:pt x="1070" y="148"/>
                      </a:lnTo>
                      <a:lnTo>
                        <a:pt x="1167" y="117"/>
                      </a:lnTo>
                      <a:lnTo>
                        <a:pt x="1264" y="91"/>
                      </a:lnTo>
                      <a:lnTo>
                        <a:pt x="1362" y="68"/>
                      </a:lnTo>
                      <a:lnTo>
                        <a:pt x="1461" y="49"/>
                      </a:lnTo>
                      <a:lnTo>
                        <a:pt x="1561" y="33"/>
                      </a:lnTo>
                      <a:lnTo>
                        <a:pt x="1661" y="21"/>
                      </a:lnTo>
                      <a:lnTo>
                        <a:pt x="1762" y="12"/>
                      </a:lnTo>
                      <a:lnTo>
                        <a:pt x="1864" y="5"/>
                      </a:lnTo>
                      <a:lnTo>
                        <a:pt x="1967" y="1"/>
                      </a:lnTo>
                      <a:lnTo>
                        <a:pt x="2069" y="0"/>
                      </a:lnTo>
                      <a:lnTo>
                        <a:pt x="2173" y="1"/>
                      </a:lnTo>
                      <a:lnTo>
                        <a:pt x="2277" y="5"/>
                      </a:lnTo>
                      <a:lnTo>
                        <a:pt x="2381" y="10"/>
                      </a:lnTo>
                      <a:lnTo>
                        <a:pt x="2485" y="18"/>
                      </a:lnTo>
                      <a:lnTo>
                        <a:pt x="2590" y="27"/>
                      </a:lnTo>
                      <a:lnTo>
                        <a:pt x="2695" y="38"/>
                      </a:lnTo>
                      <a:lnTo>
                        <a:pt x="2800" y="50"/>
                      </a:lnTo>
                      <a:lnTo>
                        <a:pt x="2905" y="63"/>
                      </a:lnTo>
                      <a:lnTo>
                        <a:pt x="3010" y="77"/>
                      </a:lnTo>
                      <a:lnTo>
                        <a:pt x="3115" y="93"/>
                      </a:lnTo>
                      <a:lnTo>
                        <a:pt x="3220" y="108"/>
                      </a:lnTo>
                      <a:lnTo>
                        <a:pt x="3324" y="125"/>
                      </a:lnTo>
                      <a:lnTo>
                        <a:pt x="3429" y="142"/>
                      </a:lnTo>
                      <a:lnTo>
                        <a:pt x="3533" y="159"/>
                      </a:lnTo>
                      <a:lnTo>
                        <a:pt x="3637" y="176"/>
                      </a:lnTo>
                      <a:lnTo>
                        <a:pt x="3741" y="192"/>
                      </a:lnTo>
                      <a:lnTo>
                        <a:pt x="3844" y="209"/>
                      </a:lnTo>
                      <a:lnTo>
                        <a:pt x="3947" y="225"/>
                      </a:lnTo>
                      <a:lnTo>
                        <a:pt x="4049" y="240"/>
                      </a:lnTo>
                      <a:lnTo>
                        <a:pt x="4150" y="255"/>
                      </a:lnTo>
                      <a:lnTo>
                        <a:pt x="4207" y="263"/>
                      </a:lnTo>
                      <a:lnTo>
                        <a:pt x="4263" y="272"/>
                      </a:lnTo>
                      <a:lnTo>
                        <a:pt x="4320" y="282"/>
                      </a:lnTo>
                      <a:lnTo>
                        <a:pt x="4377" y="292"/>
                      </a:lnTo>
                      <a:lnTo>
                        <a:pt x="4433" y="303"/>
                      </a:lnTo>
                      <a:lnTo>
                        <a:pt x="4490" y="315"/>
                      </a:lnTo>
                      <a:lnTo>
                        <a:pt x="4546" y="327"/>
                      </a:lnTo>
                      <a:lnTo>
                        <a:pt x="4603" y="341"/>
                      </a:lnTo>
                      <a:lnTo>
                        <a:pt x="4659" y="355"/>
                      </a:lnTo>
                      <a:lnTo>
                        <a:pt x="4715" y="370"/>
                      </a:lnTo>
                      <a:lnTo>
                        <a:pt x="4771" y="385"/>
                      </a:lnTo>
                      <a:lnTo>
                        <a:pt x="4826" y="402"/>
                      </a:lnTo>
                      <a:lnTo>
                        <a:pt x="4882" y="419"/>
                      </a:lnTo>
                      <a:lnTo>
                        <a:pt x="4937" y="437"/>
                      </a:lnTo>
                      <a:lnTo>
                        <a:pt x="4992" y="456"/>
                      </a:lnTo>
                      <a:lnTo>
                        <a:pt x="5047" y="476"/>
                      </a:lnTo>
                      <a:lnTo>
                        <a:pt x="5101" y="496"/>
                      </a:lnTo>
                      <a:lnTo>
                        <a:pt x="5155" y="518"/>
                      </a:lnTo>
                      <a:lnTo>
                        <a:pt x="5208" y="540"/>
                      </a:lnTo>
                      <a:lnTo>
                        <a:pt x="5261" y="563"/>
                      </a:lnTo>
                      <a:lnTo>
                        <a:pt x="5313" y="587"/>
                      </a:lnTo>
                      <a:lnTo>
                        <a:pt x="5365" y="612"/>
                      </a:lnTo>
                      <a:lnTo>
                        <a:pt x="5417" y="638"/>
                      </a:lnTo>
                      <a:lnTo>
                        <a:pt x="5468" y="665"/>
                      </a:lnTo>
                      <a:lnTo>
                        <a:pt x="5518" y="692"/>
                      </a:lnTo>
                      <a:lnTo>
                        <a:pt x="5568" y="721"/>
                      </a:lnTo>
                      <a:lnTo>
                        <a:pt x="5617" y="750"/>
                      </a:lnTo>
                      <a:lnTo>
                        <a:pt x="5666" y="781"/>
                      </a:lnTo>
                      <a:lnTo>
                        <a:pt x="5713" y="812"/>
                      </a:lnTo>
                      <a:lnTo>
                        <a:pt x="5760" y="844"/>
                      </a:lnTo>
                      <a:lnTo>
                        <a:pt x="5807" y="878"/>
                      </a:lnTo>
                      <a:lnTo>
                        <a:pt x="5852" y="912"/>
                      </a:lnTo>
                      <a:lnTo>
                        <a:pt x="5936" y="978"/>
                      </a:lnTo>
                      <a:lnTo>
                        <a:pt x="6019" y="1044"/>
                      </a:lnTo>
                      <a:lnTo>
                        <a:pt x="6101" y="1111"/>
                      </a:lnTo>
                      <a:lnTo>
                        <a:pt x="6182" y="1180"/>
                      </a:lnTo>
                      <a:lnTo>
                        <a:pt x="6262" y="1249"/>
                      </a:lnTo>
                      <a:lnTo>
                        <a:pt x="6341" y="1320"/>
                      </a:lnTo>
                      <a:lnTo>
                        <a:pt x="6420" y="1391"/>
                      </a:lnTo>
                      <a:lnTo>
                        <a:pt x="6498" y="1463"/>
                      </a:lnTo>
                      <a:lnTo>
                        <a:pt x="6575" y="1536"/>
                      </a:lnTo>
                      <a:lnTo>
                        <a:pt x="6651" y="1610"/>
                      </a:lnTo>
                      <a:lnTo>
                        <a:pt x="6727" y="1685"/>
                      </a:lnTo>
                      <a:lnTo>
                        <a:pt x="6802" y="1760"/>
                      </a:lnTo>
                      <a:lnTo>
                        <a:pt x="6877" y="1836"/>
                      </a:lnTo>
                      <a:lnTo>
                        <a:pt x="6950" y="1913"/>
                      </a:lnTo>
                      <a:lnTo>
                        <a:pt x="7024" y="1991"/>
                      </a:lnTo>
                      <a:lnTo>
                        <a:pt x="7096" y="2069"/>
                      </a:lnTo>
                      <a:lnTo>
                        <a:pt x="7168" y="2147"/>
                      </a:lnTo>
                      <a:lnTo>
                        <a:pt x="7240" y="2226"/>
                      </a:lnTo>
                      <a:lnTo>
                        <a:pt x="7311" y="2306"/>
                      </a:lnTo>
                      <a:lnTo>
                        <a:pt x="7381" y="2386"/>
                      </a:lnTo>
                      <a:lnTo>
                        <a:pt x="7451" y="2467"/>
                      </a:lnTo>
                      <a:lnTo>
                        <a:pt x="7520" y="2548"/>
                      </a:lnTo>
                      <a:lnTo>
                        <a:pt x="7590" y="2629"/>
                      </a:lnTo>
                      <a:lnTo>
                        <a:pt x="7658" y="2711"/>
                      </a:lnTo>
                      <a:lnTo>
                        <a:pt x="7726" y="2793"/>
                      </a:lnTo>
                      <a:lnTo>
                        <a:pt x="7794" y="2875"/>
                      </a:lnTo>
                      <a:lnTo>
                        <a:pt x="7862" y="2958"/>
                      </a:lnTo>
                      <a:lnTo>
                        <a:pt x="7929" y="3040"/>
                      </a:lnTo>
                      <a:lnTo>
                        <a:pt x="7996" y="3123"/>
                      </a:lnTo>
                      <a:lnTo>
                        <a:pt x="8062" y="3206"/>
                      </a:lnTo>
                      <a:lnTo>
                        <a:pt x="8129" y="3289"/>
                      </a:lnTo>
                      <a:lnTo>
                        <a:pt x="8195" y="3372"/>
                      </a:lnTo>
                    </a:path>
                  </a:pathLst>
                </a:custGeom>
                <a:noFill/>
                <a:ln w="12700">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1" name="Line 31">
                  <a:extLst>
                    <a:ext uri="{FF2B5EF4-FFF2-40B4-BE49-F238E27FC236}">
                      <a16:creationId xmlns:a16="http://schemas.microsoft.com/office/drawing/2014/main" id="{E01FD8E3-0891-0310-9168-3541FD48B45D}"/>
                    </a:ext>
                  </a:extLst>
                </p:cNvPr>
                <p:cNvSpPr>
                  <a:spLocks noChangeShapeType="1"/>
                </p:cNvSpPr>
                <p:nvPr/>
              </p:nvSpPr>
              <p:spPr bwMode="auto">
                <a:xfrm flipV="1">
                  <a:off x="5080270" y="4670424"/>
                  <a:ext cx="218807" cy="516849"/>
                </a:xfrm>
                <a:prstGeom prst="line">
                  <a:avLst/>
                </a:prstGeom>
                <a:noFill/>
                <a:ln w="12700">
                  <a:solidFill>
                    <a:srgbClr val="0000FF"/>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11" name="Line 32">
                <a:extLst>
                  <a:ext uri="{FF2B5EF4-FFF2-40B4-BE49-F238E27FC236}">
                    <a16:creationId xmlns:a16="http://schemas.microsoft.com/office/drawing/2014/main" id="{54AC5718-CE0D-F86B-C1F1-3E7C9B98E17B}"/>
                  </a:ext>
                </a:extLst>
              </p:cNvPr>
              <p:cNvSpPr>
                <a:spLocks noChangeShapeType="1"/>
              </p:cNvSpPr>
              <p:nvPr/>
            </p:nvSpPr>
            <p:spPr bwMode="auto">
              <a:xfrm>
                <a:off x="3773489" y="2925762"/>
                <a:ext cx="1781006" cy="133008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 name="Line 33">
                <a:extLst>
                  <a:ext uri="{FF2B5EF4-FFF2-40B4-BE49-F238E27FC236}">
                    <a16:creationId xmlns:a16="http://schemas.microsoft.com/office/drawing/2014/main" id="{3FB68BB7-FD21-81B6-6FA6-459803686AA0}"/>
                  </a:ext>
                </a:extLst>
              </p:cNvPr>
              <p:cNvSpPr>
                <a:spLocks noChangeShapeType="1"/>
              </p:cNvSpPr>
              <p:nvPr/>
            </p:nvSpPr>
            <p:spPr bwMode="auto">
              <a:xfrm flipH="1">
                <a:off x="6922271" y="1568452"/>
                <a:ext cx="842190" cy="1925707"/>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 name="Line 35">
                <a:extLst>
                  <a:ext uri="{FF2B5EF4-FFF2-40B4-BE49-F238E27FC236}">
                    <a16:creationId xmlns:a16="http://schemas.microsoft.com/office/drawing/2014/main" id="{7A714FC9-049C-B79C-39C5-8628E0060FD9}"/>
                  </a:ext>
                </a:extLst>
              </p:cNvPr>
              <p:cNvSpPr>
                <a:spLocks noChangeShapeType="1"/>
              </p:cNvSpPr>
              <p:nvPr/>
            </p:nvSpPr>
            <p:spPr bwMode="auto">
              <a:xfrm>
                <a:off x="5019673" y="1743076"/>
                <a:ext cx="1199979" cy="1691884"/>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 name="Line 37">
                <a:extLst>
                  <a:ext uri="{FF2B5EF4-FFF2-40B4-BE49-F238E27FC236}">
                    <a16:creationId xmlns:a16="http://schemas.microsoft.com/office/drawing/2014/main" id="{22500335-942D-64E1-F2DD-022CE59551E8}"/>
                  </a:ext>
                </a:extLst>
              </p:cNvPr>
              <p:cNvSpPr>
                <a:spLocks noChangeShapeType="1"/>
              </p:cNvSpPr>
              <p:nvPr/>
            </p:nvSpPr>
            <p:spPr bwMode="auto">
              <a:xfrm flipH="1">
                <a:off x="8026400" y="2298700"/>
                <a:ext cx="1208088" cy="185194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5" name="Line 48">
                <a:extLst>
                  <a:ext uri="{FF2B5EF4-FFF2-40B4-BE49-F238E27FC236}">
                    <a16:creationId xmlns:a16="http://schemas.microsoft.com/office/drawing/2014/main" id="{0AC0CEB5-CC1D-B21F-404A-F4709AAF7320}"/>
                  </a:ext>
                </a:extLst>
              </p:cNvPr>
              <p:cNvSpPr>
                <a:spLocks noChangeShapeType="1"/>
              </p:cNvSpPr>
              <p:nvPr/>
            </p:nvSpPr>
            <p:spPr bwMode="auto">
              <a:xfrm>
                <a:off x="7115175" y="1239838"/>
                <a:ext cx="2119313" cy="10588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6" name="Line 49">
                <a:extLst>
                  <a:ext uri="{FF2B5EF4-FFF2-40B4-BE49-F238E27FC236}">
                    <a16:creationId xmlns:a16="http://schemas.microsoft.com/office/drawing/2014/main" id="{BA48C137-0D61-C82A-AB57-2E3115B997AD}"/>
                  </a:ext>
                </a:extLst>
              </p:cNvPr>
              <p:cNvSpPr>
                <a:spLocks noChangeShapeType="1"/>
              </p:cNvSpPr>
              <p:nvPr/>
            </p:nvSpPr>
            <p:spPr bwMode="auto">
              <a:xfrm flipV="1">
                <a:off x="5019675" y="1239838"/>
                <a:ext cx="2095500" cy="5032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7" name="Line 50">
                <a:extLst>
                  <a:ext uri="{FF2B5EF4-FFF2-40B4-BE49-F238E27FC236}">
                    <a16:creationId xmlns:a16="http://schemas.microsoft.com/office/drawing/2014/main" id="{ABFDA4D2-B07E-99BB-8627-6B061B476EDD}"/>
                  </a:ext>
                </a:extLst>
              </p:cNvPr>
              <p:cNvSpPr>
                <a:spLocks noChangeShapeType="1"/>
              </p:cNvSpPr>
              <p:nvPr/>
            </p:nvSpPr>
            <p:spPr bwMode="auto">
              <a:xfrm flipV="1">
                <a:off x="3773488" y="1743076"/>
                <a:ext cx="1246188" cy="118268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8" name="Line 51">
                <a:extLst>
                  <a:ext uri="{FF2B5EF4-FFF2-40B4-BE49-F238E27FC236}">
                    <a16:creationId xmlns:a16="http://schemas.microsoft.com/office/drawing/2014/main" id="{AC772936-582A-7757-9FEA-E5494B88DDA9}"/>
                  </a:ext>
                </a:extLst>
              </p:cNvPr>
              <p:cNvSpPr>
                <a:spLocks noChangeShapeType="1"/>
              </p:cNvSpPr>
              <p:nvPr/>
            </p:nvSpPr>
            <p:spPr bwMode="auto">
              <a:xfrm flipV="1">
                <a:off x="2951163" y="2925763"/>
                <a:ext cx="822325" cy="16541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9" name="Line 52">
                <a:extLst>
                  <a:ext uri="{FF2B5EF4-FFF2-40B4-BE49-F238E27FC236}">
                    <a16:creationId xmlns:a16="http://schemas.microsoft.com/office/drawing/2014/main" id="{546612C4-69A3-EB9B-EA0A-E1DD43A3EF36}"/>
                  </a:ext>
                </a:extLst>
              </p:cNvPr>
              <p:cNvSpPr>
                <a:spLocks noChangeShapeType="1"/>
              </p:cNvSpPr>
              <p:nvPr/>
            </p:nvSpPr>
            <p:spPr bwMode="auto">
              <a:xfrm flipH="1" flipV="1">
                <a:off x="4805464" y="4944083"/>
                <a:ext cx="347562" cy="7241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0" name="Freeform 54">
                <a:extLst>
                  <a:ext uri="{FF2B5EF4-FFF2-40B4-BE49-F238E27FC236}">
                    <a16:creationId xmlns:a16="http://schemas.microsoft.com/office/drawing/2014/main" id="{E69D9F0A-C4B5-DB24-5F56-D743858CD5F3}"/>
                  </a:ext>
                </a:extLst>
              </p:cNvPr>
              <p:cNvSpPr>
                <a:spLocks/>
              </p:cNvSpPr>
              <p:nvPr/>
            </p:nvSpPr>
            <p:spPr bwMode="auto">
              <a:xfrm>
                <a:off x="4966375" y="4949859"/>
                <a:ext cx="73152" cy="73152"/>
              </a:xfrm>
              <a:prstGeom prst="ellipse">
                <a:avLst/>
              </a:prstGeom>
              <a:solidFill>
                <a:srgbClr val="0040FF"/>
              </a:solidFill>
              <a:ln w="0">
                <a:solidFill>
                  <a:srgbClr val="0040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1" name="Freeform 54">
                <a:extLst>
                  <a:ext uri="{FF2B5EF4-FFF2-40B4-BE49-F238E27FC236}">
                    <a16:creationId xmlns:a16="http://schemas.microsoft.com/office/drawing/2014/main" id="{2F4D04ED-0079-EA52-72ED-72020DBED1E9}"/>
                  </a:ext>
                </a:extLst>
              </p:cNvPr>
              <p:cNvSpPr>
                <a:spLocks/>
              </p:cNvSpPr>
              <p:nvPr/>
            </p:nvSpPr>
            <p:spPr bwMode="auto">
              <a:xfrm>
                <a:off x="5393582" y="4129493"/>
                <a:ext cx="73152" cy="73152"/>
              </a:xfrm>
              <a:prstGeom prst="ellipse">
                <a:avLst/>
              </a:prstGeom>
              <a:solidFill>
                <a:srgbClr val="0040FF"/>
              </a:solidFill>
              <a:ln w="0">
                <a:solidFill>
                  <a:srgbClr val="0040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2" name="Freeform 54">
                <a:extLst>
                  <a:ext uri="{FF2B5EF4-FFF2-40B4-BE49-F238E27FC236}">
                    <a16:creationId xmlns:a16="http://schemas.microsoft.com/office/drawing/2014/main" id="{32859ABD-CF30-0886-B7A6-9D6BBBFFE515}"/>
                  </a:ext>
                </a:extLst>
              </p:cNvPr>
              <p:cNvSpPr>
                <a:spLocks/>
              </p:cNvSpPr>
              <p:nvPr/>
            </p:nvSpPr>
            <p:spPr bwMode="auto">
              <a:xfrm>
                <a:off x="6103701" y="3292915"/>
                <a:ext cx="73152" cy="73152"/>
              </a:xfrm>
              <a:prstGeom prst="ellipse">
                <a:avLst/>
              </a:prstGeom>
              <a:solidFill>
                <a:srgbClr val="0040FF"/>
              </a:solidFill>
              <a:ln w="0">
                <a:solidFill>
                  <a:srgbClr val="0040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3" name="Freeform 54">
                <a:extLst>
                  <a:ext uri="{FF2B5EF4-FFF2-40B4-BE49-F238E27FC236}">
                    <a16:creationId xmlns:a16="http://schemas.microsoft.com/office/drawing/2014/main" id="{6D37B8F8-13BF-5FD4-D953-617309020CBC}"/>
                  </a:ext>
                </a:extLst>
              </p:cNvPr>
              <p:cNvSpPr>
                <a:spLocks/>
              </p:cNvSpPr>
              <p:nvPr/>
            </p:nvSpPr>
            <p:spPr bwMode="auto">
              <a:xfrm>
                <a:off x="6929742" y="3348038"/>
                <a:ext cx="73152" cy="73152"/>
              </a:xfrm>
              <a:prstGeom prst="ellipse">
                <a:avLst/>
              </a:prstGeom>
              <a:solidFill>
                <a:srgbClr val="0040FF"/>
              </a:solidFill>
              <a:ln w="0">
                <a:solidFill>
                  <a:srgbClr val="0040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4" name="Freeform 54">
                <a:extLst>
                  <a:ext uri="{FF2B5EF4-FFF2-40B4-BE49-F238E27FC236}">
                    <a16:creationId xmlns:a16="http://schemas.microsoft.com/office/drawing/2014/main" id="{12762D66-8DFF-752B-7EAF-272055689F1D}"/>
                  </a:ext>
                </a:extLst>
              </p:cNvPr>
              <p:cNvSpPr>
                <a:spLocks/>
              </p:cNvSpPr>
              <p:nvPr/>
            </p:nvSpPr>
            <p:spPr bwMode="auto">
              <a:xfrm>
                <a:off x="8078981" y="3981958"/>
                <a:ext cx="73152" cy="73152"/>
              </a:xfrm>
              <a:prstGeom prst="ellipse">
                <a:avLst/>
              </a:prstGeom>
              <a:solidFill>
                <a:srgbClr val="0040FF"/>
              </a:solidFill>
              <a:ln w="0">
                <a:solidFill>
                  <a:srgbClr val="0040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grpSp>
            <p:nvGrpSpPr>
              <p:cNvPr id="25" name="Group 24">
                <a:extLst>
                  <a:ext uri="{FF2B5EF4-FFF2-40B4-BE49-F238E27FC236}">
                    <a16:creationId xmlns:a16="http://schemas.microsoft.com/office/drawing/2014/main" id="{150C311B-BA9B-C3A8-91FE-EE88768EB043}"/>
                  </a:ext>
                </a:extLst>
              </p:cNvPr>
              <p:cNvGrpSpPr/>
              <p:nvPr/>
            </p:nvGrpSpPr>
            <p:grpSpPr>
              <a:xfrm>
                <a:off x="3762881" y="2066487"/>
                <a:ext cx="4696015" cy="2592976"/>
                <a:chOff x="3762881" y="2066487"/>
                <a:chExt cx="4696015" cy="2592976"/>
              </a:xfrm>
            </p:grpSpPr>
            <p:sp>
              <p:nvSpPr>
                <p:cNvPr id="26" name="TextBox 25">
                  <a:extLst>
                    <a:ext uri="{FF2B5EF4-FFF2-40B4-BE49-F238E27FC236}">
                      <a16:creationId xmlns:a16="http://schemas.microsoft.com/office/drawing/2014/main" id="{71F270F5-46E4-4DF7-AD04-D4057AD668FB}"/>
                    </a:ext>
                  </a:extLst>
                </p:cNvPr>
                <p:cNvSpPr txBox="1"/>
                <p:nvPr/>
              </p:nvSpPr>
              <p:spPr>
                <a:xfrm>
                  <a:off x="3762881" y="3799779"/>
                  <a:ext cx="876228" cy="859684"/>
                </a:xfrm>
                <a:prstGeom prst="rect">
                  <a:avLst/>
                </a:prstGeom>
                <a:noFill/>
              </p:spPr>
              <p:txBody>
                <a:bodyPr wrap="square" rtlCol="0">
                  <a:spAutoFit/>
                </a:bodyPr>
                <a:lstStyle/>
                <a:p>
                  <a:pPr algn="ctr"/>
                  <a:r>
                    <a:rPr lang="en-US" sz="1600">
                      <a:latin typeface="+mj-lt"/>
                    </a:rPr>
                    <a:t>Lot 12</a:t>
                  </a:r>
                </a:p>
              </p:txBody>
            </p:sp>
            <p:sp>
              <p:nvSpPr>
                <p:cNvPr id="27" name="TextBox 26">
                  <a:extLst>
                    <a:ext uri="{FF2B5EF4-FFF2-40B4-BE49-F238E27FC236}">
                      <a16:creationId xmlns:a16="http://schemas.microsoft.com/office/drawing/2014/main" id="{65B4AA7F-5FF8-8029-AC86-728932D80472}"/>
                    </a:ext>
                  </a:extLst>
                </p:cNvPr>
                <p:cNvSpPr txBox="1"/>
                <p:nvPr/>
              </p:nvSpPr>
              <p:spPr>
                <a:xfrm>
                  <a:off x="4619955" y="2794497"/>
                  <a:ext cx="876228" cy="859684"/>
                </a:xfrm>
                <a:prstGeom prst="rect">
                  <a:avLst/>
                </a:prstGeom>
                <a:noFill/>
              </p:spPr>
              <p:txBody>
                <a:bodyPr wrap="square" rtlCol="0">
                  <a:spAutoFit/>
                </a:bodyPr>
                <a:lstStyle/>
                <a:p>
                  <a:pPr algn="ctr"/>
                  <a:r>
                    <a:rPr lang="en-US" sz="1600">
                      <a:latin typeface="+mj-lt"/>
                    </a:rPr>
                    <a:t>Lot 13</a:t>
                  </a:r>
                </a:p>
              </p:txBody>
            </p:sp>
            <p:sp>
              <p:nvSpPr>
                <p:cNvPr id="28" name="TextBox 27">
                  <a:extLst>
                    <a:ext uri="{FF2B5EF4-FFF2-40B4-BE49-F238E27FC236}">
                      <a16:creationId xmlns:a16="http://schemas.microsoft.com/office/drawing/2014/main" id="{7BD28AE7-03AC-7192-A2BD-E03B4F154D98}"/>
                    </a:ext>
                  </a:extLst>
                </p:cNvPr>
                <p:cNvSpPr txBox="1"/>
                <p:nvPr/>
              </p:nvSpPr>
              <p:spPr>
                <a:xfrm>
                  <a:off x="6106206" y="2066487"/>
                  <a:ext cx="876228" cy="859684"/>
                </a:xfrm>
                <a:prstGeom prst="rect">
                  <a:avLst/>
                </a:prstGeom>
                <a:noFill/>
              </p:spPr>
              <p:txBody>
                <a:bodyPr wrap="square" rtlCol="0">
                  <a:spAutoFit/>
                </a:bodyPr>
                <a:lstStyle/>
                <a:p>
                  <a:pPr algn="ctr"/>
                  <a:r>
                    <a:rPr lang="en-US" sz="1600">
                      <a:latin typeface="+mj-lt"/>
                    </a:rPr>
                    <a:t>Lot 14</a:t>
                  </a:r>
                </a:p>
              </p:txBody>
            </p:sp>
            <p:sp>
              <p:nvSpPr>
                <p:cNvPr id="29" name="TextBox 28">
                  <a:extLst>
                    <a:ext uri="{FF2B5EF4-FFF2-40B4-BE49-F238E27FC236}">
                      <a16:creationId xmlns:a16="http://schemas.microsoft.com/office/drawing/2014/main" id="{8826B43B-D6A9-3892-C08D-91A36E4D7D3A}"/>
                    </a:ext>
                  </a:extLst>
                </p:cNvPr>
                <p:cNvSpPr txBox="1"/>
                <p:nvPr/>
              </p:nvSpPr>
              <p:spPr>
                <a:xfrm>
                  <a:off x="7582668" y="2561438"/>
                  <a:ext cx="876228" cy="859684"/>
                </a:xfrm>
                <a:prstGeom prst="rect">
                  <a:avLst/>
                </a:prstGeom>
                <a:noFill/>
              </p:spPr>
              <p:txBody>
                <a:bodyPr wrap="square" rtlCol="0">
                  <a:spAutoFit/>
                </a:bodyPr>
                <a:lstStyle/>
                <a:p>
                  <a:pPr algn="ctr"/>
                  <a:r>
                    <a:rPr lang="en-US" sz="1600">
                      <a:latin typeface="+mj-lt"/>
                    </a:rPr>
                    <a:t>Lot 15</a:t>
                  </a:r>
                </a:p>
              </p:txBody>
            </p:sp>
          </p:grpSp>
        </p:grpSp>
        <p:grpSp>
          <p:nvGrpSpPr>
            <p:cNvPr id="5" name="Group 4">
              <a:extLst>
                <a:ext uri="{FF2B5EF4-FFF2-40B4-BE49-F238E27FC236}">
                  <a16:creationId xmlns:a16="http://schemas.microsoft.com/office/drawing/2014/main" id="{2B943952-F670-A50D-A358-3F48ADE124E2}"/>
                </a:ext>
              </a:extLst>
            </p:cNvPr>
            <p:cNvGrpSpPr/>
            <p:nvPr/>
          </p:nvGrpSpPr>
          <p:grpSpPr>
            <a:xfrm>
              <a:off x="8919280" y="3569515"/>
              <a:ext cx="842148" cy="497712"/>
              <a:chOff x="9389063" y="3418513"/>
              <a:chExt cx="842148" cy="497712"/>
            </a:xfrm>
          </p:grpSpPr>
          <p:sp>
            <p:nvSpPr>
              <p:cNvPr id="6" name="Freeform 54">
                <a:extLst>
                  <a:ext uri="{FF2B5EF4-FFF2-40B4-BE49-F238E27FC236}">
                    <a16:creationId xmlns:a16="http://schemas.microsoft.com/office/drawing/2014/main" id="{0F9E9B0C-1EAF-A0FD-393A-08BE1AB0B06E}"/>
                  </a:ext>
                </a:extLst>
              </p:cNvPr>
              <p:cNvSpPr>
                <a:spLocks/>
              </p:cNvSpPr>
              <p:nvPr/>
            </p:nvSpPr>
            <p:spPr bwMode="auto">
              <a:xfrm>
                <a:off x="9389063" y="3572295"/>
                <a:ext cx="67213" cy="73153"/>
              </a:xfrm>
              <a:prstGeom prst="ellipse">
                <a:avLst/>
              </a:prstGeom>
              <a:solidFill>
                <a:srgbClr val="0040FF"/>
              </a:solidFill>
              <a:ln w="0">
                <a:solidFill>
                  <a:srgbClr val="0040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7" name="TextBox 6">
                <a:extLst>
                  <a:ext uri="{FF2B5EF4-FFF2-40B4-BE49-F238E27FC236}">
                    <a16:creationId xmlns:a16="http://schemas.microsoft.com/office/drawing/2014/main" id="{D3D56DFB-E404-62CA-72C6-543A10BA6A2B}"/>
                  </a:ext>
                </a:extLst>
              </p:cNvPr>
              <p:cNvSpPr txBox="1"/>
              <p:nvPr/>
            </p:nvSpPr>
            <p:spPr>
              <a:xfrm>
                <a:off x="9460712" y="3418513"/>
                <a:ext cx="770499" cy="497712"/>
              </a:xfrm>
              <a:prstGeom prst="rect">
                <a:avLst/>
              </a:prstGeom>
              <a:noFill/>
            </p:spPr>
            <p:txBody>
              <a:bodyPr wrap="square" rtlCol="0">
                <a:spAutoFit/>
              </a:bodyPr>
              <a:lstStyle/>
              <a:p>
                <a:r>
                  <a:rPr lang="en-US" sz="1600">
                    <a:solidFill>
                      <a:srgbClr val="0000FF"/>
                    </a:solidFill>
                    <a:latin typeface="+mj-lt"/>
                  </a:rPr>
                  <a:t>MC</a:t>
                </a:r>
              </a:p>
            </p:txBody>
          </p:sp>
        </p:grpSp>
      </p:grpSp>
      <p:grpSp>
        <p:nvGrpSpPr>
          <p:cNvPr id="38" name="Group 37">
            <a:extLst>
              <a:ext uri="{FF2B5EF4-FFF2-40B4-BE49-F238E27FC236}">
                <a16:creationId xmlns:a16="http://schemas.microsoft.com/office/drawing/2014/main" id="{2531068D-19F0-1158-42C9-3CB31C81FE42}"/>
              </a:ext>
            </a:extLst>
          </p:cNvPr>
          <p:cNvGrpSpPr/>
          <p:nvPr/>
        </p:nvGrpSpPr>
        <p:grpSpPr>
          <a:xfrm>
            <a:off x="8714189" y="3290998"/>
            <a:ext cx="585723" cy="817481"/>
            <a:chOff x="8714189" y="3290998"/>
            <a:chExt cx="585723" cy="817481"/>
          </a:xfrm>
        </p:grpSpPr>
        <p:sp>
          <p:nvSpPr>
            <p:cNvPr id="32" name="Freeform: Shape 31">
              <a:extLst>
                <a:ext uri="{FF2B5EF4-FFF2-40B4-BE49-F238E27FC236}">
                  <a16:creationId xmlns:a16="http://schemas.microsoft.com/office/drawing/2014/main" id="{8C91C154-7966-547E-1DE9-A08A2B13A904}"/>
                </a:ext>
              </a:extLst>
            </p:cNvPr>
            <p:cNvSpPr/>
            <p:nvPr/>
          </p:nvSpPr>
          <p:spPr>
            <a:xfrm>
              <a:off x="8853246" y="3552254"/>
              <a:ext cx="446666" cy="556225"/>
            </a:xfrm>
            <a:custGeom>
              <a:avLst/>
              <a:gdLst>
                <a:gd name="connsiteX0" fmla="*/ 0 w 440345"/>
                <a:gd name="connsiteY0" fmla="*/ 554833 h 554833"/>
                <a:gd name="connsiteX1" fmla="*/ 61100 w 440345"/>
                <a:gd name="connsiteY1" fmla="*/ 502160 h 554833"/>
                <a:gd name="connsiteX2" fmla="*/ 73742 w 440345"/>
                <a:gd name="connsiteY2" fmla="*/ 401029 h 554833"/>
                <a:gd name="connsiteX3" fmla="*/ 56887 w 440345"/>
                <a:gd name="connsiteY3" fmla="*/ 333607 h 554833"/>
                <a:gd name="connsiteX4" fmla="*/ 29497 w 440345"/>
                <a:gd name="connsiteY4" fmla="*/ 221941 h 554833"/>
                <a:gd name="connsiteX5" fmla="*/ 29497 w 440345"/>
                <a:gd name="connsiteY5" fmla="*/ 133451 h 554833"/>
                <a:gd name="connsiteX6" fmla="*/ 61100 w 440345"/>
                <a:gd name="connsiteY6" fmla="*/ 63923 h 554833"/>
                <a:gd name="connsiteX7" fmla="*/ 183301 w 440345"/>
                <a:gd name="connsiteY7" fmla="*/ 21784 h 554833"/>
                <a:gd name="connsiteX8" fmla="*/ 345534 w 440345"/>
                <a:gd name="connsiteY8" fmla="*/ 715 h 554833"/>
                <a:gd name="connsiteX9" fmla="*/ 440345 w 440345"/>
                <a:gd name="connsiteY9" fmla="*/ 4929 h 554833"/>
                <a:gd name="connsiteX10" fmla="*/ 440345 w 440345"/>
                <a:gd name="connsiteY10" fmla="*/ 4929 h 55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345" h="554833">
                  <a:moveTo>
                    <a:pt x="0" y="554833"/>
                  </a:moveTo>
                  <a:cubicBezTo>
                    <a:pt x="24405" y="541313"/>
                    <a:pt x="48810" y="527794"/>
                    <a:pt x="61100" y="502160"/>
                  </a:cubicBezTo>
                  <a:cubicBezTo>
                    <a:pt x="73390" y="476526"/>
                    <a:pt x="74444" y="429121"/>
                    <a:pt x="73742" y="401029"/>
                  </a:cubicBezTo>
                  <a:cubicBezTo>
                    <a:pt x="73040" y="372937"/>
                    <a:pt x="64261" y="363455"/>
                    <a:pt x="56887" y="333607"/>
                  </a:cubicBezTo>
                  <a:cubicBezTo>
                    <a:pt x="49513" y="303759"/>
                    <a:pt x="34062" y="255300"/>
                    <a:pt x="29497" y="221941"/>
                  </a:cubicBezTo>
                  <a:cubicBezTo>
                    <a:pt x="24932" y="188582"/>
                    <a:pt x="24230" y="159787"/>
                    <a:pt x="29497" y="133451"/>
                  </a:cubicBezTo>
                  <a:cubicBezTo>
                    <a:pt x="34764" y="107115"/>
                    <a:pt x="35466" y="82534"/>
                    <a:pt x="61100" y="63923"/>
                  </a:cubicBezTo>
                  <a:cubicBezTo>
                    <a:pt x="86734" y="45312"/>
                    <a:pt x="135895" y="32319"/>
                    <a:pt x="183301" y="21784"/>
                  </a:cubicBezTo>
                  <a:cubicBezTo>
                    <a:pt x="230707" y="11249"/>
                    <a:pt x="302693" y="3524"/>
                    <a:pt x="345534" y="715"/>
                  </a:cubicBezTo>
                  <a:cubicBezTo>
                    <a:pt x="388375" y="-2094"/>
                    <a:pt x="424543" y="4227"/>
                    <a:pt x="440345" y="4929"/>
                  </a:cubicBezTo>
                  <a:lnTo>
                    <a:pt x="440345" y="4929"/>
                  </a:lnTo>
                </a:path>
              </a:pathLst>
            </a:custGeom>
            <a:noFill/>
            <a:ln w="19050">
              <a:solidFill>
                <a:srgbClr val="FF0000"/>
              </a:solidFill>
              <a:headEnd type="triangle" w="sm" len="med"/>
              <a:tailEnd type="triangle" w="sm"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371142A3-116F-3FD0-BC65-749187FEAA7F}"/>
                </a:ext>
              </a:extLst>
            </p:cNvPr>
            <p:cNvSpPr txBox="1"/>
            <p:nvPr/>
          </p:nvSpPr>
          <p:spPr>
            <a:xfrm>
              <a:off x="8714189" y="3290998"/>
              <a:ext cx="448456" cy="338554"/>
            </a:xfrm>
            <a:prstGeom prst="rect">
              <a:avLst/>
            </a:prstGeom>
            <a:noFill/>
          </p:spPr>
          <p:txBody>
            <a:bodyPr wrap="none" rtlCol="0">
              <a:spAutoFit/>
            </a:bodyPr>
            <a:lstStyle/>
            <a:p>
              <a:r>
                <a:rPr lang="en-US" sz="1600">
                  <a:solidFill>
                    <a:srgbClr val="FF0000"/>
                  </a:solidFill>
                  <a:latin typeface="+mj-lt"/>
                </a:rPr>
                <a:t>Yes</a:t>
              </a:r>
            </a:p>
          </p:txBody>
        </p:sp>
      </p:grpSp>
      <p:grpSp>
        <p:nvGrpSpPr>
          <p:cNvPr id="37" name="Group 36">
            <a:extLst>
              <a:ext uri="{FF2B5EF4-FFF2-40B4-BE49-F238E27FC236}">
                <a16:creationId xmlns:a16="http://schemas.microsoft.com/office/drawing/2014/main" id="{04A749E7-78C4-9BED-B29A-B585D2EBA5EC}"/>
              </a:ext>
            </a:extLst>
          </p:cNvPr>
          <p:cNvGrpSpPr/>
          <p:nvPr/>
        </p:nvGrpSpPr>
        <p:grpSpPr>
          <a:xfrm>
            <a:off x="8790457" y="3496419"/>
            <a:ext cx="569175" cy="533872"/>
            <a:chOff x="8790457" y="3496419"/>
            <a:chExt cx="569175" cy="533872"/>
          </a:xfrm>
        </p:grpSpPr>
        <p:cxnSp>
          <p:nvCxnSpPr>
            <p:cNvPr id="34" name="Straight Connector 33">
              <a:extLst>
                <a:ext uri="{FF2B5EF4-FFF2-40B4-BE49-F238E27FC236}">
                  <a16:creationId xmlns:a16="http://schemas.microsoft.com/office/drawing/2014/main" id="{D8EF9345-69DB-1FC5-4E92-6381A01CC806}"/>
                </a:ext>
              </a:extLst>
            </p:cNvPr>
            <p:cNvCxnSpPr>
              <a:stCxn id="21" idx="7"/>
              <a:endCxn id="22" idx="3"/>
            </p:cNvCxnSpPr>
            <p:nvPr/>
          </p:nvCxnSpPr>
          <p:spPr>
            <a:xfrm flipV="1">
              <a:off x="8790457" y="3496419"/>
              <a:ext cx="447852" cy="533872"/>
            </a:xfrm>
            <a:prstGeom prst="line">
              <a:avLst/>
            </a:prstGeom>
            <a:ln w="15875">
              <a:solidFill>
                <a:schemeClr val="accent6">
                  <a:lumMod val="75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67C3B4B-0235-2C71-3721-77F12C197E44}"/>
                </a:ext>
              </a:extLst>
            </p:cNvPr>
            <p:cNvSpPr txBox="1"/>
            <p:nvPr/>
          </p:nvSpPr>
          <p:spPr>
            <a:xfrm>
              <a:off x="8936118" y="3662517"/>
              <a:ext cx="423514" cy="338554"/>
            </a:xfrm>
            <a:prstGeom prst="rect">
              <a:avLst/>
            </a:prstGeom>
            <a:noFill/>
          </p:spPr>
          <p:txBody>
            <a:bodyPr wrap="none" rtlCol="0">
              <a:spAutoFit/>
            </a:bodyPr>
            <a:lstStyle/>
            <a:p>
              <a:r>
                <a:rPr lang="en-US" sz="1600">
                  <a:solidFill>
                    <a:schemeClr val="accent6">
                      <a:lumMod val="50000"/>
                    </a:schemeClr>
                  </a:solidFill>
                  <a:latin typeface="+mj-lt"/>
                </a:rPr>
                <a:t>No</a:t>
              </a:r>
            </a:p>
          </p:txBody>
        </p:sp>
      </p:grpSp>
    </p:spTree>
    <p:extLst>
      <p:ext uri="{BB962C8B-B14F-4D97-AF65-F5344CB8AC3E}">
        <p14:creationId xmlns:p14="http://schemas.microsoft.com/office/powerpoint/2010/main" val="2707497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B8952-31FC-65E7-A82F-68E7D41802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7DD07A-D546-BA90-2E08-81C29036B996}"/>
              </a:ext>
            </a:extLst>
          </p:cNvPr>
          <p:cNvSpPr>
            <a:spLocks noGrp="1"/>
          </p:cNvSpPr>
          <p:nvPr>
            <p:ph type="title"/>
          </p:nvPr>
        </p:nvSpPr>
        <p:spPr/>
        <p:txBody>
          <a:bodyPr/>
          <a:lstStyle/>
          <a:p>
            <a:r>
              <a:rPr lang="en-US" dirty="0"/>
              <a:t>I. Reliction &amp; Erosion</a:t>
            </a:r>
          </a:p>
        </p:txBody>
      </p:sp>
      <p:sp>
        <p:nvSpPr>
          <p:cNvPr id="40" name="Content Placeholder 39">
            <a:extLst>
              <a:ext uri="{FF2B5EF4-FFF2-40B4-BE49-F238E27FC236}">
                <a16:creationId xmlns:a16="http://schemas.microsoft.com/office/drawing/2014/main" id="{6B18B7EC-F9A8-030C-BB92-560D95F88493}"/>
              </a:ext>
            </a:extLst>
          </p:cNvPr>
          <p:cNvSpPr>
            <a:spLocks noGrp="1"/>
          </p:cNvSpPr>
          <p:nvPr>
            <p:ph idx="1"/>
          </p:nvPr>
        </p:nvSpPr>
        <p:spPr/>
        <p:txBody>
          <a:bodyPr/>
          <a:lstStyle/>
          <a:p>
            <a:r>
              <a:rPr lang="en-US" dirty="0"/>
              <a:t>1. Reliction</a:t>
            </a:r>
          </a:p>
          <a:p>
            <a:pPr lvl="1"/>
            <a:r>
              <a:rPr lang="en-US" dirty="0"/>
              <a:t>a. Example One</a:t>
            </a:r>
          </a:p>
          <a:p>
            <a:pPr lvl="2"/>
            <a:r>
              <a:rPr lang="en-US" dirty="0"/>
              <a:t>Over a 29 year period lake depth gradually increases causing shore to move inland.</a:t>
            </a:r>
          </a:p>
          <a:p>
            <a:pPr lvl="2"/>
            <a:r>
              <a:rPr lang="en-US" dirty="0"/>
              <a:t>Lake level stabilizes and shore maintains its location through today.</a:t>
            </a:r>
          </a:p>
          <a:p>
            <a:pPr lvl="2"/>
            <a:endParaRPr lang="en-US" dirty="0"/>
          </a:p>
          <a:p>
            <a:pPr lvl="3"/>
            <a:r>
              <a:rPr lang="en-US" dirty="0"/>
              <a:t>Because this is a permanent change, the parcels are remainders as shown, with one  parcel completely gone.</a:t>
            </a:r>
          </a:p>
        </p:txBody>
      </p:sp>
      <p:grpSp>
        <p:nvGrpSpPr>
          <p:cNvPr id="3" name="Group 2">
            <a:extLst>
              <a:ext uri="{FF2B5EF4-FFF2-40B4-BE49-F238E27FC236}">
                <a16:creationId xmlns:a16="http://schemas.microsoft.com/office/drawing/2014/main" id="{E65C6572-8B53-7B9C-A2C3-F16E61B197A4}"/>
              </a:ext>
            </a:extLst>
          </p:cNvPr>
          <p:cNvGrpSpPr/>
          <p:nvPr/>
        </p:nvGrpSpPr>
        <p:grpSpPr>
          <a:xfrm>
            <a:off x="1201550" y="3794760"/>
            <a:ext cx="9007407" cy="2744522"/>
            <a:chOff x="1201550" y="3529584"/>
            <a:chExt cx="9007407" cy="2744522"/>
          </a:xfrm>
        </p:grpSpPr>
        <p:grpSp>
          <p:nvGrpSpPr>
            <p:cNvPr id="114" name="Group 113">
              <a:extLst>
                <a:ext uri="{FF2B5EF4-FFF2-40B4-BE49-F238E27FC236}">
                  <a16:creationId xmlns:a16="http://schemas.microsoft.com/office/drawing/2014/main" id="{88E044CA-AE76-7DD9-EB4A-36F1CFA3D62C}"/>
                </a:ext>
              </a:extLst>
            </p:cNvPr>
            <p:cNvGrpSpPr/>
            <p:nvPr/>
          </p:nvGrpSpPr>
          <p:grpSpPr>
            <a:xfrm>
              <a:off x="1201550" y="3529584"/>
              <a:ext cx="3727872" cy="2744522"/>
              <a:chOff x="217783" y="3051442"/>
              <a:chExt cx="3727872" cy="2744522"/>
            </a:xfrm>
          </p:grpSpPr>
          <p:grpSp>
            <p:nvGrpSpPr>
              <p:cNvPr id="52" name="Group 51">
                <a:extLst>
                  <a:ext uri="{FF2B5EF4-FFF2-40B4-BE49-F238E27FC236}">
                    <a16:creationId xmlns:a16="http://schemas.microsoft.com/office/drawing/2014/main" id="{41370D0B-ECDE-5117-57B5-348E33A7F8D3}"/>
                  </a:ext>
                </a:extLst>
              </p:cNvPr>
              <p:cNvGrpSpPr/>
              <p:nvPr/>
            </p:nvGrpSpPr>
            <p:grpSpPr>
              <a:xfrm>
                <a:off x="296442" y="3051442"/>
                <a:ext cx="3649213" cy="2744522"/>
                <a:chOff x="296442" y="3051442"/>
                <a:chExt cx="3649213" cy="2744522"/>
              </a:xfrm>
            </p:grpSpPr>
            <p:sp>
              <p:nvSpPr>
                <p:cNvPr id="53" name="Rectangle 70">
                  <a:extLst>
                    <a:ext uri="{FF2B5EF4-FFF2-40B4-BE49-F238E27FC236}">
                      <a16:creationId xmlns:a16="http://schemas.microsoft.com/office/drawing/2014/main" id="{82631738-11E9-3BA6-D0A3-5607A04A70B9}"/>
                    </a:ext>
                  </a:extLst>
                </p:cNvPr>
                <p:cNvSpPr>
                  <a:spLocks noChangeArrowheads="1"/>
                </p:cNvSpPr>
                <p:nvPr/>
              </p:nvSpPr>
              <p:spPr bwMode="auto">
                <a:xfrm>
                  <a:off x="1227138" y="4460876"/>
                  <a:ext cx="744538" cy="1335088"/>
                </a:xfrm>
                <a:prstGeom prst="rect">
                  <a:avLst/>
                </a:prstGeom>
                <a:solidFill>
                  <a:srgbClr val="CCCC00"/>
                </a:solidFill>
                <a:ln w="0">
                  <a:solidFill>
                    <a:srgbClr val="CCCC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Rectangle 73">
                  <a:extLst>
                    <a:ext uri="{FF2B5EF4-FFF2-40B4-BE49-F238E27FC236}">
                      <a16:creationId xmlns:a16="http://schemas.microsoft.com/office/drawing/2014/main" id="{F4380EF0-732C-62C6-C0E7-6A94815E627A}"/>
                    </a:ext>
                  </a:extLst>
                </p:cNvPr>
                <p:cNvSpPr>
                  <a:spLocks noChangeArrowheads="1"/>
                </p:cNvSpPr>
                <p:nvPr/>
              </p:nvSpPr>
              <p:spPr bwMode="auto">
                <a:xfrm>
                  <a:off x="1971676" y="4460876"/>
                  <a:ext cx="746125" cy="1335088"/>
                </a:xfrm>
                <a:prstGeom prst="rect">
                  <a:avLst/>
                </a:prstGeom>
                <a:solidFill>
                  <a:srgbClr val="FF9F7F"/>
                </a:solidFill>
                <a:ln w="0">
                  <a:solidFill>
                    <a:srgbClr val="FF9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Rectangle 76">
                  <a:extLst>
                    <a:ext uri="{FF2B5EF4-FFF2-40B4-BE49-F238E27FC236}">
                      <a16:creationId xmlns:a16="http://schemas.microsoft.com/office/drawing/2014/main" id="{521F93B7-22AE-4C84-7EE8-E9E9004FB102}"/>
                    </a:ext>
                  </a:extLst>
                </p:cNvPr>
                <p:cNvSpPr>
                  <a:spLocks noChangeArrowheads="1"/>
                </p:cNvSpPr>
                <p:nvPr/>
              </p:nvSpPr>
              <p:spPr bwMode="auto">
                <a:xfrm>
                  <a:off x="2717801" y="4460876"/>
                  <a:ext cx="746125" cy="1335088"/>
                </a:xfrm>
                <a:prstGeom prst="rect">
                  <a:avLst/>
                </a:prstGeom>
                <a:solidFill>
                  <a:srgbClr val="66CCCC"/>
                </a:solidFill>
                <a:ln w="0">
                  <a:solidFill>
                    <a:srgbClr val="66CCC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80">
                  <a:extLst>
                    <a:ext uri="{FF2B5EF4-FFF2-40B4-BE49-F238E27FC236}">
                      <a16:creationId xmlns:a16="http://schemas.microsoft.com/office/drawing/2014/main" id="{A3EF8FD2-4C58-BFD8-0EAB-DD774E775BDD}"/>
                    </a:ext>
                  </a:extLst>
                </p:cNvPr>
                <p:cNvSpPr>
                  <a:spLocks/>
                </p:cNvSpPr>
                <p:nvPr/>
              </p:nvSpPr>
              <p:spPr bwMode="auto">
                <a:xfrm>
                  <a:off x="1227138" y="3243263"/>
                  <a:ext cx="744538" cy="1217613"/>
                </a:xfrm>
                <a:custGeom>
                  <a:avLst/>
                  <a:gdLst>
                    <a:gd name="T0" fmla="*/ 0 w 469"/>
                    <a:gd name="T1" fmla="*/ 767 h 767"/>
                    <a:gd name="T2" fmla="*/ 469 w 469"/>
                    <a:gd name="T3" fmla="*/ 767 h 767"/>
                    <a:gd name="T4" fmla="*/ 469 w 469"/>
                    <a:gd name="T5" fmla="*/ 82 h 767"/>
                    <a:gd name="T6" fmla="*/ 425 w 469"/>
                    <a:gd name="T7" fmla="*/ 57 h 767"/>
                    <a:gd name="T8" fmla="*/ 388 w 469"/>
                    <a:gd name="T9" fmla="*/ 40 h 767"/>
                    <a:gd name="T10" fmla="*/ 350 w 469"/>
                    <a:gd name="T11" fmla="*/ 29 h 767"/>
                    <a:gd name="T12" fmla="*/ 224 w 469"/>
                    <a:gd name="T13" fmla="*/ 10 h 767"/>
                    <a:gd name="T14" fmla="*/ 95 w 469"/>
                    <a:gd name="T15" fmla="*/ 1 h 767"/>
                    <a:gd name="T16" fmla="*/ 0 w 469"/>
                    <a:gd name="T17" fmla="*/ 0 h 767"/>
                    <a:gd name="T18" fmla="*/ 0 w 469"/>
                    <a:gd name="T19" fmla="*/ 76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 h="767">
                      <a:moveTo>
                        <a:pt x="0" y="767"/>
                      </a:moveTo>
                      <a:lnTo>
                        <a:pt x="469" y="767"/>
                      </a:lnTo>
                      <a:lnTo>
                        <a:pt x="469" y="82"/>
                      </a:lnTo>
                      <a:lnTo>
                        <a:pt x="425" y="57"/>
                      </a:lnTo>
                      <a:lnTo>
                        <a:pt x="388" y="40"/>
                      </a:lnTo>
                      <a:lnTo>
                        <a:pt x="350" y="29"/>
                      </a:lnTo>
                      <a:lnTo>
                        <a:pt x="224" y="10"/>
                      </a:lnTo>
                      <a:lnTo>
                        <a:pt x="95" y="1"/>
                      </a:lnTo>
                      <a:lnTo>
                        <a:pt x="0" y="0"/>
                      </a:lnTo>
                      <a:lnTo>
                        <a:pt x="0" y="767"/>
                      </a:lnTo>
                      <a:close/>
                    </a:path>
                  </a:pathLst>
                </a:custGeom>
                <a:solidFill>
                  <a:srgbClr val="FF7F9F"/>
                </a:solidFill>
                <a:ln w="0">
                  <a:solidFill>
                    <a:srgbClr val="FF7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82">
                  <a:extLst>
                    <a:ext uri="{FF2B5EF4-FFF2-40B4-BE49-F238E27FC236}">
                      <a16:creationId xmlns:a16="http://schemas.microsoft.com/office/drawing/2014/main" id="{ACD1A2BC-1E97-9B47-2FF2-151A51E797A8}"/>
                    </a:ext>
                  </a:extLst>
                </p:cNvPr>
                <p:cNvSpPr>
                  <a:spLocks/>
                </p:cNvSpPr>
                <p:nvPr/>
              </p:nvSpPr>
              <p:spPr bwMode="auto">
                <a:xfrm>
                  <a:off x="1971676" y="3373438"/>
                  <a:ext cx="746125" cy="1087438"/>
                </a:xfrm>
                <a:custGeom>
                  <a:avLst/>
                  <a:gdLst>
                    <a:gd name="T0" fmla="*/ 470 w 470"/>
                    <a:gd name="T1" fmla="*/ 685 h 685"/>
                    <a:gd name="T2" fmla="*/ 470 w 470"/>
                    <a:gd name="T3" fmla="*/ 53 h 685"/>
                    <a:gd name="T4" fmla="*/ 434 w 470"/>
                    <a:gd name="T5" fmla="*/ 73 h 685"/>
                    <a:gd name="T6" fmla="*/ 393 w 470"/>
                    <a:gd name="T7" fmla="*/ 88 h 685"/>
                    <a:gd name="T8" fmla="*/ 338 w 470"/>
                    <a:gd name="T9" fmla="*/ 101 h 685"/>
                    <a:gd name="T10" fmla="*/ 282 w 470"/>
                    <a:gd name="T11" fmla="*/ 104 h 685"/>
                    <a:gd name="T12" fmla="*/ 225 w 470"/>
                    <a:gd name="T13" fmla="*/ 100 h 685"/>
                    <a:gd name="T14" fmla="*/ 170 w 470"/>
                    <a:gd name="T15" fmla="*/ 88 h 685"/>
                    <a:gd name="T16" fmla="*/ 132 w 470"/>
                    <a:gd name="T17" fmla="*/ 75 h 685"/>
                    <a:gd name="T18" fmla="*/ 96 w 470"/>
                    <a:gd name="T19" fmla="*/ 58 h 685"/>
                    <a:gd name="T20" fmla="*/ 26 w 470"/>
                    <a:gd name="T21" fmla="*/ 15 h 685"/>
                    <a:gd name="T22" fmla="*/ 0 w 470"/>
                    <a:gd name="T23" fmla="*/ 0 h 685"/>
                    <a:gd name="T24" fmla="*/ 0 w 470"/>
                    <a:gd name="T25" fmla="*/ 685 h 685"/>
                    <a:gd name="T26" fmla="*/ 470 w 470"/>
                    <a:gd name="T27" fmla="*/ 685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0" h="685">
                      <a:moveTo>
                        <a:pt x="470" y="685"/>
                      </a:moveTo>
                      <a:lnTo>
                        <a:pt x="470" y="53"/>
                      </a:lnTo>
                      <a:lnTo>
                        <a:pt x="434" y="73"/>
                      </a:lnTo>
                      <a:lnTo>
                        <a:pt x="393" y="88"/>
                      </a:lnTo>
                      <a:lnTo>
                        <a:pt x="338" y="101"/>
                      </a:lnTo>
                      <a:lnTo>
                        <a:pt x="282" y="104"/>
                      </a:lnTo>
                      <a:lnTo>
                        <a:pt x="225" y="100"/>
                      </a:lnTo>
                      <a:lnTo>
                        <a:pt x="170" y="88"/>
                      </a:lnTo>
                      <a:lnTo>
                        <a:pt x="132" y="75"/>
                      </a:lnTo>
                      <a:lnTo>
                        <a:pt x="96" y="58"/>
                      </a:lnTo>
                      <a:lnTo>
                        <a:pt x="26" y="15"/>
                      </a:lnTo>
                      <a:lnTo>
                        <a:pt x="0" y="0"/>
                      </a:lnTo>
                      <a:lnTo>
                        <a:pt x="0" y="685"/>
                      </a:lnTo>
                      <a:lnTo>
                        <a:pt x="470" y="685"/>
                      </a:lnTo>
                      <a:close/>
                    </a:path>
                  </a:pathLst>
                </a:custGeom>
                <a:solidFill>
                  <a:srgbClr val="7F9FFF"/>
                </a:solidFill>
                <a:ln w="0">
                  <a:solidFill>
                    <a:srgbClr val="7F9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83">
                  <a:extLst>
                    <a:ext uri="{FF2B5EF4-FFF2-40B4-BE49-F238E27FC236}">
                      <a16:creationId xmlns:a16="http://schemas.microsoft.com/office/drawing/2014/main" id="{4C1768AB-605C-52EA-BEC0-CD5C8566CF5F}"/>
                    </a:ext>
                  </a:extLst>
                </p:cNvPr>
                <p:cNvSpPr>
                  <a:spLocks/>
                </p:cNvSpPr>
                <p:nvPr/>
              </p:nvSpPr>
              <p:spPr bwMode="auto">
                <a:xfrm>
                  <a:off x="2717801" y="3200401"/>
                  <a:ext cx="746125" cy="1260475"/>
                </a:xfrm>
                <a:custGeom>
                  <a:avLst/>
                  <a:gdLst>
                    <a:gd name="T0" fmla="*/ 470 w 470"/>
                    <a:gd name="T1" fmla="*/ 794 h 794"/>
                    <a:gd name="T2" fmla="*/ 470 w 470"/>
                    <a:gd name="T3" fmla="*/ 0 h 794"/>
                    <a:gd name="T4" fmla="*/ 367 w 470"/>
                    <a:gd name="T5" fmla="*/ 8 h 794"/>
                    <a:gd name="T6" fmla="*/ 236 w 470"/>
                    <a:gd name="T7" fmla="*/ 32 h 794"/>
                    <a:gd name="T8" fmla="*/ 194 w 470"/>
                    <a:gd name="T9" fmla="*/ 45 h 794"/>
                    <a:gd name="T10" fmla="*/ 155 w 470"/>
                    <a:gd name="T11" fmla="*/ 64 h 794"/>
                    <a:gd name="T12" fmla="*/ 79 w 470"/>
                    <a:gd name="T13" fmla="*/ 112 h 794"/>
                    <a:gd name="T14" fmla="*/ 3 w 470"/>
                    <a:gd name="T15" fmla="*/ 161 h 794"/>
                    <a:gd name="T16" fmla="*/ 0 w 470"/>
                    <a:gd name="T17" fmla="*/ 162 h 794"/>
                    <a:gd name="T18" fmla="*/ 0 w 470"/>
                    <a:gd name="T19" fmla="*/ 794 h 794"/>
                    <a:gd name="T20" fmla="*/ 470 w 470"/>
                    <a:gd name="T21"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0" h="794">
                      <a:moveTo>
                        <a:pt x="470" y="794"/>
                      </a:moveTo>
                      <a:lnTo>
                        <a:pt x="470" y="0"/>
                      </a:lnTo>
                      <a:lnTo>
                        <a:pt x="367" y="8"/>
                      </a:lnTo>
                      <a:lnTo>
                        <a:pt x="236" y="32"/>
                      </a:lnTo>
                      <a:lnTo>
                        <a:pt x="194" y="45"/>
                      </a:lnTo>
                      <a:lnTo>
                        <a:pt x="155" y="64"/>
                      </a:lnTo>
                      <a:lnTo>
                        <a:pt x="79" y="112"/>
                      </a:lnTo>
                      <a:lnTo>
                        <a:pt x="3" y="161"/>
                      </a:lnTo>
                      <a:lnTo>
                        <a:pt x="0" y="162"/>
                      </a:lnTo>
                      <a:lnTo>
                        <a:pt x="0" y="794"/>
                      </a:lnTo>
                      <a:lnTo>
                        <a:pt x="470" y="794"/>
                      </a:lnTo>
                      <a:close/>
                    </a:path>
                  </a:pathLst>
                </a:custGeom>
                <a:solidFill>
                  <a:srgbClr val="00FF7F"/>
                </a:solidFill>
                <a:ln w="0">
                  <a:solidFill>
                    <a:srgbClr val="00F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5">
                  <a:extLst>
                    <a:ext uri="{FF2B5EF4-FFF2-40B4-BE49-F238E27FC236}">
                      <a16:creationId xmlns:a16="http://schemas.microsoft.com/office/drawing/2014/main" id="{4FB64544-4604-F380-4DBE-298F9DD2484F}"/>
                    </a:ext>
                  </a:extLst>
                </p:cNvPr>
                <p:cNvSpPr>
                  <a:spLocks/>
                </p:cNvSpPr>
                <p:nvPr/>
              </p:nvSpPr>
              <p:spPr bwMode="auto">
                <a:xfrm>
                  <a:off x="969963" y="3194051"/>
                  <a:ext cx="2963863" cy="344488"/>
                </a:xfrm>
                <a:custGeom>
                  <a:avLst/>
                  <a:gdLst>
                    <a:gd name="T0" fmla="*/ 0 w 4428"/>
                    <a:gd name="T1" fmla="*/ 83 h 505"/>
                    <a:gd name="T2" fmla="*/ 305 w 4428"/>
                    <a:gd name="T3" fmla="*/ 72 h 505"/>
                    <a:gd name="T4" fmla="*/ 610 w 4428"/>
                    <a:gd name="T5" fmla="*/ 74 h 505"/>
                    <a:gd name="T6" fmla="*/ 914 w 4428"/>
                    <a:gd name="T7" fmla="*/ 95 h 505"/>
                    <a:gd name="T8" fmla="*/ 1214 w 4428"/>
                    <a:gd name="T9" fmla="*/ 140 h 505"/>
                    <a:gd name="T10" fmla="*/ 1305 w 4428"/>
                    <a:gd name="T11" fmla="*/ 166 h 505"/>
                    <a:gd name="T12" fmla="*/ 1392 w 4428"/>
                    <a:gd name="T13" fmla="*/ 204 h 505"/>
                    <a:gd name="T14" fmla="*/ 1558 w 4428"/>
                    <a:gd name="T15" fmla="*/ 299 h 505"/>
                    <a:gd name="T16" fmla="*/ 1724 w 4428"/>
                    <a:gd name="T17" fmla="*/ 397 h 505"/>
                    <a:gd name="T18" fmla="*/ 1810 w 4428"/>
                    <a:gd name="T19" fmla="*/ 438 h 505"/>
                    <a:gd name="T20" fmla="*/ 1900 w 4428"/>
                    <a:gd name="T21" fmla="*/ 469 h 505"/>
                    <a:gd name="T22" fmla="*/ 2030 w 4428"/>
                    <a:gd name="T23" fmla="*/ 496 h 505"/>
                    <a:gd name="T24" fmla="*/ 2165 w 4428"/>
                    <a:gd name="T25" fmla="*/ 505 h 505"/>
                    <a:gd name="T26" fmla="*/ 2299 w 4428"/>
                    <a:gd name="T27" fmla="*/ 497 h 505"/>
                    <a:gd name="T28" fmla="*/ 2428 w 4428"/>
                    <a:gd name="T29" fmla="*/ 469 h 505"/>
                    <a:gd name="T30" fmla="*/ 2526 w 4428"/>
                    <a:gd name="T31" fmla="*/ 432 h 505"/>
                    <a:gd name="T32" fmla="*/ 2619 w 4428"/>
                    <a:gd name="T33" fmla="*/ 383 h 505"/>
                    <a:gd name="T34" fmla="*/ 2798 w 4428"/>
                    <a:gd name="T35" fmla="*/ 269 h 505"/>
                    <a:gd name="T36" fmla="*/ 2978 w 4428"/>
                    <a:gd name="T37" fmla="*/ 158 h 505"/>
                    <a:gd name="T38" fmla="*/ 3072 w 4428"/>
                    <a:gd name="T39" fmla="*/ 114 h 505"/>
                    <a:gd name="T40" fmla="*/ 3171 w 4428"/>
                    <a:gd name="T41" fmla="*/ 83 h 505"/>
                    <a:gd name="T42" fmla="*/ 3481 w 4428"/>
                    <a:gd name="T43" fmla="*/ 29 h 505"/>
                    <a:gd name="T44" fmla="*/ 3796 w 4428"/>
                    <a:gd name="T45" fmla="*/ 4 h 505"/>
                    <a:gd name="T46" fmla="*/ 4113 w 4428"/>
                    <a:gd name="T47" fmla="*/ 0 h 505"/>
                    <a:gd name="T48" fmla="*/ 4428 w 4428"/>
                    <a:gd name="T49" fmla="*/ 12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28" h="505">
                      <a:moveTo>
                        <a:pt x="0" y="83"/>
                      </a:moveTo>
                      <a:lnTo>
                        <a:pt x="305" y="72"/>
                      </a:lnTo>
                      <a:lnTo>
                        <a:pt x="610" y="74"/>
                      </a:lnTo>
                      <a:lnTo>
                        <a:pt x="914" y="95"/>
                      </a:lnTo>
                      <a:lnTo>
                        <a:pt x="1214" y="140"/>
                      </a:lnTo>
                      <a:lnTo>
                        <a:pt x="1305" y="166"/>
                      </a:lnTo>
                      <a:lnTo>
                        <a:pt x="1392" y="204"/>
                      </a:lnTo>
                      <a:lnTo>
                        <a:pt x="1558" y="299"/>
                      </a:lnTo>
                      <a:lnTo>
                        <a:pt x="1724" y="397"/>
                      </a:lnTo>
                      <a:lnTo>
                        <a:pt x="1810" y="438"/>
                      </a:lnTo>
                      <a:lnTo>
                        <a:pt x="1900" y="469"/>
                      </a:lnTo>
                      <a:lnTo>
                        <a:pt x="2030" y="496"/>
                      </a:lnTo>
                      <a:lnTo>
                        <a:pt x="2165" y="505"/>
                      </a:lnTo>
                      <a:lnTo>
                        <a:pt x="2299" y="497"/>
                      </a:lnTo>
                      <a:lnTo>
                        <a:pt x="2428" y="469"/>
                      </a:lnTo>
                      <a:lnTo>
                        <a:pt x="2526" y="432"/>
                      </a:lnTo>
                      <a:lnTo>
                        <a:pt x="2619" y="383"/>
                      </a:lnTo>
                      <a:lnTo>
                        <a:pt x="2798" y="269"/>
                      </a:lnTo>
                      <a:lnTo>
                        <a:pt x="2978" y="158"/>
                      </a:lnTo>
                      <a:lnTo>
                        <a:pt x="3072" y="114"/>
                      </a:lnTo>
                      <a:lnTo>
                        <a:pt x="3171" y="83"/>
                      </a:lnTo>
                      <a:lnTo>
                        <a:pt x="3481" y="29"/>
                      </a:lnTo>
                      <a:lnTo>
                        <a:pt x="3796" y="4"/>
                      </a:lnTo>
                      <a:lnTo>
                        <a:pt x="4113" y="0"/>
                      </a:lnTo>
                      <a:lnTo>
                        <a:pt x="4428" y="1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6">
                  <a:extLst>
                    <a:ext uri="{FF2B5EF4-FFF2-40B4-BE49-F238E27FC236}">
                      <a16:creationId xmlns:a16="http://schemas.microsoft.com/office/drawing/2014/main" id="{06B8F1C6-F3F2-C8EE-E030-50EC5DC1323C}"/>
                    </a:ext>
                  </a:extLst>
                </p:cNvPr>
                <p:cNvSpPr>
                  <a:spLocks/>
                </p:cNvSpPr>
                <p:nvPr/>
              </p:nvSpPr>
              <p:spPr bwMode="auto">
                <a:xfrm>
                  <a:off x="996080" y="3524354"/>
                  <a:ext cx="2949575" cy="484188"/>
                </a:xfrm>
                <a:custGeom>
                  <a:avLst/>
                  <a:gdLst>
                    <a:gd name="T0" fmla="*/ 0 w 4408"/>
                    <a:gd name="T1" fmla="*/ 95 h 709"/>
                    <a:gd name="T2" fmla="*/ 590 w 4408"/>
                    <a:gd name="T3" fmla="*/ 201 h 709"/>
                    <a:gd name="T4" fmla="*/ 883 w 4408"/>
                    <a:gd name="T5" fmla="*/ 270 h 709"/>
                    <a:gd name="T6" fmla="*/ 1171 w 4408"/>
                    <a:gd name="T7" fmla="*/ 352 h 709"/>
                    <a:gd name="T8" fmla="*/ 1272 w 4408"/>
                    <a:gd name="T9" fmla="*/ 393 h 709"/>
                    <a:gd name="T10" fmla="*/ 1369 w 4408"/>
                    <a:gd name="T11" fmla="*/ 446 h 709"/>
                    <a:gd name="T12" fmla="*/ 1559 w 4408"/>
                    <a:gd name="T13" fmla="*/ 569 h 709"/>
                    <a:gd name="T14" fmla="*/ 1654 w 4408"/>
                    <a:gd name="T15" fmla="*/ 626 h 709"/>
                    <a:gd name="T16" fmla="*/ 1751 w 4408"/>
                    <a:gd name="T17" fmla="*/ 672 h 709"/>
                    <a:gd name="T18" fmla="*/ 1852 w 4408"/>
                    <a:gd name="T19" fmla="*/ 702 h 709"/>
                    <a:gd name="T20" fmla="*/ 1957 w 4408"/>
                    <a:gd name="T21" fmla="*/ 709 h 709"/>
                    <a:gd name="T22" fmla="*/ 2116 w 4408"/>
                    <a:gd name="T23" fmla="*/ 687 h 709"/>
                    <a:gd name="T24" fmla="*/ 2270 w 4408"/>
                    <a:gd name="T25" fmla="*/ 642 h 709"/>
                    <a:gd name="T26" fmla="*/ 2421 w 4408"/>
                    <a:gd name="T27" fmla="*/ 581 h 709"/>
                    <a:gd name="T28" fmla="*/ 2570 w 4408"/>
                    <a:gd name="T29" fmla="*/ 509 h 709"/>
                    <a:gd name="T30" fmla="*/ 2866 w 4408"/>
                    <a:gd name="T31" fmla="*/ 359 h 709"/>
                    <a:gd name="T32" fmla="*/ 3017 w 4408"/>
                    <a:gd name="T33" fmla="*/ 292 h 709"/>
                    <a:gd name="T34" fmla="*/ 3171 w 4408"/>
                    <a:gd name="T35" fmla="*/ 238 h 709"/>
                    <a:gd name="T36" fmla="*/ 3475 w 4408"/>
                    <a:gd name="T37" fmla="*/ 157 h 709"/>
                    <a:gd name="T38" fmla="*/ 3784 w 4408"/>
                    <a:gd name="T39" fmla="*/ 90 h 709"/>
                    <a:gd name="T40" fmla="*/ 4095 w 4408"/>
                    <a:gd name="T41" fmla="*/ 38 h 709"/>
                    <a:gd name="T42" fmla="*/ 4408 w 4408"/>
                    <a:gd name="T43"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08" h="709">
                      <a:moveTo>
                        <a:pt x="0" y="95"/>
                      </a:moveTo>
                      <a:lnTo>
                        <a:pt x="590" y="201"/>
                      </a:lnTo>
                      <a:lnTo>
                        <a:pt x="883" y="270"/>
                      </a:lnTo>
                      <a:lnTo>
                        <a:pt x="1171" y="352"/>
                      </a:lnTo>
                      <a:lnTo>
                        <a:pt x="1272" y="393"/>
                      </a:lnTo>
                      <a:lnTo>
                        <a:pt x="1369" y="446"/>
                      </a:lnTo>
                      <a:lnTo>
                        <a:pt x="1559" y="569"/>
                      </a:lnTo>
                      <a:lnTo>
                        <a:pt x="1654" y="626"/>
                      </a:lnTo>
                      <a:lnTo>
                        <a:pt x="1751" y="672"/>
                      </a:lnTo>
                      <a:lnTo>
                        <a:pt x="1852" y="702"/>
                      </a:lnTo>
                      <a:lnTo>
                        <a:pt x="1957" y="709"/>
                      </a:lnTo>
                      <a:lnTo>
                        <a:pt x="2116" y="687"/>
                      </a:lnTo>
                      <a:lnTo>
                        <a:pt x="2270" y="642"/>
                      </a:lnTo>
                      <a:lnTo>
                        <a:pt x="2421" y="581"/>
                      </a:lnTo>
                      <a:lnTo>
                        <a:pt x="2570" y="509"/>
                      </a:lnTo>
                      <a:lnTo>
                        <a:pt x="2866" y="359"/>
                      </a:lnTo>
                      <a:lnTo>
                        <a:pt x="3017" y="292"/>
                      </a:lnTo>
                      <a:lnTo>
                        <a:pt x="3171" y="238"/>
                      </a:lnTo>
                      <a:lnTo>
                        <a:pt x="3475" y="157"/>
                      </a:lnTo>
                      <a:lnTo>
                        <a:pt x="3784" y="90"/>
                      </a:lnTo>
                      <a:lnTo>
                        <a:pt x="4095" y="38"/>
                      </a:lnTo>
                      <a:lnTo>
                        <a:pt x="4408"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7">
                  <a:extLst>
                    <a:ext uri="{FF2B5EF4-FFF2-40B4-BE49-F238E27FC236}">
                      <a16:creationId xmlns:a16="http://schemas.microsoft.com/office/drawing/2014/main" id="{DB8ED1F8-6F4D-AA68-9F4F-CF1BF68F97B3}"/>
                    </a:ext>
                  </a:extLst>
                </p:cNvPr>
                <p:cNvSpPr>
                  <a:spLocks/>
                </p:cNvSpPr>
                <p:nvPr/>
              </p:nvSpPr>
              <p:spPr bwMode="auto">
                <a:xfrm>
                  <a:off x="823913" y="3927476"/>
                  <a:ext cx="3108325" cy="960438"/>
                </a:xfrm>
                <a:custGeom>
                  <a:avLst/>
                  <a:gdLst>
                    <a:gd name="T0" fmla="*/ 0 w 4646"/>
                    <a:gd name="T1" fmla="*/ 268 h 1407"/>
                    <a:gd name="T2" fmla="*/ 287 w 4646"/>
                    <a:gd name="T3" fmla="*/ 270 h 1407"/>
                    <a:gd name="T4" fmla="*/ 574 w 4646"/>
                    <a:gd name="T5" fmla="*/ 315 h 1407"/>
                    <a:gd name="T6" fmla="*/ 854 w 4646"/>
                    <a:gd name="T7" fmla="*/ 398 h 1407"/>
                    <a:gd name="T8" fmla="*/ 1118 w 4646"/>
                    <a:gd name="T9" fmla="*/ 513 h 1407"/>
                    <a:gd name="T10" fmla="*/ 1269 w 4646"/>
                    <a:gd name="T11" fmla="*/ 613 h 1407"/>
                    <a:gd name="T12" fmla="*/ 1406 w 4646"/>
                    <a:gd name="T13" fmla="*/ 743 h 1407"/>
                    <a:gd name="T14" fmla="*/ 1534 w 4646"/>
                    <a:gd name="T15" fmla="*/ 888 h 1407"/>
                    <a:gd name="T16" fmla="*/ 1659 w 4646"/>
                    <a:gd name="T17" fmla="*/ 1037 h 1407"/>
                    <a:gd name="T18" fmla="*/ 1787 w 4646"/>
                    <a:gd name="T19" fmla="*/ 1176 h 1407"/>
                    <a:gd name="T20" fmla="*/ 1922 w 4646"/>
                    <a:gd name="T21" fmla="*/ 1293 h 1407"/>
                    <a:gd name="T22" fmla="*/ 2071 w 4646"/>
                    <a:gd name="T23" fmla="*/ 1374 h 1407"/>
                    <a:gd name="T24" fmla="*/ 2152 w 4646"/>
                    <a:gd name="T25" fmla="*/ 1398 h 1407"/>
                    <a:gd name="T26" fmla="*/ 2239 w 4646"/>
                    <a:gd name="T27" fmla="*/ 1407 h 1407"/>
                    <a:gd name="T28" fmla="*/ 2331 w 4646"/>
                    <a:gd name="T29" fmla="*/ 1403 h 1407"/>
                    <a:gd name="T30" fmla="*/ 2420 w 4646"/>
                    <a:gd name="T31" fmla="*/ 1385 h 1407"/>
                    <a:gd name="T32" fmla="*/ 2588 w 4646"/>
                    <a:gd name="T33" fmla="*/ 1318 h 1407"/>
                    <a:gd name="T34" fmla="*/ 2746 w 4646"/>
                    <a:gd name="T35" fmla="*/ 1215 h 1407"/>
                    <a:gd name="T36" fmla="*/ 2897 w 4646"/>
                    <a:gd name="T37" fmla="*/ 1090 h 1407"/>
                    <a:gd name="T38" fmla="*/ 3192 w 4646"/>
                    <a:gd name="T39" fmla="*/ 811 h 1407"/>
                    <a:gd name="T40" fmla="*/ 3344 w 4646"/>
                    <a:gd name="T41" fmla="*/ 681 h 1407"/>
                    <a:gd name="T42" fmla="*/ 3503 w 4646"/>
                    <a:gd name="T43" fmla="*/ 571 h 1407"/>
                    <a:gd name="T44" fmla="*/ 4064 w 4646"/>
                    <a:gd name="T45" fmla="*/ 265 h 1407"/>
                    <a:gd name="T46" fmla="*/ 4352 w 4646"/>
                    <a:gd name="T47" fmla="*/ 127 h 1407"/>
                    <a:gd name="T48" fmla="*/ 4646 w 4646"/>
                    <a:gd name="T49" fmla="*/ 0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46" h="1407">
                      <a:moveTo>
                        <a:pt x="0" y="268"/>
                      </a:moveTo>
                      <a:lnTo>
                        <a:pt x="287" y="270"/>
                      </a:lnTo>
                      <a:lnTo>
                        <a:pt x="574" y="315"/>
                      </a:lnTo>
                      <a:lnTo>
                        <a:pt x="854" y="398"/>
                      </a:lnTo>
                      <a:lnTo>
                        <a:pt x="1118" y="513"/>
                      </a:lnTo>
                      <a:lnTo>
                        <a:pt x="1269" y="613"/>
                      </a:lnTo>
                      <a:lnTo>
                        <a:pt x="1406" y="743"/>
                      </a:lnTo>
                      <a:lnTo>
                        <a:pt x="1534" y="888"/>
                      </a:lnTo>
                      <a:lnTo>
                        <a:pt x="1659" y="1037"/>
                      </a:lnTo>
                      <a:lnTo>
                        <a:pt x="1787" y="1176"/>
                      </a:lnTo>
                      <a:lnTo>
                        <a:pt x="1922" y="1293"/>
                      </a:lnTo>
                      <a:lnTo>
                        <a:pt x="2071" y="1374"/>
                      </a:lnTo>
                      <a:lnTo>
                        <a:pt x="2152" y="1398"/>
                      </a:lnTo>
                      <a:lnTo>
                        <a:pt x="2239" y="1407"/>
                      </a:lnTo>
                      <a:lnTo>
                        <a:pt x="2331" y="1403"/>
                      </a:lnTo>
                      <a:lnTo>
                        <a:pt x="2420" y="1385"/>
                      </a:lnTo>
                      <a:lnTo>
                        <a:pt x="2588" y="1318"/>
                      </a:lnTo>
                      <a:lnTo>
                        <a:pt x="2746" y="1215"/>
                      </a:lnTo>
                      <a:lnTo>
                        <a:pt x="2897" y="1090"/>
                      </a:lnTo>
                      <a:lnTo>
                        <a:pt x="3192" y="811"/>
                      </a:lnTo>
                      <a:lnTo>
                        <a:pt x="3344" y="681"/>
                      </a:lnTo>
                      <a:lnTo>
                        <a:pt x="3503" y="571"/>
                      </a:lnTo>
                      <a:lnTo>
                        <a:pt x="4064" y="265"/>
                      </a:lnTo>
                      <a:lnTo>
                        <a:pt x="4352" y="127"/>
                      </a:lnTo>
                      <a:lnTo>
                        <a:pt x="4646"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9">
                  <a:extLst>
                    <a:ext uri="{FF2B5EF4-FFF2-40B4-BE49-F238E27FC236}">
                      <a16:creationId xmlns:a16="http://schemas.microsoft.com/office/drawing/2014/main" id="{D30EF572-66B4-E0F3-0E7B-5C8A241E754C}"/>
                    </a:ext>
                  </a:extLst>
                </p:cNvPr>
                <p:cNvSpPr>
                  <a:spLocks noChangeShapeType="1"/>
                </p:cNvSpPr>
                <p:nvPr/>
              </p:nvSpPr>
              <p:spPr bwMode="auto">
                <a:xfrm flipV="1">
                  <a:off x="1227138" y="3241676"/>
                  <a:ext cx="0" cy="121920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22">
                  <a:extLst>
                    <a:ext uri="{FF2B5EF4-FFF2-40B4-BE49-F238E27FC236}">
                      <a16:creationId xmlns:a16="http://schemas.microsoft.com/office/drawing/2014/main" id="{8A7D38F1-45B9-6CED-D9B2-52E2A353D257}"/>
                    </a:ext>
                  </a:extLst>
                </p:cNvPr>
                <p:cNvSpPr>
                  <a:spLocks noChangeShapeType="1"/>
                </p:cNvSpPr>
                <p:nvPr/>
              </p:nvSpPr>
              <p:spPr bwMode="auto">
                <a:xfrm flipV="1">
                  <a:off x="1227138" y="4460876"/>
                  <a:ext cx="0" cy="133508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11">
                  <a:extLst>
                    <a:ext uri="{FF2B5EF4-FFF2-40B4-BE49-F238E27FC236}">
                      <a16:creationId xmlns:a16="http://schemas.microsoft.com/office/drawing/2014/main" id="{845EDDA3-558C-1693-B167-0C6185A44A2D}"/>
                    </a:ext>
                  </a:extLst>
                </p:cNvPr>
                <p:cNvSpPr>
                  <a:spLocks noChangeShapeType="1"/>
                </p:cNvSpPr>
                <p:nvPr/>
              </p:nvSpPr>
              <p:spPr bwMode="auto">
                <a:xfrm flipV="1">
                  <a:off x="1971676" y="3371851"/>
                  <a:ext cx="0" cy="108902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18">
                  <a:extLst>
                    <a:ext uri="{FF2B5EF4-FFF2-40B4-BE49-F238E27FC236}">
                      <a16:creationId xmlns:a16="http://schemas.microsoft.com/office/drawing/2014/main" id="{11DB0617-A222-C5F4-7293-31DBCEB1C940}"/>
                    </a:ext>
                  </a:extLst>
                </p:cNvPr>
                <p:cNvSpPr>
                  <a:spLocks noChangeShapeType="1"/>
                </p:cNvSpPr>
                <p:nvPr/>
              </p:nvSpPr>
              <p:spPr bwMode="auto">
                <a:xfrm flipV="1">
                  <a:off x="1971676" y="4460876"/>
                  <a:ext cx="0" cy="133508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20">
                  <a:extLst>
                    <a:ext uri="{FF2B5EF4-FFF2-40B4-BE49-F238E27FC236}">
                      <a16:creationId xmlns:a16="http://schemas.microsoft.com/office/drawing/2014/main" id="{BD3BAF5D-DAFB-E934-9A00-ACB03CB3C9A9}"/>
                    </a:ext>
                  </a:extLst>
                </p:cNvPr>
                <p:cNvSpPr>
                  <a:spLocks noChangeShapeType="1"/>
                </p:cNvSpPr>
                <p:nvPr/>
              </p:nvSpPr>
              <p:spPr bwMode="auto">
                <a:xfrm>
                  <a:off x="1971676" y="4460876"/>
                  <a:ext cx="0" cy="133508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14">
                  <a:extLst>
                    <a:ext uri="{FF2B5EF4-FFF2-40B4-BE49-F238E27FC236}">
                      <a16:creationId xmlns:a16="http://schemas.microsoft.com/office/drawing/2014/main" id="{58AF7649-9191-2355-8202-2DFF73E8A069}"/>
                    </a:ext>
                  </a:extLst>
                </p:cNvPr>
                <p:cNvSpPr>
                  <a:spLocks noChangeShapeType="1"/>
                </p:cNvSpPr>
                <p:nvPr/>
              </p:nvSpPr>
              <p:spPr bwMode="auto">
                <a:xfrm flipV="1">
                  <a:off x="2717801" y="3457576"/>
                  <a:ext cx="0" cy="100330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16">
                  <a:extLst>
                    <a:ext uri="{FF2B5EF4-FFF2-40B4-BE49-F238E27FC236}">
                      <a16:creationId xmlns:a16="http://schemas.microsoft.com/office/drawing/2014/main" id="{A4E1EF9F-F8C5-2D7A-FC19-56AABFB30DC4}"/>
                    </a:ext>
                  </a:extLst>
                </p:cNvPr>
                <p:cNvSpPr>
                  <a:spLocks noChangeShapeType="1"/>
                </p:cNvSpPr>
                <p:nvPr/>
              </p:nvSpPr>
              <p:spPr bwMode="auto">
                <a:xfrm>
                  <a:off x="2717801" y="4460876"/>
                  <a:ext cx="0" cy="133508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26">
                  <a:extLst>
                    <a:ext uri="{FF2B5EF4-FFF2-40B4-BE49-F238E27FC236}">
                      <a16:creationId xmlns:a16="http://schemas.microsoft.com/office/drawing/2014/main" id="{73BAAE6C-F726-4782-B557-C198391770AD}"/>
                    </a:ext>
                  </a:extLst>
                </p:cNvPr>
                <p:cNvSpPr>
                  <a:spLocks noChangeShapeType="1"/>
                </p:cNvSpPr>
                <p:nvPr/>
              </p:nvSpPr>
              <p:spPr bwMode="auto">
                <a:xfrm flipV="1">
                  <a:off x="2717801" y="4460876"/>
                  <a:ext cx="0" cy="133508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12">
                  <a:extLst>
                    <a:ext uri="{FF2B5EF4-FFF2-40B4-BE49-F238E27FC236}">
                      <a16:creationId xmlns:a16="http://schemas.microsoft.com/office/drawing/2014/main" id="{01CA797F-DB57-F3F5-A99D-C006E95FA9DC}"/>
                    </a:ext>
                  </a:extLst>
                </p:cNvPr>
                <p:cNvSpPr>
                  <a:spLocks noChangeShapeType="1"/>
                </p:cNvSpPr>
                <p:nvPr/>
              </p:nvSpPr>
              <p:spPr bwMode="auto">
                <a:xfrm>
                  <a:off x="3463926" y="3198813"/>
                  <a:ext cx="0" cy="126206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24">
                  <a:extLst>
                    <a:ext uri="{FF2B5EF4-FFF2-40B4-BE49-F238E27FC236}">
                      <a16:creationId xmlns:a16="http://schemas.microsoft.com/office/drawing/2014/main" id="{7B2E232D-4482-97F3-0DB3-232F7B56E027}"/>
                    </a:ext>
                  </a:extLst>
                </p:cNvPr>
                <p:cNvSpPr>
                  <a:spLocks noChangeShapeType="1"/>
                </p:cNvSpPr>
                <p:nvPr/>
              </p:nvSpPr>
              <p:spPr bwMode="auto">
                <a:xfrm>
                  <a:off x="3463926" y="4460876"/>
                  <a:ext cx="0" cy="133508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8">
                  <a:extLst>
                    <a:ext uri="{FF2B5EF4-FFF2-40B4-BE49-F238E27FC236}">
                      <a16:creationId xmlns:a16="http://schemas.microsoft.com/office/drawing/2014/main" id="{C2947A16-821C-10B1-39AC-19CB5AAB6F2C}"/>
                    </a:ext>
                  </a:extLst>
                </p:cNvPr>
                <p:cNvSpPr>
                  <a:spLocks noChangeShapeType="1"/>
                </p:cNvSpPr>
                <p:nvPr/>
              </p:nvSpPr>
              <p:spPr bwMode="auto">
                <a:xfrm flipH="1">
                  <a:off x="1227138" y="4460876"/>
                  <a:ext cx="7445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10">
                  <a:extLst>
                    <a:ext uri="{FF2B5EF4-FFF2-40B4-BE49-F238E27FC236}">
                      <a16:creationId xmlns:a16="http://schemas.microsoft.com/office/drawing/2014/main" id="{640146D5-D110-AD21-857A-4B4FCE04B372}"/>
                    </a:ext>
                  </a:extLst>
                </p:cNvPr>
                <p:cNvSpPr>
                  <a:spLocks noChangeShapeType="1"/>
                </p:cNvSpPr>
                <p:nvPr/>
              </p:nvSpPr>
              <p:spPr bwMode="auto">
                <a:xfrm flipH="1">
                  <a:off x="1971676" y="4460876"/>
                  <a:ext cx="7461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13">
                  <a:extLst>
                    <a:ext uri="{FF2B5EF4-FFF2-40B4-BE49-F238E27FC236}">
                      <a16:creationId xmlns:a16="http://schemas.microsoft.com/office/drawing/2014/main" id="{9D3E0FAE-2CC5-D3C7-7D52-C2D4262A87CD}"/>
                    </a:ext>
                  </a:extLst>
                </p:cNvPr>
                <p:cNvSpPr>
                  <a:spLocks noChangeShapeType="1"/>
                </p:cNvSpPr>
                <p:nvPr/>
              </p:nvSpPr>
              <p:spPr bwMode="auto">
                <a:xfrm flipH="1">
                  <a:off x="2717801" y="4460876"/>
                  <a:ext cx="7461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15">
                  <a:extLst>
                    <a:ext uri="{FF2B5EF4-FFF2-40B4-BE49-F238E27FC236}">
                      <a16:creationId xmlns:a16="http://schemas.microsoft.com/office/drawing/2014/main" id="{559EFD2D-6B83-409B-008C-1E1D044210C4}"/>
                    </a:ext>
                  </a:extLst>
                </p:cNvPr>
                <p:cNvSpPr>
                  <a:spLocks noChangeShapeType="1"/>
                </p:cNvSpPr>
                <p:nvPr/>
              </p:nvSpPr>
              <p:spPr bwMode="auto">
                <a:xfrm>
                  <a:off x="1971676" y="4460876"/>
                  <a:ext cx="7461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7">
                  <a:extLst>
                    <a:ext uri="{FF2B5EF4-FFF2-40B4-BE49-F238E27FC236}">
                      <a16:creationId xmlns:a16="http://schemas.microsoft.com/office/drawing/2014/main" id="{7C9127EA-168A-4B3D-DCED-F1953B7E24AA}"/>
                    </a:ext>
                  </a:extLst>
                </p:cNvPr>
                <p:cNvSpPr>
                  <a:spLocks noChangeShapeType="1"/>
                </p:cNvSpPr>
                <p:nvPr/>
              </p:nvSpPr>
              <p:spPr bwMode="auto">
                <a:xfrm flipH="1">
                  <a:off x="1971676" y="5795963"/>
                  <a:ext cx="7461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19">
                  <a:extLst>
                    <a:ext uri="{FF2B5EF4-FFF2-40B4-BE49-F238E27FC236}">
                      <a16:creationId xmlns:a16="http://schemas.microsoft.com/office/drawing/2014/main" id="{C01B9774-F1AC-C570-5CED-0CCC52277143}"/>
                    </a:ext>
                  </a:extLst>
                </p:cNvPr>
                <p:cNvSpPr>
                  <a:spLocks noChangeShapeType="1"/>
                </p:cNvSpPr>
                <p:nvPr/>
              </p:nvSpPr>
              <p:spPr bwMode="auto">
                <a:xfrm>
                  <a:off x="1227138" y="4460876"/>
                  <a:ext cx="7445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21">
                  <a:extLst>
                    <a:ext uri="{FF2B5EF4-FFF2-40B4-BE49-F238E27FC236}">
                      <a16:creationId xmlns:a16="http://schemas.microsoft.com/office/drawing/2014/main" id="{E5F571B5-3094-C63A-6206-AA1D52FB7912}"/>
                    </a:ext>
                  </a:extLst>
                </p:cNvPr>
                <p:cNvSpPr>
                  <a:spLocks noChangeShapeType="1"/>
                </p:cNvSpPr>
                <p:nvPr/>
              </p:nvSpPr>
              <p:spPr bwMode="auto">
                <a:xfrm flipH="1">
                  <a:off x="1227138" y="5795963"/>
                  <a:ext cx="7445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23">
                  <a:extLst>
                    <a:ext uri="{FF2B5EF4-FFF2-40B4-BE49-F238E27FC236}">
                      <a16:creationId xmlns:a16="http://schemas.microsoft.com/office/drawing/2014/main" id="{F5AE54AE-7614-9283-6ED1-59E1F5408B60}"/>
                    </a:ext>
                  </a:extLst>
                </p:cNvPr>
                <p:cNvSpPr>
                  <a:spLocks noChangeShapeType="1"/>
                </p:cNvSpPr>
                <p:nvPr/>
              </p:nvSpPr>
              <p:spPr bwMode="auto">
                <a:xfrm>
                  <a:off x="2717801" y="4460876"/>
                  <a:ext cx="7461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25">
                  <a:extLst>
                    <a:ext uri="{FF2B5EF4-FFF2-40B4-BE49-F238E27FC236}">
                      <a16:creationId xmlns:a16="http://schemas.microsoft.com/office/drawing/2014/main" id="{017B8E9C-FE60-A5FC-B4E1-0C2A925E138E}"/>
                    </a:ext>
                  </a:extLst>
                </p:cNvPr>
                <p:cNvSpPr>
                  <a:spLocks noChangeShapeType="1"/>
                </p:cNvSpPr>
                <p:nvPr/>
              </p:nvSpPr>
              <p:spPr bwMode="auto">
                <a:xfrm flipH="1">
                  <a:off x="2717801" y="5795963"/>
                  <a:ext cx="7461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TextBox 83">
                  <a:extLst>
                    <a:ext uri="{FF2B5EF4-FFF2-40B4-BE49-F238E27FC236}">
                      <a16:creationId xmlns:a16="http://schemas.microsoft.com/office/drawing/2014/main" id="{CCFB9B60-2226-971A-6DDF-03702EA2E095}"/>
                    </a:ext>
                  </a:extLst>
                </p:cNvPr>
                <p:cNvSpPr txBox="1"/>
                <p:nvPr/>
              </p:nvSpPr>
              <p:spPr>
                <a:xfrm flipH="1">
                  <a:off x="296442" y="3051442"/>
                  <a:ext cx="662203" cy="369332"/>
                </a:xfrm>
                <a:prstGeom prst="rect">
                  <a:avLst/>
                </a:prstGeom>
                <a:noFill/>
              </p:spPr>
              <p:txBody>
                <a:bodyPr wrap="square" rtlCol="0">
                  <a:spAutoFit/>
                </a:bodyPr>
                <a:lstStyle/>
                <a:p>
                  <a:pPr algn="r"/>
                  <a:r>
                    <a:rPr lang="en-US" sz="1800" dirty="0">
                      <a:solidFill>
                        <a:srgbClr val="0000FF"/>
                      </a:solidFill>
                      <a:latin typeface="+mj-lt"/>
                    </a:rPr>
                    <a:t>1961</a:t>
                  </a:r>
                </a:p>
              </p:txBody>
            </p:sp>
            <p:sp>
              <p:nvSpPr>
                <p:cNvPr id="85" name="TextBox 84">
                  <a:extLst>
                    <a:ext uri="{FF2B5EF4-FFF2-40B4-BE49-F238E27FC236}">
                      <a16:creationId xmlns:a16="http://schemas.microsoft.com/office/drawing/2014/main" id="{956003D1-A8A1-FBB2-6B17-82094D8BEB3E}"/>
                    </a:ext>
                  </a:extLst>
                </p:cNvPr>
                <p:cNvSpPr txBox="1"/>
                <p:nvPr/>
              </p:nvSpPr>
              <p:spPr>
                <a:xfrm flipH="1">
                  <a:off x="301358" y="3395571"/>
                  <a:ext cx="662203" cy="369332"/>
                </a:xfrm>
                <a:prstGeom prst="rect">
                  <a:avLst/>
                </a:prstGeom>
                <a:noFill/>
              </p:spPr>
              <p:txBody>
                <a:bodyPr wrap="square" rtlCol="0">
                  <a:spAutoFit/>
                </a:bodyPr>
                <a:lstStyle/>
                <a:p>
                  <a:pPr algn="r"/>
                  <a:r>
                    <a:rPr lang="en-US" sz="1800" dirty="0">
                      <a:solidFill>
                        <a:srgbClr val="0000FF"/>
                      </a:solidFill>
                      <a:latin typeface="+mj-lt"/>
                    </a:rPr>
                    <a:t>1976</a:t>
                  </a:r>
                </a:p>
              </p:txBody>
            </p:sp>
          </p:grpSp>
          <p:sp>
            <p:nvSpPr>
              <p:cNvPr id="113" name="TextBox 112">
                <a:extLst>
                  <a:ext uri="{FF2B5EF4-FFF2-40B4-BE49-F238E27FC236}">
                    <a16:creationId xmlns:a16="http://schemas.microsoft.com/office/drawing/2014/main" id="{A0B50338-B70E-EFCA-D8F5-C5DB786687A1}"/>
                  </a:ext>
                </a:extLst>
              </p:cNvPr>
              <p:cNvSpPr txBox="1"/>
              <p:nvPr/>
            </p:nvSpPr>
            <p:spPr>
              <a:xfrm flipH="1">
                <a:off x="217783" y="3916681"/>
                <a:ext cx="662203" cy="369332"/>
              </a:xfrm>
              <a:prstGeom prst="rect">
                <a:avLst/>
              </a:prstGeom>
              <a:noFill/>
            </p:spPr>
            <p:txBody>
              <a:bodyPr wrap="square" rtlCol="0">
                <a:spAutoFit/>
              </a:bodyPr>
              <a:lstStyle/>
              <a:p>
                <a:pPr algn="r"/>
                <a:r>
                  <a:rPr lang="en-US" sz="1800" dirty="0">
                    <a:solidFill>
                      <a:srgbClr val="0000FF"/>
                    </a:solidFill>
                    <a:latin typeface="+mj-lt"/>
                  </a:rPr>
                  <a:t>1990</a:t>
                </a:r>
              </a:p>
            </p:txBody>
          </p:sp>
        </p:grpSp>
        <p:grpSp>
          <p:nvGrpSpPr>
            <p:cNvPr id="5" name="Group 4">
              <a:extLst>
                <a:ext uri="{FF2B5EF4-FFF2-40B4-BE49-F238E27FC236}">
                  <a16:creationId xmlns:a16="http://schemas.microsoft.com/office/drawing/2014/main" id="{3B5B9B0D-5FE9-A342-F657-6A2EC5D52C30}"/>
                </a:ext>
              </a:extLst>
            </p:cNvPr>
            <p:cNvGrpSpPr/>
            <p:nvPr/>
          </p:nvGrpSpPr>
          <p:grpSpPr>
            <a:xfrm>
              <a:off x="6400800" y="3773950"/>
              <a:ext cx="3808157" cy="2498879"/>
              <a:chOff x="8049548" y="3302001"/>
              <a:chExt cx="3808157" cy="2498879"/>
            </a:xfrm>
          </p:grpSpPr>
          <p:sp>
            <p:nvSpPr>
              <p:cNvPr id="6" name="Freeform 58">
                <a:extLst>
                  <a:ext uri="{FF2B5EF4-FFF2-40B4-BE49-F238E27FC236}">
                    <a16:creationId xmlns:a16="http://schemas.microsoft.com/office/drawing/2014/main" id="{0FCC42F1-2A55-2C80-C79E-D2550F4501BA}"/>
                  </a:ext>
                </a:extLst>
              </p:cNvPr>
              <p:cNvSpPr>
                <a:spLocks/>
              </p:cNvSpPr>
              <p:nvPr/>
            </p:nvSpPr>
            <p:spPr bwMode="auto">
              <a:xfrm>
                <a:off x="8053388" y="4106863"/>
                <a:ext cx="403225" cy="45719"/>
              </a:xfrm>
              <a:custGeom>
                <a:avLst/>
                <a:gdLst>
                  <a:gd name="T0" fmla="*/ 0 w 603"/>
                  <a:gd name="T1" fmla="*/ 5 h 59"/>
                  <a:gd name="T2" fmla="*/ 36 w 603"/>
                  <a:gd name="T3" fmla="*/ 2 h 59"/>
                  <a:gd name="T4" fmla="*/ 71 w 603"/>
                  <a:gd name="T5" fmla="*/ 1 h 59"/>
                  <a:gd name="T6" fmla="*/ 107 w 603"/>
                  <a:gd name="T7" fmla="*/ 0 h 59"/>
                  <a:gd name="T8" fmla="*/ 143 w 603"/>
                  <a:gd name="T9" fmla="*/ 0 h 59"/>
                  <a:gd name="T10" fmla="*/ 179 w 603"/>
                  <a:gd name="T11" fmla="*/ 1 h 59"/>
                  <a:gd name="T12" fmla="*/ 215 w 603"/>
                  <a:gd name="T13" fmla="*/ 2 h 59"/>
                  <a:gd name="T14" fmla="*/ 251 w 603"/>
                  <a:gd name="T15" fmla="*/ 4 h 59"/>
                  <a:gd name="T16" fmla="*/ 287 w 603"/>
                  <a:gd name="T17" fmla="*/ 7 h 59"/>
                  <a:gd name="T18" fmla="*/ 323 w 603"/>
                  <a:gd name="T19" fmla="*/ 11 h 59"/>
                  <a:gd name="T20" fmla="*/ 359 w 603"/>
                  <a:gd name="T21" fmla="*/ 15 h 59"/>
                  <a:gd name="T22" fmla="*/ 395 w 603"/>
                  <a:gd name="T23" fmla="*/ 19 h 59"/>
                  <a:gd name="T24" fmla="*/ 431 w 603"/>
                  <a:gd name="T25" fmla="*/ 25 h 59"/>
                  <a:gd name="T26" fmla="*/ 467 w 603"/>
                  <a:gd name="T27" fmla="*/ 31 h 59"/>
                  <a:gd name="T28" fmla="*/ 503 w 603"/>
                  <a:gd name="T29" fmla="*/ 37 h 59"/>
                  <a:gd name="T30" fmla="*/ 539 w 603"/>
                  <a:gd name="T31" fmla="*/ 44 h 59"/>
                  <a:gd name="T32" fmla="*/ 603 w 603"/>
                  <a:gd name="T3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3" h="59">
                    <a:moveTo>
                      <a:pt x="0" y="5"/>
                    </a:moveTo>
                    <a:lnTo>
                      <a:pt x="36" y="2"/>
                    </a:lnTo>
                    <a:lnTo>
                      <a:pt x="71" y="1"/>
                    </a:lnTo>
                    <a:lnTo>
                      <a:pt x="107" y="0"/>
                    </a:lnTo>
                    <a:lnTo>
                      <a:pt x="143" y="0"/>
                    </a:lnTo>
                    <a:lnTo>
                      <a:pt x="179" y="1"/>
                    </a:lnTo>
                    <a:lnTo>
                      <a:pt x="215" y="2"/>
                    </a:lnTo>
                    <a:lnTo>
                      <a:pt x="251" y="4"/>
                    </a:lnTo>
                    <a:lnTo>
                      <a:pt x="287" y="7"/>
                    </a:lnTo>
                    <a:lnTo>
                      <a:pt x="323" y="11"/>
                    </a:lnTo>
                    <a:lnTo>
                      <a:pt x="359" y="15"/>
                    </a:lnTo>
                    <a:lnTo>
                      <a:pt x="395" y="19"/>
                    </a:lnTo>
                    <a:lnTo>
                      <a:pt x="431" y="25"/>
                    </a:lnTo>
                    <a:lnTo>
                      <a:pt x="467" y="31"/>
                    </a:lnTo>
                    <a:lnTo>
                      <a:pt x="503" y="37"/>
                    </a:lnTo>
                    <a:lnTo>
                      <a:pt x="539" y="44"/>
                    </a:lnTo>
                    <a:lnTo>
                      <a:pt x="603" y="59"/>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50">
                <a:extLst>
                  <a:ext uri="{FF2B5EF4-FFF2-40B4-BE49-F238E27FC236}">
                    <a16:creationId xmlns:a16="http://schemas.microsoft.com/office/drawing/2014/main" id="{1ECA10A2-D5FB-3C9A-44C8-A624EBF562A1}"/>
                  </a:ext>
                </a:extLst>
              </p:cNvPr>
              <p:cNvSpPr>
                <a:spLocks noChangeShapeType="1"/>
              </p:cNvSpPr>
              <p:nvPr/>
            </p:nvSpPr>
            <p:spPr bwMode="auto">
              <a:xfrm flipV="1">
                <a:off x="8456613" y="4460876"/>
                <a:ext cx="0" cy="133508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44">
                <a:extLst>
                  <a:ext uri="{FF2B5EF4-FFF2-40B4-BE49-F238E27FC236}">
                    <a16:creationId xmlns:a16="http://schemas.microsoft.com/office/drawing/2014/main" id="{4FD59F76-B092-A56A-B18D-BDD6339CBC0D}"/>
                  </a:ext>
                </a:extLst>
              </p:cNvPr>
              <p:cNvSpPr>
                <a:spLocks noChangeShapeType="1"/>
              </p:cNvSpPr>
              <p:nvPr/>
            </p:nvSpPr>
            <p:spPr bwMode="auto">
              <a:xfrm flipV="1">
                <a:off x="8456613" y="4152900"/>
                <a:ext cx="0" cy="30811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7" name="Group 26">
                <a:extLst>
                  <a:ext uri="{FF2B5EF4-FFF2-40B4-BE49-F238E27FC236}">
                    <a16:creationId xmlns:a16="http://schemas.microsoft.com/office/drawing/2014/main" id="{629A4E66-08EB-8AF2-7E48-55A77E55CF8B}"/>
                  </a:ext>
                </a:extLst>
              </p:cNvPr>
              <p:cNvGrpSpPr/>
              <p:nvPr/>
            </p:nvGrpSpPr>
            <p:grpSpPr>
              <a:xfrm>
                <a:off x="8049548" y="3302001"/>
                <a:ext cx="3808157" cy="2498879"/>
                <a:chOff x="8049548" y="3302001"/>
                <a:chExt cx="3808157" cy="2498879"/>
              </a:xfrm>
            </p:grpSpPr>
            <p:sp>
              <p:nvSpPr>
                <p:cNvPr id="28" name="Freeform 57">
                  <a:extLst>
                    <a:ext uri="{FF2B5EF4-FFF2-40B4-BE49-F238E27FC236}">
                      <a16:creationId xmlns:a16="http://schemas.microsoft.com/office/drawing/2014/main" id="{06E967D6-7E48-B2BA-BE6E-2D44272E7728}"/>
                    </a:ext>
                  </a:extLst>
                </p:cNvPr>
                <p:cNvSpPr>
                  <a:spLocks/>
                </p:cNvSpPr>
                <p:nvPr/>
              </p:nvSpPr>
              <p:spPr bwMode="auto">
                <a:xfrm>
                  <a:off x="10693401" y="3927476"/>
                  <a:ext cx="468313" cy="222250"/>
                </a:xfrm>
                <a:custGeom>
                  <a:avLst/>
                  <a:gdLst>
                    <a:gd name="T0" fmla="*/ 0 w 699"/>
                    <a:gd name="T1" fmla="*/ 326 h 326"/>
                    <a:gd name="T2" fmla="*/ 47 w 699"/>
                    <a:gd name="T3" fmla="*/ 301 h 326"/>
                    <a:gd name="T4" fmla="*/ 82 w 699"/>
                    <a:gd name="T5" fmla="*/ 283 h 326"/>
                    <a:gd name="T6" fmla="*/ 118 w 699"/>
                    <a:gd name="T7" fmla="*/ 265 h 326"/>
                    <a:gd name="T8" fmla="*/ 154 w 699"/>
                    <a:gd name="T9" fmla="*/ 247 h 326"/>
                    <a:gd name="T10" fmla="*/ 189 w 699"/>
                    <a:gd name="T11" fmla="*/ 229 h 326"/>
                    <a:gd name="T12" fmla="*/ 225 w 699"/>
                    <a:gd name="T13" fmla="*/ 212 h 326"/>
                    <a:gd name="T14" fmla="*/ 261 w 699"/>
                    <a:gd name="T15" fmla="*/ 194 h 326"/>
                    <a:gd name="T16" fmla="*/ 297 w 699"/>
                    <a:gd name="T17" fmla="*/ 177 h 326"/>
                    <a:gd name="T18" fmla="*/ 334 w 699"/>
                    <a:gd name="T19" fmla="*/ 160 h 326"/>
                    <a:gd name="T20" fmla="*/ 370 w 699"/>
                    <a:gd name="T21" fmla="*/ 143 h 326"/>
                    <a:gd name="T22" fmla="*/ 406 w 699"/>
                    <a:gd name="T23" fmla="*/ 127 h 326"/>
                    <a:gd name="T24" fmla="*/ 442 w 699"/>
                    <a:gd name="T25" fmla="*/ 110 h 326"/>
                    <a:gd name="T26" fmla="*/ 479 w 699"/>
                    <a:gd name="T27" fmla="*/ 94 h 326"/>
                    <a:gd name="T28" fmla="*/ 515 w 699"/>
                    <a:gd name="T29" fmla="*/ 78 h 326"/>
                    <a:gd name="T30" fmla="*/ 552 w 699"/>
                    <a:gd name="T31" fmla="*/ 62 h 326"/>
                    <a:gd name="T32" fmla="*/ 589 w 699"/>
                    <a:gd name="T33" fmla="*/ 46 h 326"/>
                    <a:gd name="T34" fmla="*/ 626 w 699"/>
                    <a:gd name="T35" fmla="*/ 30 h 326"/>
                    <a:gd name="T36" fmla="*/ 662 w 699"/>
                    <a:gd name="T37" fmla="*/ 15 h 326"/>
                    <a:gd name="T38" fmla="*/ 699 w 699"/>
                    <a:gd name="T39"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9" h="326">
                      <a:moveTo>
                        <a:pt x="0" y="326"/>
                      </a:moveTo>
                      <a:lnTo>
                        <a:pt x="47" y="301"/>
                      </a:lnTo>
                      <a:lnTo>
                        <a:pt x="82" y="283"/>
                      </a:lnTo>
                      <a:lnTo>
                        <a:pt x="118" y="265"/>
                      </a:lnTo>
                      <a:lnTo>
                        <a:pt x="154" y="247"/>
                      </a:lnTo>
                      <a:lnTo>
                        <a:pt x="189" y="229"/>
                      </a:lnTo>
                      <a:lnTo>
                        <a:pt x="225" y="212"/>
                      </a:lnTo>
                      <a:lnTo>
                        <a:pt x="261" y="194"/>
                      </a:lnTo>
                      <a:lnTo>
                        <a:pt x="297" y="177"/>
                      </a:lnTo>
                      <a:lnTo>
                        <a:pt x="334" y="160"/>
                      </a:lnTo>
                      <a:lnTo>
                        <a:pt x="370" y="143"/>
                      </a:lnTo>
                      <a:lnTo>
                        <a:pt x="406" y="127"/>
                      </a:lnTo>
                      <a:lnTo>
                        <a:pt x="442" y="110"/>
                      </a:lnTo>
                      <a:lnTo>
                        <a:pt x="479" y="94"/>
                      </a:lnTo>
                      <a:lnTo>
                        <a:pt x="515" y="78"/>
                      </a:lnTo>
                      <a:lnTo>
                        <a:pt x="552" y="62"/>
                      </a:lnTo>
                      <a:lnTo>
                        <a:pt x="589" y="46"/>
                      </a:lnTo>
                      <a:lnTo>
                        <a:pt x="626" y="30"/>
                      </a:lnTo>
                      <a:lnTo>
                        <a:pt x="662" y="15"/>
                      </a:lnTo>
                      <a:lnTo>
                        <a:pt x="699"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47">
                  <a:extLst>
                    <a:ext uri="{FF2B5EF4-FFF2-40B4-BE49-F238E27FC236}">
                      <a16:creationId xmlns:a16="http://schemas.microsoft.com/office/drawing/2014/main" id="{C39C0D8B-009C-CE3F-3B49-17B6FFCABCF2}"/>
                    </a:ext>
                  </a:extLst>
                </p:cNvPr>
                <p:cNvSpPr>
                  <a:spLocks noChangeShapeType="1"/>
                </p:cNvSpPr>
                <p:nvPr/>
              </p:nvSpPr>
              <p:spPr bwMode="auto">
                <a:xfrm>
                  <a:off x="8456613" y="4460876"/>
                  <a:ext cx="558800"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51">
                  <a:extLst>
                    <a:ext uri="{FF2B5EF4-FFF2-40B4-BE49-F238E27FC236}">
                      <a16:creationId xmlns:a16="http://schemas.microsoft.com/office/drawing/2014/main" id="{AD58CFF6-D551-877D-FAC3-C84CB12D10D2}"/>
                    </a:ext>
                  </a:extLst>
                </p:cNvPr>
                <p:cNvSpPr>
                  <a:spLocks noChangeShapeType="1"/>
                </p:cNvSpPr>
                <p:nvPr/>
              </p:nvSpPr>
              <p:spPr bwMode="auto">
                <a:xfrm>
                  <a:off x="10210801" y="4460876"/>
                  <a:ext cx="482600"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60">
                  <a:extLst>
                    <a:ext uri="{FF2B5EF4-FFF2-40B4-BE49-F238E27FC236}">
                      <a16:creationId xmlns:a16="http://schemas.microsoft.com/office/drawing/2014/main" id="{37C71DC0-21FE-53FB-99EB-09BD980256FB}"/>
                    </a:ext>
                  </a:extLst>
                </p:cNvPr>
                <p:cNvSpPr>
                  <a:spLocks/>
                </p:cNvSpPr>
                <p:nvPr/>
              </p:nvSpPr>
              <p:spPr bwMode="auto">
                <a:xfrm>
                  <a:off x="8456613" y="4148138"/>
                  <a:ext cx="2236788" cy="740111"/>
                </a:xfrm>
                <a:custGeom>
                  <a:avLst/>
                  <a:gdLst>
                    <a:gd name="T0" fmla="*/ 7 w 3343"/>
                    <a:gd name="T1" fmla="*/ 2 h 1085"/>
                    <a:gd name="T2" fmla="*/ 77 w 3343"/>
                    <a:gd name="T3" fmla="*/ 20 h 1085"/>
                    <a:gd name="T4" fmla="*/ 147 w 3343"/>
                    <a:gd name="T5" fmla="*/ 41 h 1085"/>
                    <a:gd name="T6" fmla="*/ 216 w 3343"/>
                    <a:gd name="T7" fmla="*/ 64 h 1085"/>
                    <a:gd name="T8" fmla="*/ 284 w 3343"/>
                    <a:gd name="T9" fmla="*/ 89 h 1085"/>
                    <a:gd name="T10" fmla="*/ 352 w 3343"/>
                    <a:gd name="T11" fmla="*/ 115 h 1085"/>
                    <a:gd name="T12" fmla="*/ 418 w 3343"/>
                    <a:gd name="T13" fmla="*/ 144 h 1085"/>
                    <a:gd name="T14" fmla="*/ 483 w 3343"/>
                    <a:gd name="T15" fmla="*/ 175 h 1085"/>
                    <a:gd name="T16" fmla="*/ 554 w 3343"/>
                    <a:gd name="T17" fmla="*/ 213 h 1085"/>
                    <a:gd name="T18" fmla="*/ 630 w 3343"/>
                    <a:gd name="T19" fmla="*/ 263 h 1085"/>
                    <a:gd name="T20" fmla="*/ 701 w 3343"/>
                    <a:gd name="T21" fmla="*/ 321 h 1085"/>
                    <a:gd name="T22" fmla="*/ 769 w 3343"/>
                    <a:gd name="T23" fmla="*/ 386 h 1085"/>
                    <a:gd name="T24" fmla="*/ 835 w 3343"/>
                    <a:gd name="T25" fmla="*/ 456 h 1085"/>
                    <a:gd name="T26" fmla="*/ 899 w 3343"/>
                    <a:gd name="T27" fmla="*/ 529 h 1085"/>
                    <a:gd name="T28" fmla="*/ 962 w 3343"/>
                    <a:gd name="T29" fmla="*/ 604 h 1085"/>
                    <a:gd name="T30" fmla="*/ 1025 w 3343"/>
                    <a:gd name="T31" fmla="*/ 678 h 1085"/>
                    <a:gd name="T32" fmla="*/ 1087 w 3343"/>
                    <a:gd name="T33" fmla="*/ 751 h 1085"/>
                    <a:gd name="T34" fmla="*/ 1151 w 3343"/>
                    <a:gd name="T35" fmla="*/ 821 h 1085"/>
                    <a:gd name="T36" fmla="*/ 1216 w 3343"/>
                    <a:gd name="T37" fmla="*/ 886 h 1085"/>
                    <a:gd name="T38" fmla="*/ 1284 w 3343"/>
                    <a:gd name="T39" fmla="*/ 945 h 1085"/>
                    <a:gd name="T40" fmla="*/ 1355 w 3343"/>
                    <a:gd name="T41" fmla="*/ 995 h 1085"/>
                    <a:gd name="T42" fmla="*/ 1429 w 3343"/>
                    <a:gd name="T43" fmla="*/ 1036 h 1085"/>
                    <a:gd name="T44" fmla="*/ 1508 w 3343"/>
                    <a:gd name="T45" fmla="*/ 1066 h 1085"/>
                    <a:gd name="T46" fmla="*/ 1592 w 3343"/>
                    <a:gd name="T47" fmla="*/ 1082 h 1085"/>
                    <a:gd name="T48" fmla="*/ 1682 w 3343"/>
                    <a:gd name="T49" fmla="*/ 1085 h 1085"/>
                    <a:gd name="T50" fmla="*/ 1773 w 3343"/>
                    <a:gd name="T51" fmla="*/ 1073 h 1085"/>
                    <a:gd name="T52" fmla="*/ 1860 w 3343"/>
                    <a:gd name="T53" fmla="*/ 1050 h 1085"/>
                    <a:gd name="T54" fmla="*/ 1944 w 3343"/>
                    <a:gd name="T55" fmla="*/ 1016 h 1085"/>
                    <a:gd name="T56" fmla="*/ 2025 w 3343"/>
                    <a:gd name="T57" fmla="*/ 973 h 1085"/>
                    <a:gd name="T58" fmla="*/ 2104 w 3343"/>
                    <a:gd name="T59" fmla="*/ 922 h 1085"/>
                    <a:gd name="T60" fmla="*/ 2181 w 3343"/>
                    <a:gd name="T61" fmla="*/ 864 h 1085"/>
                    <a:gd name="T62" fmla="*/ 2256 w 3343"/>
                    <a:gd name="T63" fmla="*/ 801 h 1085"/>
                    <a:gd name="T64" fmla="*/ 2331 w 3343"/>
                    <a:gd name="T65" fmla="*/ 734 h 1085"/>
                    <a:gd name="T66" fmla="*/ 2404 w 3343"/>
                    <a:gd name="T67" fmla="*/ 664 h 1085"/>
                    <a:gd name="T68" fmla="*/ 2478 w 3343"/>
                    <a:gd name="T69" fmla="*/ 594 h 1085"/>
                    <a:gd name="T70" fmla="*/ 2552 w 3343"/>
                    <a:gd name="T71" fmla="*/ 524 h 1085"/>
                    <a:gd name="T72" fmla="*/ 2627 w 3343"/>
                    <a:gd name="T73" fmla="*/ 455 h 1085"/>
                    <a:gd name="T74" fmla="*/ 2702 w 3343"/>
                    <a:gd name="T75" fmla="*/ 390 h 1085"/>
                    <a:gd name="T76" fmla="*/ 2780 w 3343"/>
                    <a:gd name="T77" fmla="*/ 329 h 1085"/>
                    <a:gd name="T78" fmla="*/ 2859 w 3343"/>
                    <a:gd name="T79" fmla="*/ 274 h 1085"/>
                    <a:gd name="T80" fmla="*/ 2934 w 3343"/>
                    <a:gd name="T81" fmla="*/ 229 h 1085"/>
                    <a:gd name="T82" fmla="*/ 3003 w 3343"/>
                    <a:gd name="T83" fmla="*/ 189 h 1085"/>
                    <a:gd name="T84" fmla="*/ 3073 w 3343"/>
                    <a:gd name="T85" fmla="*/ 150 h 1085"/>
                    <a:gd name="T86" fmla="*/ 3143 w 3343"/>
                    <a:gd name="T87" fmla="*/ 111 h 1085"/>
                    <a:gd name="T88" fmla="*/ 3213 w 3343"/>
                    <a:gd name="T89" fmla="*/ 73 h 1085"/>
                    <a:gd name="T90" fmla="*/ 3283 w 3343"/>
                    <a:gd name="T91" fmla="*/ 35 h 1085"/>
                    <a:gd name="T92" fmla="*/ 3343 w 3343"/>
                    <a:gd name="T93" fmla="*/ 4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43" h="1085">
                      <a:moveTo>
                        <a:pt x="0" y="0"/>
                      </a:moveTo>
                      <a:lnTo>
                        <a:pt x="7" y="2"/>
                      </a:lnTo>
                      <a:lnTo>
                        <a:pt x="42" y="11"/>
                      </a:lnTo>
                      <a:lnTo>
                        <a:pt x="77" y="20"/>
                      </a:lnTo>
                      <a:lnTo>
                        <a:pt x="112" y="30"/>
                      </a:lnTo>
                      <a:lnTo>
                        <a:pt x="147" y="41"/>
                      </a:lnTo>
                      <a:lnTo>
                        <a:pt x="182" y="52"/>
                      </a:lnTo>
                      <a:lnTo>
                        <a:pt x="216" y="64"/>
                      </a:lnTo>
                      <a:lnTo>
                        <a:pt x="250" y="76"/>
                      </a:lnTo>
                      <a:lnTo>
                        <a:pt x="284" y="89"/>
                      </a:lnTo>
                      <a:lnTo>
                        <a:pt x="318" y="102"/>
                      </a:lnTo>
                      <a:lnTo>
                        <a:pt x="352" y="115"/>
                      </a:lnTo>
                      <a:lnTo>
                        <a:pt x="385" y="130"/>
                      </a:lnTo>
                      <a:lnTo>
                        <a:pt x="418" y="144"/>
                      </a:lnTo>
                      <a:lnTo>
                        <a:pt x="451" y="159"/>
                      </a:lnTo>
                      <a:lnTo>
                        <a:pt x="483" y="175"/>
                      </a:lnTo>
                      <a:lnTo>
                        <a:pt x="515" y="191"/>
                      </a:lnTo>
                      <a:lnTo>
                        <a:pt x="554" y="213"/>
                      </a:lnTo>
                      <a:lnTo>
                        <a:pt x="592" y="237"/>
                      </a:lnTo>
                      <a:lnTo>
                        <a:pt x="630" y="263"/>
                      </a:lnTo>
                      <a:lnTo>
                        <a:pt x="666" y="291"/>
                      </a:lnTo>
                      <a:lnTo>
                        <a:pt x="701" y="321"/>
                      </a:lnTo>
                      <a:lnTo>
                        <a:pt x="736" y="353"/>
                      </a:lnTo>
                      <a:lnTo>
                        <a:pt x="769" y="386"/>
                      </a:lnTo>
                      <a:lnTo>
                        <a:pt x="803" y="421"/>
                      </a:lnTo>
                      <a:lnTo>
                        <a:pt x="835" y="456"/>
                      </a:lnTo>
                      <a:lnTo>
                        <a:pt x="867" y="492"/>
                      </a:lnTo>
                      <a:lnTo>
                        <a:pt x="899" y="529"/>
                      </a:lnTo>
                      <a:lnTo>
                        <a:pt x="931" y="566"/>
                      </a:lnTo>
                      <a:lnTo>
                        <a:pt x="962" y="604"/>
                      </a:lnTo>
                      <a:lnTo>
                        <a:pt x="993" y="641"/>
                      </a:lnTo>
                      <a:lnTo>
                        <a:pt x="1025" y="678"/>
                      </a:lnTo>
                      <a:lnTo>
                        <a:pt x="1056" y="715"/>
                      </a:lnTo>
                      <a:lnTo>
                        <a:pt x="1087" y="751"/>
                      </a:lnTo>
                      <a:lnTo>
                        <a:pt x="1119" y="787"/>
                      </a:lnTo>
                      <a:lnTo>
                        <a:pt x="1151" y="821"/>
                      </a:lnTo>
                      <a:lnTo>
                        <a:pt x="1183" y="854"/>
                      </a:lnTo>
                      <a:lnTo>
                        <a:pt x="1216" y="886"/>
                      </a:lnTo>
                      <a:lnTo>
                        <a:pt x="1250" y="916"/>
                      </a:lnTo>
                      <a:lnTo>
                        <a:pt x="1284" y="945"/>
                      </a:lnTo>
                      <a:lnTo>
                        <a:pt x="1319" y="971"/>
                      </a:lnTo>
                      <a:lnTo>
                        <a:pt x="1355" y="995"/>
                      </a:lnTo>
                      <a:lnTo>
                        <a:pt x="1391" y="1017"/>
                      </a:lnTo>
                      <a:lnTo>
                        <a:pt x="1429" y="1036"/>
                      </a:lnTo>
                      <a:lnTo>
                        <a:pt x="1468" y="1052"/>
                      </a:lnTo>
                      <a:lnTo>
                        <a:pt x="1508" y="1066"/>
                      </a:lnTo>
                      <a:lnTo>
                        <a:pt x="1549" y="1076"/>
                      </a:lnTo>
                      <a:lnTo>
                        <a:pt x="1592" y="1082"/>
                      </a:lnTo>
                      <a:lnTo>
                        <a:pt x="1636" y="1085"/>
                      </a:lnTo>
                      <a:lnTo>
                        <a:pt x="1682" y="1085"/>
                      </a:lnTo>
                      <a:lnTo>
                        <a:pt x="1728" y="1081"/>
                      </a:lnTo>
                      <a:lnTo>
                        <a:pt x="1773" y="1073"/>
                      </a:lnTo>
                      <a:lnTo>
                        <a:pt x="1817" y="1063"/>
                      </a:lnTo>
                      <a:lnTo>
                        <a:pt x="1860" y="1050"/>
                      </a:lnTo>
                      <a:lnTo>
                        <a:pt x="1902" y="1035"/>
                      </a:lnTo>
                      <a:lnTo>
                        <a:pt x="1944" y="1016"/>
                      </a:lnTo>
                      <a:lnTo>
                        <a:pt x="1985" y="996"/>
                      </a:lnTo>
                      <a:lnTo>
                        <a:pt x="2025" y="973"/>
                      </a:lnTo>
                      <a:lnTo>
                        <a:pt x="2065" y="948"/>
                      </a:lnTo>
                      <a:lnTo>
                        <a:pt x="2104" y="922"/>
                      </a:lnTo>
                      <a:lnTo>
                        <a:pt x="2143" y="893"/>
                      </a:lnTo>
                      <a:lnTo>
                        <a:pt x="2181" y="864"/>
                      </a:lnTo>
                      <a:lnTo>
                        <a:pt x="2219" y="833"/>
                      </a:lnTo>
                      <a:lnTo>
                        <a:pt x="2256" y="801"/>
                      </a:lnTo>
                      <a:lnTo>
                        <a:pt x="2293" y="768"/>
                      </a:lnTo>
                      <a:lnTo>
                        <a:pt x="2331" y="734"/>
                      </a:lnTo>
                      <a:lnTo>
                        <a:pt x="2368" y="699"/>
                      </a:lnTo>
                      <a:lnTo>
                        <a:pt x="2404" y="664"/>
                      </a:lnTo>
                      <a:lnTo>
                        <a:pt x="2441" y="629"/>
                      </a:lnTo>
                      <a:lnTo>
                        <a:pt x="2478" y="594"/>
                      </a:lnTo>
                      <a:lnTo>
                        <a:pt x="2515" y="559"/>
                      </a:lnTo>
                      <a:lnTo>
                        <a:pt x="2552" y="524"/>
                      </a:lnTo>
                      <a:lnTo>
                        <a:pt x="2589" y="489"/>
                      </a:lnTo>
                      <a:lnTo>
                        <a:pt x="2627" y="455"/>
                      </a:lnTo>
                      <a:lnTo>
                        <a:pt x="2664" y="422"/>
                      </a:lnTo>
                      <a:lnTo>
                        <a:pt x="2702" y="390"/>
                      </a:lnTo>
                      <a:lnTo>
                        <a:pt x="2741" y="359"/>
                      </a:lnTo>
                      <a:lnTo>
                        <a:pt x="2780" y="329"/>
                      </a:lnTo>
                      <a:lnTo>
                        <a:pt x="2819" y="301"/>
                      </a:lnTo>
                      <a:lnTo>
                        <a:pt x="2859" y="274"/>
                      </a:lnTo>
                      <a:lnTo>
                        <a:pt x="2900" y="249"/>
                      </a:lnTo>
                      <a:lnTo>
                        <a:pt x="2934" y="229"/>
                      </a:lnTo>
                      <a:lnTo>
                        <a:pt x="2969" y="209"/>
                      </a:lnTo>
                      <a:lnTo>
                        <a:pt x="3003" y="189"/>
                      </a:lnTo>
                      <a:lnTo>
                        <a:pt x="3038" y="170"/>
                      </a:lnTo>
                      <a:lnTo>
                        <a:pt x="3073" y="150"/>
                      </a:lnTo>
                      <a:lnTo>
                        <a:pt x="3108" y="131"/>
                      </a:lnTo>
                      <a:lnTo>
                        <a:pt x="3143" y="111"/>
                      </a:lnTo>
                      <a:lnTo>
                        <a:pt x="3178" y="92"/>
                      </a:lnTo>
                      <a:lnTo>
                        <a:pt x="3213" y="73"/>
                      </a:lnTo>
                      <a:lnTo>
                        <a:pt x="3248" y="54"/>
                      </a:lnTo>
                      <a:lnTo>
                        <a:pt x="3283" y="35"/>
                      </a:lnTo>
                      <a:lnTo>
                        <a:pt x="3319" y="16"/>
                      </a:lnTo>
                      <a:lnTo>
                        <a:pt x="3343" y="4"/>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39">
                  <a:extLst>
                    <a:ext uri="{FF2B5EF4-FFF2-40B4-BE49-F238E27FC236}">
                      <a16:creationId xmlns:a16="http://schemas.microsoft.com/office/drawing/2014/main" id="{5B53F5F3-8F60-B6D5-18FD-DA233286325A}"/>
                    </a:ext>
                  </a:extLst>
                </p:cNvPr>
                <p:cNvSpPr>
                  <a:spLocks noChangeShapeType="1"/>
                </p:cNvSpPr>
                <p:nvPr/>
              </p:nvSpPr>
              <p:spPr bwMode="auto">
                <a:xfrm flipH="1">
                  <a:off x="9202738" y="5795963"/>
                  <a:ext cx="7445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40">
                  <a:extLst>
                    <a:ext uri="{FF2B5EF4-FFF2-40B4-BE49-F238E27FC236}">
                      <a16:creationId xmlns:a16="http://schemas.microsoft.com/office/drawing/2014/main" id="{E88931A4-A40F-FB25-0C1E-E5A3189A3B8B}"/>
                    </a:ext>
                  </a:extLst>
                </p:cNvPr>
                <p:cNvSpPr>
                  <a:spLocks noChangeShapeType="1"/>
                </p:cNvSpPr>
                <p:nvPr/>
              </p:nvSpPr>
              <p:spPr bwMode="auto">
                <a:xfrm flipH="1">
                  <a:off x="8456613" y="5795963"/>
                  <a:ext cx="7461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41">
                  <a:extLst>
                    <a:ext uri="{FF2B5EF4-FFF2-40B4-BE49-F238E27FC236}">
                      <a16:creationId xmlns:a16="http://schemas.microsoft.com/office/drawing/2014/main" id="{CCC52DEF-F8E8-3C3A-E88C-2B7A956FD8C5}"/>
                    </a:ext>
                  </a:extLst>
                </p:cNvPr>
                <p:cNvSpPr>
                  <a:spLocks noChangeShapeType="1"/>
                </p:cNvSpPr>
                <p:nvPr/>
              </p:nvSpPr>
              <p:spPr bwMode="auto">
                <a:xfrm flipH="1">
                  <a:off x="9947276" y="5795963"/>
                  <a:ext cx="7461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46">
                  <a:extLst>
                    <a:ext uri="{FF2B5EF4-FFF2-40B4-BE49-F238E27FC236}">
                      <a16:creationId xmlns:a16="http://schemas.microsoft.com/office/drawing/2014/main" id="{818F35D0-5C64-DD34-8BDF-B00D8F25BAB5}"/>
                    </a:ext>
                  </a:extLst>
                </p:cNvPr>
                <p:cNvSpPr>
                  <a:spLocks noChangeShapeType="1"/>
                </p:cNvSpPr>
                <p:nvPr/>
              </p:nvSpPr>
              <p:spPr bwMode="auto">
                <a:xfrm flipH="1">
                  <a:off x="9202738" y="5795963"/>
                  <a:ext cx="7445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48">
                  <a:extLst>
                    <a:ext uri="{FF2B5EF4-FFF2-40B4-BE49-F238E27FC236}">
                      <a16:creationId xmlns:a16="http://schemas.microsoft.com/office/drawing/2014/main" id="{21B0931D-8491-2724-BC45-D2094B63B209}"/>
                    </a:ext>
                  </a:extLst>
                </p:cNvPr>
                <p:cNvSpPr>
                  <a:spLocks noChangeShapeType="1"/>
                </p:cNvSpPr>
                <p:nvPr/>
              </p:nvSpPr>
              <p:spPr bwMode="auto">
                <a:xfrm>
                  <a:off x="9202738" y="4676776"/>
                  <a:ext cx="0" cy="111918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49">
                  <a:extLst>
                    <a:ext uri="{FF2B5EF4-FFF2-40B4-BE49-F238E27FC236}">
                      <a16:creationId xmlns:a16="http://schemas.microsoft.com/office/drawing/2014/main" id="{602C191A-82B0-2851-EAE9-13117BBFA965}"/>
                    </a:ext>
                  </a:extLst>
                </p:cNvPr>
                <p:cNvSpPr>
                  <a:spLocks noChangeShapeType="1"/>
                </p:cNvSpPr>
                <p:nvPr/>
              </p:nvSpPr>
              <p:spPr bwMode="auto">
                <a:xfrm flipH="1">
                  <a:off x="8456613" y="5795963"/>
                  <a:ext cx="7461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52">
                  <a:extLst>
                    <a:ext uri="{FF2B5EF4-FFF2-40B4-BE49-F238E27FC236}">
                      <a16:creationId xmlns:a16="http://schemas.microsoft.com/office/drawing/2014/main" id="{4CB52A36-BBD5-C45A-B33B-C6E85B72F628}"/>
                    </a:ext>
                  </a:extLst>
                </p:cNvPr>
                <p:cNvSpPr>
                  <a:spLocks noChangeShapeType="1"/>
                </p:cNvSpPr>
                <p:nvPr/>
              </p:nvSpPr>
              <p:spPr bwMode="auto">
                <a:xfrm>
                  <a:off x="10693401" y="4460876"/>
                  <a:ext cx="0" cy="133508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53">
                  <a:extLst>
                    <a:ext uri="{FF2B5EF4-FFF2-40B4-BE49-F238E27FC236}">
                      <a16:creationId xmlns:a16="http://schemas.microsoft.com/office/drawing/2014/main" id="{FA0F49B1-20C0-738B-BF48-3B03FD08DAE7}"/>
                    </a:ext>
                  </a:extLst>
                </p:cNvPr>
                <p:cNvSpPr>
                  <a:spLocks noChangeShapeType="1"/>
                </p:cNvSpPr>
                <p:nvPr/>
              </p:nvSpPr>
              <p:spPr bwMode="auto">
                <a:xfrm flipH="1">
                  <a:off x="9947276" y="5795963"/>
                  <a:ext cx="7461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54">
                  <a:extLst>
                    <a:ext uri="{FF2B5EF4-FFF2-40B4-BE49-F238E27FC236}">
                      <a16:creationId xmlns:a16="http://schemas.microsoft.com/office/drawing/2014/main" id="{5FC625A1-3215-36E1-7B1C-80D2177A946B}"/>
                    </a:ext>
                  </a:extLst>
                </p:cNvPr>
                <p:cNvSpPr>
                  <a:spLocks noChangeShapeType="1"/>
                </p:cNvSpPr>
                <p:nvPr/>
              </p:nvSpPr>
              <p:spPr bwMode="auto">
                <a:xfrm flipV="1">
                  <a:off x="9947276" y="4708526"/>
                  <a:ext cx="0" cy="108743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85">
                  <a:extLst>
                    <a:ext uri="{FF2B5EF4-FFF2-40B4-BE49-F238E27FC236}">
                      <a16:creationId xmlns:a16="http://schemas.microsoft.com/office/drawing/2014/main" id="{A2EA32F2-B12C-C9EA-D3E4-309FB0B189AA}"/>
                    </a:ext>
                  </a:extLst>
                </p:cNvPr>
                <p:cNvSpPr>
                  <a:spLocks noChangeShapeType="1"/>
                </p:cNvSpPr>
                <p:nvPr/>
              </p:nvSpPr>
              <p:spPr bwMode="auto">
                <a:xfrm>
                  <a:off x="10691813" y="3302001"/>
                  <a:ext cx="6350" cy="4763"/>
                </a:xfrm>
                <a:prstGeom prst="line">
                  <a:avLst/>
                </a:prstGeom>
                <a:noFill/>
                <a:ln w="11113">
                  <a:solidFill>
                    <a:srgbClr val="4C13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45">
                  <a:extLst>
                    <a:ext uri="{FF2B5EF4-FFF2-40B4-BE49-F238E27FC236}">
                      <a16:creationId xmlns:a16="http://schemas.microsoft.com/office/drawing/2014/main" id="{33FFCE39-1ADD-F98D-CE91-05A8FE6D9B54}"/>
                    </a:ext>
                  </a:extLst>
                </p:cNvPr>
                <p:cNvSpPr>
                  <a:spLocks noChangeShapeType="1"/>
                </p:cNvSpPr>
                <p:nvPr/>
              </p:nvSpPr>
              <p:spPr bwMode="auto">
                <a:xfrm>
                  <a:off x="10693401" y="4152901"/>
                  <a:ext cx="0" cy="30811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TextBox 44">
                  <a:extLst>
                    <a:ext uri="{FF2B5EF4-FFF2-40B4-BE49-F238E27FC236}">
                      <a16:creationId xmlns:a16="http://schemas.microsoft.com/office/drawing/2014/main" id="{7A32E240-A723-4104-FB14-F5230D372E61}"/>
                    </a:ext>
                  </a:extLst>
                </p:cNvPr>
                <p:cNvSpPr txBox="1"/>
                <p:nvPr/>
              </p:nvSpPr>
              <p:spPr>
                <a:xfrm flipH="1">
                  <a:off x="11195502" y="3759366"/>
                  <a:ext cx="662203" cy="369332"/>
                </a:xfrm>
                <a:prstGeom prst="rect">
                  <a:avLst/>
                </a:prstGeom>
                <a:noFill/>
              </p:spPr>
              <p:txBody>
                <a:bodyPr wrap="square" rtlCol="0">
                  <a:spAutoFit/>
                </a:bodyPr>
                <a:lstStyle/>
                <a:p>
                  <a:pPr algn="r"/>
                  <a:r>
                    <a:rPr lang="en-US" sz="1800" dirty="0">
                      <a:solidFill>
                        <a:srgbClr val="0000FF"/>
                      </a:solidFill>
                      <a:latin typeface="+mj-lt"/>
                    </a:rPr>
                    <a:t>2026</a:t>
                  </a:r>
                </a:p>
              </p:txBody>
            </p:sp>
            <p:grpSp>
              <p:nvGrpSpPr>
                <p:cNvPr id="47" name="Group 46">
                  <a:extLst>
                    <a:ext uri="{FF2B5EF4-FFF2-40B4-BE49-F238E27FC236}">
                      <a16:creationId xmlns:a16="http://schemas.microsoft.com/office/drawing/2014/main" id="{6452444E-52BB-9938-54E0-8F6F233FEFF2}"/>
                    </a:ext>
                  </a:extLst>
                </p:cNvPr>
                <p:cNvGrpSpPr/>
                <p:nvPr/>
              </p:nvGrpSpPr>
              <p:grpSpPr>
                <a:xfrm>
                  <a:off x="8049548" y="3932392"/>
                  <a:ext cx="3108325" cy="1868488"/>
                  <a:chOff x="4438651" y="3927476"/>
                  <a:chExt cx="3108325" cy="1868488"/>
                </a:xfrm>
              </p:grpSpPr>
              <p:sp>
                <p:nvSpPr>
                  <p:cNvPr id="56" name="Freeform 71">
                    <a:extLst>
                      <a:ext uri="{FF2B5EF4-FFF2-40B4-BE49-F238E27FC236}">
                        <a16:creationId xmlns:a16="http://schemas.microsoft.com/office/drawing/2014/main" id="{35314EB5-D16F-8335-A823-03EBF7829C0E}"/>
                      </a:ext>
                    </a:extLst>
                  </p:cNvPr>
                  <p:cNvSpPr>
                    <a:spLocks/>
                  </p:cNvSpPr>
                  <p:nvPr/>
                </p:nvSpPr>
                <p:spPr bwMode="auto">
                  <a:xfrm>
                    <a:off x="4841876" y="4460876"/>
                    <a:ext cx="746125" cy="1335088"/>
                  </a:xfrm>
                  <a:custGeom>
                    <a:avLst/>
                    <a:gdLst>
                      <a:gd name="T0" fmla="*/ 0 w 470"/>
                      <a:gd name="T1" fmla="*/ 0 h 841"/>
                      <a:gd name="T2" fmla="*/ 0 w 470"/>
                      <a:gd name="T3" fmla="*/ 841 h 841"/>
                      <a:gd name="T4" fmla="*/ 470 w 470"/>
                      <a:gd name="T5" fmla="*/ 841 h 841"/>
                      <a:gd name="T6" fmla="*/ 470 w 470"/>
                      <a:gd name="T7" fmla="*/ 137 h 841"/>
                      <a:gd name="T8" fmla="*/ 445 w 470"/>
                      <a:gd name="T9" fmla="*/ 110 h 841"/>
                      <a:gd name="T10" fmla="*/ 392 w 470"/>
                      <a:gd name="T11" fmla="*/ 46 h 841"/>
                      <a:gd name="T12" fmla="*/ 353 w 470"/>
                      <a:gd name="T13" fmla="*/ 0 h 841"/>
                      <a:gd name="T14" fmla="*/ 0 w 470"/>
                      <a:gd name="T15" fmla="*/ 0 h 8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0" h="841">
                        <a:moveTo>
                          <a:pt x="0" y="0"/>
                        </a:moveTo>
                        <a:lnTo>
                          <a:pt x="0" y="841"/>
                        </a:lnTo>
                        <a:lnTo>
                          <a:pt x="470" y="841"/>
                        </a:lnTo>
                        <a:lnTo>
                          <a:pt x="470" y="137"/>
                        </a:lnTo>
                        <a:lnTo>
                          <a:pt x="445" y="110"/>
                        </a:lnTo>
                        <a:lnTo>
                          <a:pt x="392" y="46"/>
                        </a:lnTo>
                        <a:lnTo>
                          <a:pt x="353" y="0"/>
                        </a:lnTo>
                        <a:lnTo>
                          <a:pt x="0" y="0"/>
                        </a:lnTo>
                        <a:close/>
                      </a:path>
                    </a:pathLst>
                  </a:custGeom>
                  <a:solidFill>
                    <a:srgbClr val="CCCC00"/>
                  </a:solidFill>
                  <a:ln w="0">
                    <a:solidFill>
                      <a:srgbClr val="CCCC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75">
                    <a:extLst>
                      <a:ext uri="{FF2B5EF4-FFF2-40B4-BE49-F238E27FC236}">
                        <a16:creationId xmlns:a16="http://schemas.microsoft.com/office/drawing/2014/main" id="{6FCCD07F-4862-C28E-A580-475B84C05B9C}"/>
                      </a:ext>
                    </a:extLst>
                  </p:cNvPr>
                  <p:cNvSpPr>
                    <a:spLocks/>
                  </p:cNvSpPr>
                  <p:nvPr/>
                </p:nvSpPr>
                <p:spPr bwMode="auto">
                  <a:xfrm>
                    <a:off x="5588001" y="4678363"/>
                    <a:ext cx="746125" cy="1117600"/>
                  </a:xfrm>
                  <a:custGeom>
                    <a:avLst/>
                    <a:gdLst>
                      <a:gd name="T0" fmla="*/ 470 w 470"/>
                      <a:gd name="T1" fmla="*/ 704 h 704"/>
                      <a:gd name="T2" fmla="*/ 470 w 470"/>
                      <a:gd name="T3" fmla="*/ 19 h 704"/>
                      <a:gd name="T4" fmla="*/ 433 w 470"/>
                      <a:gd name="T5" fmla="*/ 49 h 704"/>
                      <a:gd name="T6" fmla="*/ 367 w 470"/>
                      <a:gd name="T7" fmla="*/ 94 h 704"/>
                      <a:gd name="T8" fmla="*/ 296 w 470"/>
                      <a:gd name="T9" fmla="*/ 122 h 704"/>
                      <a:gd name="T10" fmla="*/ 258 w 470"/>
                      <a:gd name="T11" fmla="*/ 130 h 704"/>
                      <a:gd name="T12" fmla="*/ 220 w 470"/>
                      <a:gd name="T13" fmla="*/ 132 h 704"/>
                      <a:gd name="T14" fmla="*/ 183 w 470"/>
                      <a:gd name="T15" fmla="*/ 128 h 704"/>
                      <a:gd name="T16" fmla="*/ 149 w 470"/>
                      <a:gd name="T17" fmla="*/ 118 h 704"/>
                      <a:gd name="T18" fmla="*/ 116 w 470"/>
                      <a:gd name="T19" fmla="*/ 103 h 704"/>
                      <a:gd name="T20" fmla="*/ 86 w 470"/>
                      <a:gd name="T21" fmla="*/ 83 h 704"/>
                      <a:gd name="T22" fmla="*/ 29 w 470"/>
                      <a:gd name="T23" fmla="*/ 33 h 704"/>
                      <a:gd name="T24" fmla="*/ 0 w 470"/>
                      <a:gd name="T25" fmla="*/ 0 h 704"/>
                      <a:gd name="T26" fmla="*/ 0 w 470"/>
                      <a:gd name="T27" fmla="*/ 704 h 704"/>
                      <a:gd name="T28" fmla="*/ 470 w 470"/>
                      <a:gd name="T29" fmla="*/ 704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0" h="704">
                        <a:moveTo>
                          <a:pt x="470" y="704"/>
                        </a:moveTo>
                        <a:lnTo>
                          <a:pt x="470" y="19"/>
                        </a:lnTo>
                        <a:lnTo>
                          <a:pt x="433" y="49"/>
                        </a:lnTo>
                        <a:lnTo>
                          <a:pt x="367" y="94"/>
                        </a:lnTo>
                        <a:lnTo>
                          <a:pt x="296" y="122"/>
                        </a:lnTo>
                        <a:lnTo>
                          <a:pt x="258" y="130"/>
                        </a:lnTo>
                        <a:lnTo>
                          <a:pt x="220" y="132"/>
                        </a:lnTo>
                        <a:lnTo>
                          <a:pt x="183" y="128"/>
                        </a:lnTo>
                        <a:lnTo>
                          <a:pt x="149" y="118"/>
                        </a:lnTo>
                        <a:lnTo>
                          <a:pt x="116" y="103"/>
                        </a:lnTo>
                        <a:lnTo>
                          <a:pt x="86" y="83"/>
                        </a:lnTo>
                        <a:lnTo>
                          <a:pt x="29" y="33"/>
                        </a:lnTo>
                        <a:lnTo>
                          <a:pt x="0" y="0"/>
                        </a:lnTo>
                        <a:lnTo>
                          <a:pt x="0" y="704"/>
                        </a:lnTo>
                        <a:lnTo>
                          <a:pt x="470" y="704"/>
                        </a:lnTo>
                        <a:close/>
                      </a:path>
                    </a:pathLst>
                  </a:custGeom>
                  <a:solidFill>
                    <a:srgbClr val="FF9F7F"/>
                  </a:solidFill>
                  <a:ln w="0">
                    <a:solidFill>
                      <a:srgbClr val="FF9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77">
                    <a:extLst>
                      <a:ext uri="{FF2B5EF4-FFF2-40B4-BE49-F238E27FC236}">
                        <a16:creationId xmlns:a16="http://schemas.microsoft.com/office/drawing/2014/main" id="{43B6773E-CC8E-6C6E-61C6-8F09EA94527C}"/>
                      </a:ext>
                    </a:extLst>
                  </p:cNvPr>
                  <p:cNvSpPr>
                    <a:spLocks/>
                  </p:cNvSpPr>
                  <p:nvPr/>
                </p:nvSpPr>
                <p:spPr bwMode="auto">
                  <a:xfrm>
                    <a:off x="6334126" y="4460876"/>
                    <a:ext cx="744538" cy="1335088"/>
                  </a:xfrm>
                  <a:custGeom>
                    <a:avLst/>
                    <a:gdLst>
                      <a:gd name="T0" fmla="*/ 0 w 469"/>
                      <a:gd name="T1" fmla="*/ 156 h 841"/>
                      <a:gd name="T2" fmla="*/ 0 w 469"/>
                      <a:gd name="T3" fmla="*/ 841 h 841"/>
                      <a:gd name="T4" fmla="*/ 469 w 469"/>
                      <a:gd name="T5" fmla="*/ 841 h 841"/>
                      <a:gd name="T6" fmla="*/ 469 w 469"/>
                      <a:gd name="T7" fmla="*/ 0 h 841"/>
                      <a:gd name="T8" fmla="*/ 166 w 469"/>
                      <a:gd name="T9" fmla="*/ 0 h 841"/>
                      <a:gd name="T10" fmla="*/ 151 w 469"/>
                      <a:gd name="T11" fmla="*/ 13 h 841"/>
                      <a:gd name="T12" fmla="*/ 89 w 469"/>
                      <a:gd name="T13" fmla="*/ 73 h 841"/>
                      <a:gd name="T14" fmla="*/ 27 w 469"/>
                      <a:gd name="T15" fmla="*/ 133 h 841"/>
                      <a:gd name="T16" fmla="*/ 0 w 469"/>
                      <a:gd name="T17" fmla="*/ 156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9" h="841">
                        <a:moveTo>
                          <a:pt x="0" y="156"/>
                        </a:moveTo>
                        <a:lnTo>
                          <a:pt x="0" y="841"/>
                        </a:lnTo>
                        <a:lnTo>
                          <a:pt x="469" y="841"/>
                        </a:lnTo>
                        <a:lnTo>
                          <a:pt x="469" y="0"/>
                        </a:lnTo>
                        <a:lnTo>
                          <a:pt x="166" y="0"/>
                        </a:lnTo>
                        <a:lnTo>
                          <a:pt x="151" y="13"/>
                        </a:lnTo>
                        <a:lnTo>
                          <a:pt x="89" y="73"/>
                        </a:lnTo>
                        <a:lnTo>
                          <a:pt x="27" y="133"/>
                        </a:lnTo>
                        <a:lnTo>
                          <a:pt x="0" y="156"/>
                        </a:lnTo>
                        <a:close/>
                      </a:path>
                    </a:pathLst>
                  </a:custGeom>
                  <a:solidFill>
                    <a:srgbClr val="66CCCC"/>
                  </a:solidFill>
                  <a:ln w="0">
                    <a:solidFill>
                      <a:srgbClr val="66CCC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81">
                    <a:extLst>
                      <a:ext uri="{FF2B5EF4-FFF2-40B4-BE49-F238E27FC236}">
                        <a16:creationId xmlns:a16="http://schemas.microsoft.com/office/drawing/2014/main" id="{E9C22F8C-069F-256F-11BD-23933E6DD695}"/>
                      </a:ext>
                    </a:extLst>
                  </p:cNvPr>
                  <p:cNvSpPr>
                    <a:spLocks/>
                  </p:cNvSpPr>
                  <p:nvPr/>
                </p:nvSpPr>
                <p:spPr bwMode="auto">
                  <a:xfrm>
                    <a:off x="4841876" y="4148138"/>
                    <a:ext cx="560388" cy="312738"/>
                  </a:xfrm>
                  <a:custGeom>
                    <a:avLst/>
                    <a:gdLst>
                      <a:gd name="T0" fmla="*/ 217 w 353"/>
                      <a:gd name="T1" fmla="*/ 82 h 197"/>
                      <a:gd name="T2" fmla="*/ 105 w 353"/>
                      <a:gd name="T3" fmla="*/ 32 h 197"/>
                      <a:gd name="T4" fmla="*/ 0 w 353"/>
                      <a:gd name="T5" fmla="*/ 0 h 197"/>
                      <a:gd name="T6" fmla="*/ 0 w 353"/>
                      <a:gd name="T7" fmla="*/ 197 h 197"/>
                      <a:gd name="T8" fmla="*/ 353 w 353"/>
                      <a:gd name="T9" fmla="*/ 197 h 197"/>
                      <a:gd name="T10" fmla="*/ 338 w 353"/>
                      <a:gd name="T11" fmla="*/ 180 h 197"/>
                      <a:gd name="T12" fmla="*/ 281 w 353"/>
                      <a:gd name="T13" fmla="*/ 125 h 197"/>
                      <a:gd name="T14" fmla="*/ 217 w 353"/>
                      <a:gd name="T15" fmla="*/ 82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197">
                        <a:moveTo>
                          <a:pt x="217" y="82"/>
                        </a:moveTo>
                        <a:lnTo>
                          <a:pt x="105" y="32"/>
                        </a:lnTo>
                        <a:lnTo>
                          <a:pt x="0" y="0"/>
                        </a:lnTo>
                        <a:lnTo>
                          <a:pt x="0" y="197"/>
                        </a:lnTo>
                        <a:lnTo>
                          <a:pt x="353" y="197"/>
                        </a:lnTo>
                        <a:lnTo>
                          <a:pt x="338" y="180"/>
                        </a:lnTo>
                        <a:lnTo>
                          <a:pt x="281" y="125"/>
                        </a:lnTo>
                        <a:lnTo>
                          <a:pt x="217" y="82"/>
                        </a:lnTo>
                        <a:close/>
                      </a:path>
                    </a:pathLst>
                  </a:custGeom>
                  <a:solidFill>
                    <a:srgbClr val="FF7F9F"/>
                  </a:solidFill>
                  <a:ln w="0">
                    <a:solidFill>
                      <a:srgbClr val="FF7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84">
                    <a:extLst>
                      <a:ext uri="{FF2B5EF4-FFF2-40B4-BE49-F238E27FC236}">
                        <a16:creationId xmlns:a16="http://schemas.microsoft.com/office/drawing/2014/main" id="{36890322-3D8F-3987-2B89-8E3052927FBD}"/>
                      </a:ext>
                    </a:extLst>
                  </p:cNvPr>
                  <p:cNvSpPr>
                    <a:spLocks/>
                  </p:cNvSpPr>
                  <p:nvPr/>
                </p:nvSpPr>
                <p:spPr bwMode="auto">
                  <a:xfrm>
                    <a:off x="6597651" y="4152901"/>
                    <a:ext cx="481013" cy="307975"/>
                  </a:xfrm>
                  <a:custGeom>
                    <a:avLst/>
                    <a:gdLst>
                      <a:gd name="T0" fmla="*/ 0 w 303"/>
                      <a:gd name="T1" fmla="*/ 194 h 194"/>
                      <a:gd name="T2" fmla="*/ 303 w 303"/>
                      <a:gd name="T3" fmla="*/ 194 h 194"/>
                      <a:gd name="T4" fmla="*/ 303 w 303"/>
                      <a:gd name="T5" fmla="*/ 0 h 194"/>
                      <a:gd name="T6" fmla="*/ 116 w 303"/>
                      <a:gd name="T7" fmla="*/ 104 h 194"/>
                      <a:gd name="T8" fmla="*/ 49 w 303"/>
                      <a:gd name="T9" fmla="*/ 151 h 194"/>
                      <a:gd name="T10" fmla="*/ 0 w 303"/>
                      <a:gd name="T11" fmla="*/ 194 h 194"/>
                    </a:gdLst>
                    <a:ahLst/>
                    <a:cxnLst>
                      <a:cxn ang="0">
                        <a:pos x="T0" y="T1"/>
                      </a:cxn>
                      <a:cxn ang="0">
                        <a:pos x="T2" y="T3"/>
                      </a:cxn>
                      <a:cxn ang="0">
                        <a:pos x="T4" y="T5"/>
                      </a:cxn>
                      <a:cxn ang="0">
                        <a:pos x="T6" y="T7"/>
                      </a:cxn>
                      <a:cxn ang="0">
                        <a:pos x="T8" y="T9"/>
                      </a:cxn>
                      <a:cxn ang="0">
                        <a:pos x="T10" y="T11"/>
                      </a:cxn>
                    </a:cxnLst>
                    <a:rect l="0" t="0" r="r" b="b"/>
                    <a:pathLst>
                      <a:path w="303" h="194">
                        <a:moveTo>
                          <a:pt x="0" y="194"/>
                        </a:moveTo>
                        <a:lnTo>
                          <a:pt x="303" y="194"/>
                        </a:lnTo>
                        <a:lnTo>
                          <a:pt x="303" y="0"/>
                        </a:lnTo>
                        <a:lnTo>
                          <a:pt x="116" y="104"/>
                        </a:lnTo>
                        <a:lnTo>
                          <a:pt x="49" y="151"/>
                        </a:lnTo>
                        <a:lnTo>
                          <a:pt x="0" y="194"/>
                        </a:lnTo>
                        <a:close/>
                      </a:path>
                    </a:pathLst>
                  </a:custGeom>
                  <a:solidFill>
                    <a:srgbClr val="00FF7F"/>
                  </a:solidFill>
                  <a:ln w="0">
                    <a:solidFill>
                      <a:srgbClr val="00F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27">
                    <a:extLst>
                      <a:ext uri="{FF2B5EF4-FFF2-40B4-BE49-F238E27FC236}">
                        <a16:creationId xmlns:a16="http://schemas.microsoft.com/office/drawing/2014/main" id="{AEA9C1FA-9BF6-78D4-7FEA-5F0ED5BD4F5D}"/>
                      </a:ext>
                    </a:extLst>
                  </p:cNvPr>
                  <p:cNvSpPr>
                    <a:spLocks/>
                  </p:cNvSpPr>
                  <p:nvPr/>
                </p:nvSpPr>
                <p:spPr bwMode="auto">
                  <a:xfrm>
                    <a:off x="4438651" y="3927476"/>
                    <a:ext cx="3108325" cy="960438"/>
                  </a:xfrm>
                  <a:custGeom>
                    <a:avLst/>
                    <a:gdLst>
                      <a:gd name="T0" fmla="*/ 0 w 4646"/>
                      <a:gd name="T1" fmla="*/ 268 h 1407"/>
                      <a:gd name="T2" fmla="*/ 287 w 4646"/>
                      <a:gd name="T3" fmla="*/ 270 h 1407"/>
                      <a:gd name="T4" fmla="*/ 574 w 4646"/>
                      <a:gd name="T5" fmla="*/ 315 h 1407"/>
                      <a:gd name="T6" fmla="*/ 853 w 4646"/>
                      <a:gd name="T7" fmla="*/ 398 h 1407"/>
                      <a:gd name="T8" fmla="*/ 1118 w 4646"/>
                      <a:gd name="T9" fmla="*/ 513 h 1407"/>
                      <a:gd name="T10" fmla="*/ 1269 w 4646"/>
                      <a:gd name="T11" fmla="*/ 613 h 1407"/>
                      <a:gd name="T12" fmla="*/ 1406 w 4646"/>
                      <a:gd name="T13" fmla="*/ 743 h 1407"/>
                      <a:gd name="T14" fmla="*/ 1534 w 4646"/>
                      <a:gd name="T15" fmla="*/ 888 h 1407"/>
                      <a:gd name="T16" fmla="*/ 1659 w 4646"/>
                      <a:gd name="T17" fmla="*/ 1037 h 1407"/>
                      <a:gd name="T18" fmla="*/ 1787 w 4646"/>
                      <a:gd name="T19" fmla="*/ 1176 h 1407"/>
                      <a:gd name="T20" fmla="*/ 1922 w 4646"/>
                      <a:gd name="T21" fmla="*/ 1293 h 1407"/>
                      <a:gd name="T22" fmla="*/ 2071 w 4646"/>
                      <a:gd name="T23" fmla="*/ 1374 h 1407"/>
                      <a:gd name="T24" fmla="*/ 2152 w 4646"/>
                      <a:gd name="T25" fmla="*/ 1398 h 1407"/>
                      <a:gd name="T26" fmla="*/ 2239 w 4646"/>
                      <a:gd name="T27" fmla="*/ 1407 h 1407"/>
                      <a:gd name="T28" fmla="*/ 2331 w 4646"/>
                      <a:gd name="T29" fmla="*/ 1403 h 1407"/>
                      <a:gd name="T30" fmla="*/ 2420 w 4646"/>
                      <a:gd name="T31" fmla="*/ 1385 h 1407"/>
                      <a:gd name="T32" fmla="*/ 2588 w 4646"/>
                      <a:gd name="T33" fmla="*/ 1318 h 1407"/>
                      <a:gd name="T34" fmla="*/ 2746 w 4646"/>
                      <a:gd name="T35" fmla="*/ 1215 h 1407"/>
                      <a:gd name="T36" fmla="*/ 2897 w 4646"/>
                      <a:gd name="T37" fmla="*/ 1090 h 1407"/>
                      <a:gd name="T38" fmla="*/ 3192 w 4646"/>
                      <a:gd name="T39" fmla="*/ 811 h 1407"/>
                      <a:gd name="T40" fmla="*/ 3344 w 4646"/>
                      <a:gd name="T41" fmla="*/ 681 h 1407"/>
                      <a:gd name="T42" fmla="*/ 3503 w 4646"/>
                      <a:gd name="T43" fmla="*/ 571 h 1407"/>
                      <a:gd name="T44" fmla="*/ 4064 w 4646"/>
                      <a:gd name="T45" fmla="*/ 265 h 1407"/>
                      <a:gd name="T46" fmla="*/ 4352 w 4646"/>
                      <a:gd name="T47" fmla="*/ 127 h 1407"/>
                      <a:gd name="T48" fmla="*/ 4646 w 4646"/>
                      <a:gd name="T49" fmla="*/ 0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46" h="1407">
                        <a:moveTo>
                          <a:pt x="0" y="268"/>
                        </a:moveTo>
                        <a:lnTo>
                          <a:pt x="287" y="270"/>
                        </a:lnTo>
                        <a:lnTo>
                          <a:pt x="574" y="315"/>
                        </a:lnTo>
                        <a:lnTo>
                          <a:pt x="853" y="398"/>
                        </a:lnTo>
                        <a:lnTo>
                          <a:pt x="1118" y="513"/>
                        </a:lnTo>
                        <a:lnTo>
                          <a:pt x="1269" y="613"/>
                        </a:lnTo>
                        <a:lnTo>
                          <a:pt x="1406" y="743"/>
                        </a:lnTo>
                        <a:lnTo>
                          <a:pt x="1534" y="888"/>
                        </a:lnTo>
                        <a:lnTo>
                          <a:pt x="1659" y="1037"/>
                        </a:lnTo>
                        <a:lnTo>
                          <a:pt x="1787" y="1176"/>
                        </a:lnTo>
                        <a:lnTo>
                          <a:pt x="1922" y="1293"/>
                        </a:lnTo>
                        <a:lnTo>
                          <a:pt x="2071" y="1374"/>
                        </a:lnTo>
                        <a:lnTo>
                          <a:pt x="2152" y="1398"/>
                        </a:lnTo>
                        <a:lnTo>
                          <a:pt x="2239" y="1407"/>
                        </a:lnTo>
                        <a:lnTo>
                          <a:pt x="2331" y="1403"/>
                        </a:lnTo>
                        <a:lnTo>
                          <a:pt x="2420" y="1385"/>
                        </a:lnTo>
                        <a:lnTo>
                          <a:pt x="2588" y="1318"/>
                        </a:lnTo>
                        <a:lnTo>
                          <a:pt x="2746" y="1215"/>
                        </a:lnTo>
                        <a:lnTo>
                          <a:pt x="2897" y="1090"/>
                        </a:lnTo>
                        <a:lnTo>
                          <a:pt x="3192" y="811"/>
                        </a:lnTo>
                        <a:lnTo>
                          <a:pt x="3344" y="681"/>
                        </a:lnTo>
                        <a:lnTo>
                          <a:pt x="3503" y="571"/>
                        </a:lnTo>
                        <a:lnTo>
                          <a:pt x="4064" y="265"/>
                        </a:lnTo>
                        <a:lnTo>
                          <a:pt x="4352" y="127"/>
                        </a:lnTo>
                        <a:lnTo>
                          <a:pt x="4646"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28">
                    <a:extLst>
                      <a:ext uri="{FF2B5EF4-FFF2-40B4-BE49-F238E27FC236}">
                        <a16:creationId xmlns:a16="http://schemas.microsoft.com/office/drawing/2014/main" id="{AAF4B6F4-78E7-8ACC-533A-A68B79A5F4D5}"/>
                      </a:ext>
                    </a:extLst>
                  </p:cNvPr>
                  <p:cNvSpPr>
                    <a:spLocks noChangeShapeType="1"/>
                  </p:cNvSpPr>
                  <p:nvPr/>
                </p:nvSpPr>
                <p:spPr bwMode="auto">
                  <a:xfrm flipV="1">
                    <a:off x="4841876" y="4146551"/>
                    <a:ext cx="0" cy="31432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29">
                    <a:extLst>
                      <a:ext uri="{FF2B5EF4-FFF2-40B4-BE49-F238E27FC236}">
                        <a16:creationId xmlns:a16="http://schemas.microsoft.com/office/drawing/2014/main" id="{467AD149-318E-9B23-3865-41C188EB08F9}"/>
                      </a:ext>
                    </a:extLst>
                  </p:cNvPr>
                  <p:cNvSpPr>
                    <a:spLocks noChangeShapeType="1"/>
                  </p:cNvSpPr>
                  <p:nvPr/>
                </p:nvSpPr>
                <p:spPr bwMode="auto">
                  <a:xfrm>
                    <a:off x="7078663" y="4149726"/>
                    <a:ext cx="0" cy="31115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30">
                    <a:extLst>
                      <a:ext uri="{FF2B5EF4-FFF2-40B4-BE49-F238E27FC236}">
                        <a16:creationId xmlns:a16="http://schemas.microsoft.com/office/drawing/2014/main" id="{8E619D32-2C1F-DF6B-6811-D6B0BC0054DE}"/>
                      </a:ext>
                    </a:extLst>
                  </p:cNvPr>
                  <p:cNvSpPr>
                    <a:spLocks noChangeShapeType="1"/>
                  </p:cNvSpPr>
                  <p:nvPr/>
                </p:nvSpPr>
                <p:spPr bwMode="auto">
                  <a:xfrm flipH="1">
                    <a:off x="5588001" y="5795963"/>
                    <a:ext cx="7461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31">
                    <a:extLst>
                      <a:ext uri="{FF2B5EF4-FFF2-40B4-BE49-F238E27FC236}">
                        <a16:creationId xmlns:a16="http://schemas.microsoft.com/office/drawing/2014/main" id="{647718C3-E084-8833-5838-23ACFD2FCE2C}"/>
                      </a:ext>
                    </a:extLst>
                  </p:cNvPr>
                  <p:cNvSpPr>
                    <a:spLocks noChangeShapeType="1"/>
                  </p:cNvSpPr>
                  <p:nvPr/>
                </p:nvSpPr>
                <p:spPr bwMode="auto">
                  <a:xfrm>
                    <a:off x="4841876" y="4460876"/>
                    <a:ext cx="56038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33">
                    <a:extLst>
                      <a:ext uri="{FF2B5EF4-FFF2-40B4-BE49-F238E27FC236}">
                        <a16:creationId xmlns:a16="http://schemas.microsoft.com/office/drawing/2014/main" id="{C3FEB781-02BB-5FA7-8271-6A835395DE11}"/>
                      </a:ext>
                    </a:extLst>
                  </p:cNvPr>
                  <p:cNvSpPr>
                    <a:spLocks noChangeShapeType="1"/>
                  </p:cNvSpPr>
                  <p:nvPr/>
                </p:nvSpPr>
                <p:spPr bwMode="auto">
                  <a:xfrm flipH="1">
                    <a:off x="4841876" y="5795963"/>
                    <a:ext cx="7461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34">
                    <a:extLst>
                      <a:ext uri="{FF2B5EF4-FFF2-40B4-BE49-F238E27FC236}">
                        <a16:creationId xmlns:a16="http://schemas.microsoft.com/office/drawing/2014/main" id="{4B0DEF74-36B2-5631-963E-9180F2E8E461}"/>
                      </a:ext>
                    </a:extLst>
                  </p:cNvPr>
                  <p:cNvSpPr>
                    <a:spLocks noChangeShapeType="1"/>
                  </p:cNvSpPr>
                  <p:nvPr/>
                </p:nvSpPr>
                <p:spPr bwMode="auto">
                  <a:xfrm flipV="1">
                    <a:off x="4841876" y="4460876"/>
                    <a:ext cx="0" cy="133508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35">
                    <a:extLst>
                      <a:ext uri="{FF2B5EF4-FFF2-40B4-BE49-F238E27FC236}">
                        <a16:creationId xmlns:a16="http://schemas.microsoft.com/office/drawing/2014/main" id="{464BC0F4-F177-90BF-F9B6-E3A374CEDAB1}"/>
                      </a:ext>
                    </a:extLst>
                  </p:cNvPr>
                  <p:cNvSpPr>
                    <a:spLocks noChangeShapeType="1"/>
                  </p:cNvSpPr>
                  <p:nvPr/>
                </p:nvSpPr>
                <p:spPr bwMode="auto">
                  <a:xfrm>
                    <a:off x="6597651" y="4460876"/>
                    <a:ext cx="48101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36">
                    <a:extLst>
                      <a:ext uri="{FF2B5EF4-FFF2-40B4-BE49-F238E27FC236}">
                        <a16:creationId xmlns:a16="http://schemas.microsoft.com/office/drawing/2014/main" id="{9D220452-4E7B-A856-8653-DB39B1FCEC8D}"/>
                      </a:ext>
                    </a:extLst>
                  </p:cNvPr>
                  <p:cNvSpPr>
                    <a:spLocks noChangeShapeType="1"/>
                  </p:cNvSpPr>
                  <p:nvPr/>
                </p:nvSpPr>
                <p:spPr bwMode="auto">
                  <a:xfrm>
                    <a:off x="7078663" y="4460876"/>
                    <a:ext cx="0" cy="133508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37">
                    <a:extLst>
                      <a:ext uri="{FF2B5EF4-FFF2-40B4-BE49-F238E27FC236}">
                        <a16:creationId xmlns:a16="http://schemas.microsoft.com/office/drawing/2014/main" id="{2B9A4E6F-A81A-4DE7-14A5-8344428E21E0}"/>
                      </a:ext>
                    </a:extLst>
                  </p:cNvPr>
                  <p:cNvSpPr>
                    <a:spLocks noChangeShapeType="1"/>
                  </p:cNvSpPr>
                  <p:nvPr/>
                </p:nvSpPr>
                <p:spPr bwMode="auto">
                  <a:xfrm flipH="1">
                    <a:off x="6334126" y="5795963"/>
                    <a:ext cx="7445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32">
                    <a:extLst>
                      <a:ext uri="{FF2B5EF4-FFF2-40B4-BE49-F238E27FC236}">
                        <a16:creationId xmlns:a16="http://schemas.microsoft.com/office/drawing/2014/main" id="{23E4BE6D-C120-A655-CA8C-C82D96E2CBF9}"/>
                      </a:ext>
                    </a:extLst>
                  </p:cNvPr>
                  <p:cNvSpPr>
                    <a:spLocks noChangeShapeType="1"/>
                  </p:cNvSpPr>
                  <p:nvPr/>
                </p:nvSpPr>
                <p:spPr bwMode="auto">
                  <a:xfrm>
                    <a:off x="5588001" y="4681538"/>
                    <a:ext cx="0" cy="111442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38">
                    <a:extLst>
                      <a:ext uri="{FF2B5EF4-FFF2-40B4-BE49-F238E27FC236}">
                        <a16:creationId xmlns:a16="http://schemas.microsoft.com/office/drawing/2014/main" id="{AE55D4E4-D3DE-A436-7740-222083C7B2CC}"/>
                      </a:ext>
                    </a:extLst>
                  </p:cNvPr>
                  <p:cNvSpPr>
                    <a:spLocks noChangeShapeType="1"/>
                  </p:cNvSpPr>
                  <p:nvPr/>
                </p:nvSpPr>
                <p:spPr bwMode="auto">
                  <a:xfrm flipV="1">
                    <a:off x="6334126" y="4710113"/>
                    <a:ext cx="0" cy="108585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grpSp>
    </p:spTree>
    <p:extLst>
      <p:ext uri="{BB962C8B-B14F-4D97-AF65-F5344CB8AC3E}">
        <p14:creationId xmlns:p14="http://schemas.microsoft.com/office/powerpoint/2010/main" val="4133104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C6759-7A32-818F-1D49-380469B298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1A401E-58BF-13D0-0D13-09CD68EE6F91}"/>
              </a:ext>
            </a:extLst>
          </p:cNvPr>
          <p:cNvSpPr>
            <a:spLocks noGrp="1"/>
          </p:cNvSpPr>
          <p:nvPr>
            <p:ph type="title"/>
          </p:nvPr>
        </p:nvSpPr>
        <p:spPr/>
        <p:txBody>
          <a:bodyPr/>
          <a:lstStyle/>
          <a:p>
            <a:r>
              <a:rPr lang="en-US" dirty="0"/>
              <a:t>I. Reliction &amp; Erosion</a:t>
            </a:r>
          </a:p>
        </p:txBody>
      </p:sp>
      <p:sp>
        <p:nvSpPr>
          <p:cNvPr id="40" name="Content Placeholder 39">
            <a:extLst>
              <a:ext uri="{FF2B5EF4-FFF2-40B4-BE49-F238E27FC236}">
                <a16:creationId xmlns:a16="http://schemas.microsoft.com/office/drawing/2014/main" id="{77D547AC-8FCF-800A-9C06-645F2635C14B}"/>
              </a:ext>
            </a:extLst>
          </p:cNvPr>
          <p:cNvSpPr>
            <a:spLocks noGrp="1"/>
          </p:cNvSpPr>
          <p:nvPr>
            <p:ph idx="1"/>
          </p:nvPr>
        </p:nvSpPr>
        <p:spPr/>
        <p:txBody>
          <a:bodyPr/>
          <a:lstStyle/>
          <a:p>
            <a:r>
              <a:rPr lang="en-US" dirty="0"/>
              <a:t>1. Reliction</a:t>
            </a:r>
          </a:p>
          <a:p>
            <a:pPr lvl="1"/>
            <a:r>
              <a:rPr lang="en-US" dirty="0"/>
              <a:t>b. Example Two</a:t>
            </a:r>
          </a:p>
          <a:p>
            <a:pPr lvl="2"/>
            <a:r>
              <a:rPr lang="en-US" dirty="0"/>
              <a:t>Over a 29 year period lake depth gradually increases causing shore to move inland.</a:t>
            </a:r>
          </a:p>
          <a:p>
            <a:pPr lvl="2"/>
            <a:r>
              <a:rPr lang="en-US" dirty="0"/>
              <a:t>Is stable for a few years, then lake level slowly decreases causing shore to recede, after which it stabilizes.</a:t>
            </a:r>
          </a:p>
          <a:p>
            <a:pPr lvl="2"/>
            <a:endParaRPr lang="en-US" dirty="0"/>
          </a:p>
        </p:txBody>
      </p:sp>
      <p:grpSp>
        <p:nvGrpSpPr>
          <p:cNvPr id="8" name="Group 7">
            <a:extLst>
              <a:ext uri="{FF2B5EF4-FFF2-40B4-BE49-F238E27FC236}">
                <a16:creationId xmlns:a16="http://schemas.microsoft.com/office/drawing/2014/main" id="{19675CBD-27D7-8811-C305-66EA562022BE}"/>
              </a:ext>
            </a:extLst>
          </p:cNvPr>
          <p:cNvGrpSpPr/>
          <p:nvPr/>
        </p:nvGrpSpPr>
        <p:grpSpPr>
          <a:xfrm>
            <a:off x="1201550" y="3465576"/>
            <a:ext cx="9019697" cy="3073706"/>
            <a:chOff x="1201550" y="3200400"/>
            <a:chExt cx="9019697" cy="3073706"/>
          </a:xfrm>
        </p:grpSpPr>
        <p:grpSp>
          <p:nvGrpSpPr>
            <p:cNvPr id="114" name="Group 113">
              <a:extLst>
                <a:ext uri="{FF2B5EF4-FFF2-40B4-BE49-F238E27FC236}">
                  <a16:creationId xmlns:a16="http://schemas.microsoft.com/office/drawing/2014/main" id="{A82A8241-18F2-0783-2B17-6EAE609099C2}"/>
                </a:ext>
              </a:extLst>
            </p:cNvPr>
            <p:cNvGrpSpPr/>
            <p:nvPr/>
          </p:nvGrpSpPr>
          <p:grpSpPr>
            <a:xfrm>
              <a:off x="1201550" y="3529584"/>
              <a:ext cx="3727872" cy="2744522"/>
              <a:chOff x="217783" y="3051442"/>
              <a:chExt cx="3727872" cy="2744522"/>
            </a:xfrm>
          </p:grpSpPr>
          <p:grpSp>
            <p:nvGrpSpPr>
              <p:cNvPr id="52" name="Group 51">
                <a:extLst>
                  <a:ext uri="{FF2B5EF4-FFF2-40B4-BE49-F238E27FC236}">
                    <a16:creationId xmlns:a16="http://schemas.microsoft.com/office/drawing/2014/main" id="{355FE400-9A85-13AA-CB88-25E9C7A5623F}"/>
                  </a:ext>
                </a:extLst>
              </p:cNvPr>
              <p:cNvGrpSpPr/>
              <p:nvPr/>
            </p:nvGrpSpPr>
            <p:grpSpPr>
              <a:xfrm>
                <a:off x="296442" y="3051442"/>
                <a:ext cx="3649213" cy="2744522"/>
                <a:chOff x="296442" y="3051442"/>
                <a:chExt cx="3649213" cy="2744522"/>
              </a:xfrm>
            </p:grpSpPr>
            <p:sp>
              <p:nvSpPr>
                <p:cNvPr id="53" name="Rectangle 70">
                  <a:extLst>
                    <a:ext uri="{FF2B5EF4-FFF2-40B4-BE49-F238E27FC236}">
                      <a16:creationId xmlns:a16="http://schemas.microsoft.com/office/drawing/2014/main" id="{9051AE0A-2CA9-6A7B-9F35-2A1D711DEF33}"/>
                    </a:ext>
                  </a:extLst>
                </p:cNvPr>
                <p:cNvSpPr>
                  <a:spLocks noChangeArrowheads="1"/>
                </p:cNvSpPr>
                <p:nvPr/>
              </p:nvSpPr>
              <p:spPr bwMode="auto">
                <a:xfrm>
                  <a:off x="1227138" y="4460876"/>
                  <a:ext cx="744538" cy="1335088"/>
                </a:xfrm>
                <a:prstGeom prst="rect">
                  <a:avLst/>
                </a:prstGeom>
                <a:solidFill>
                  <a:srgbClr val="CCCC00"/>
                </a:solidFill>
                <a:ln w="0">
                  <a:solidFill>
                    <a:srgbClr val="CCCC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Rectangle 73">
                  <a:extLst>
                    <a:ext uri="{FF2B5EF4-FFF2-40B4-BE49-F238E27FC236}">
                      <a16:creationId xmlns:a16="http://schemas.microsoft.com/office/drawing/2014/main" id="{182A07CB-6483-FC44-EAFC-FAF9A62B832F}"/>
                    </a:ext>
                  </a:extLst>
                </p:cNvPr>
                <p:cNvSpPr>
                  <a:spLocks noChangeArrowheads="1"/>
                </p:cNvSpPr>
                <p:nvPr/>
              </p:nvSpPr>
              <p:spPr bwMode="auto">
                <a:xfrm>
                  <a:off x="1971676" y="4460876"/>
                  <a:ext cx="746125" cy="1335088"/>
                </a:xfrm>
                <a:prstGeom prst="rect">
                  <a:avLst/>
                </a:prstGeom>
                <a:solidFill>
                  <a:srgbClr val="FF9F7F"/>
                </a:solidFill>
                <a:ln w="0">
                  <a:solidFill>
                    <a:srgbClr val="FF9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Rectangle 76">
                  <a:extLst>
                    <a:ext uri="{FF2B5EF4-FFF2-40B4-BE49-F238E27FC236}">
                      <a16:creationId xmlns:a16="http://schemas.microsoft.com/office/drawing/2014/main" id="{D4B7F7DD-29B0-514D-DB71-9BC136DCCE40}"/>
                    </a:ext>
                  </a:extLst>
                </p:cNvPr>
                <p:cNvSpPr>
                  <a:spLocks noChangeArrowheads="1"/>
                </p:cNvSpPr>
                <p:nvPr/>
              </p:nvSpPr>
              <p:spPr bwMode="auto">
                <a:xfrm>
                  <a:off x="2717801" y="4460876"/>
                  <a:ext cx="746125" cy="1335088"/>
                </a:xfrm>
                <a:prstGeom prst="rect">
                  <a:avLst/>
                </a:prstGeom>
                <a:solidFill>
                  <a:srgbClr val="66CCCC"/>
                </a:solidFill>
                <a:ln w="0">
                  <a:solidFill>
                    <a:srgbClr val="66CCC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80">
                  <a:extLst>
                    <a:ext uri="{FF2B5EF4-FFF2-40B4-BE49-F238E27FC236}">
                      <a16:creationId xmlns:a16="http://schemas.microsoft.com/office/drawing/2014/main" id="{D0289F9F-EB28-B64D-7F43-76813FBCB93B}"/>
                    </a:ext>
                  </a:extLst>
                </p:cNvPr>
                <p:cNvSpPr>
                  <a:spLocks/>
                </p:cNvSpPr>
                <p:nvPr/>
              </p:nvSpPr>
              <p:spPr bwMode="auto">
                <a:xfrm>
                  <a:off x="1227138" y="3243263"/>
                  <a:ext cx="744538" cy="1217613"/>
                </a:xfrm>
                <a:custGeom>
                  <a:avLst/>
                  <a:gdLst>
                    <a:gd name="T0" fmla="*/ 0 w 469"/>
                    <a:gd name="T1" fmla="*/ 767 h 767"/>
                    <a:gd name="T2" fmla="*/ 469 w 469"/>
                    <a:gd name="T3" fmla="*/ 767 h 767"/>
                    <a:gd name="T4" fmla="*/ 469 w 469"/>
                    <a:gd name="T5" fmla="*/ 82 h 767"/>
                    <a:gd name="T6" fmla="*/ 425 w 469"/>
                    <a:gd name="T7" fmla="*/ 57 h 767"/>
                    <a:gd name="T8" fmla="*/ 388 w 469"/>
                    <a:gd name="T9" fmla="*/ 40 h 767"/>
                    <a:gd name="T10" fmla="*/ 350 w 469"/>
                    <a:gd name="T11" fmla="*/ 29 h 767"/>
                    <a:gd name="T12" fmla="*/ 224 w 469"/>
                    <a:gd name="T13" fmla="*/ 10 h 767"/>
                    <a:gd name="T14" fmla="*/ 95 w 469"/>
                    <a:gd name="T15" fmla="*/ 1 h 767"/>
                    <a:gd name="T16" fmla="*/ 0 w 469"/>
                    <a:gd name="T17" fmla="*/ 0 h 767"/>
                    <a:gd name="T18" fmla="*/ 0 w 469"/>
                    <a:gd name="T19" fmla="*/ 76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 h="767">
                      <a:moveTo>
                        <a:pt x="0" y="767"/>
                      </a:moveTo>
                      <a:lnTo>
                        <a:pt x="469" y="767"/>
                      </a:lnTo>
                      <a:lnTo>
                        <a:pt x="469" y="82"/>
                      </a:lnTo>
                      <a:lnTo>
                        <a:pt x="425" y="57"/>
                      </a:lnTo>
                      <a:lnTo>
                        <a:pt x="388" y="40"/>
                      </a:lnTo>
                      <a:lnTo>
                        <a:pt x="350" y="29"/>
                      </a:lnTo>
                      <a:lnTo>
                        <a:pt x="224" y="10"/>
                      </a:lnTo>
                      <a:lnTo>
                        <a:pt x="95" y="1"/>
                      </a:lnTo>
                      <a:lnTo>
                        <a:pt x="0" y="0"/>
                      </a:lnTo>
                      <a:lnTo>
                        <a:pt x="0" y="767"/>
                      </a:lnTo>
                      <a:close/>
                    </a:path>
                  </a:pathLst>
                </a:custGeom>
                <a:solidFill>
                  <a:srgbClr val="FF7F9F"/>
                </a:solidFill>
                <a:ln w="0">
                  <a:solidFill>
                    <a:srgbClr val="FF7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82">
                  <a:extLst>
                    <a:ext uri="{FF2B5EF4-FFF2-40B4-BE49-F238E27FC236}">
                      <a16:creationId xmlns:a16="http://schemas.microsoft.com/office/drawing/2014/main" id="{2C69CCA7-3B50-DBF6-B9B1-54DDAA7F5F90}"/>
                    </a:ext>
                  </a:extLst>
                </p:cNvPr>
                <p:cNvSpPr>
                  <a:spLocks/>
                </p:cNvSpPr>
                <p:nvPr/>
              </p:nvSpPr>
              <p:spPr bwMode="auto">
                <a:xfrm>
                  <a:off x="1971676" y="3373438"/>
                  <a:ext cx="746125" cy="1087438"/>
                </a:xfrm>
                <a:custGeom>
                  <a:avLst/>
                  <a:gdLst>
                    <a:gd name="T0" fmla="*/ 470 w 470"/>
                    <a:gd name="T1" fmla="*/ 685 h 685"/>
                    <a:gd name="T2" fmla="*/ 470 w 470"/>
                    <a:gd name="T3" fmla="*/ 53 h 685"/>
                    <a:gd name="T4" fmla="*/ 434 w 470"/>
                    <a:gd name="T5" fmla="*/ 73 h 685"/>
                    <a:gd name="T6" fmla="*/ 393 w 470"/>
                    <a:gd name="T7" fmla="*/ 88 h 685"/>
                    <a:gd name="T8" fmla="*/ 338 w 470"/>
                    <a:gd name="T9" fmla="*/ 101 h 685"/>
                    <a:gd name="T10" fmla="*/ 282 w 470"/>
                    <a:gd name="T11" fmla="*/ 104 h 685"/>
                    <a:gd name="T12" fmla="*/ 225 w 470"/>
                    <a:gd name="T13" fmla="*/ 100 h 685"/>
                    <a:gd name="T14" fmla="*/ 170 w 470"/>
                    <a:gd name="T15" fmla="*/ 88 h 685"/>
                    <a:gd name="T16" fmla="*/ 132 w 470"/>
                    <a:gd name="T17" fmla="*/ 75 h 685"/>
                    <a:gd name="T18" fmla="*/ 96 w 470"/>
                    <a:gd name="T19" fmla="*/ 58 h 685"/>
                    <a:gd name="T20" fmla="*/ 26 w 470"/>
                    <a:gd name="T21" fmla="*/ 15 h 685"/>
                    <a:gd name="T22" fmla="*/ 0 w 470"/>
                    <a:gd name="T23" fmla="*/ 0 h 685"/>
                    <a:gd name="T24" fmla="*/ 0 w 470"/>
                    <a:gd name="T25" fmla="*/ 685 h 685"/>
                    <a:gd name="T26" fmla="*/ 470 w 470"/>
                    <a:gd name="T27" fmla="*/ 685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0" h="685">
                      <a:moveTo>
                        <a:pt x="470" y="685"/>
                      </a:moveTo>
                      <a:lnTo>
                        <a:pt x="470" y="53"/>
                      </a:lnTo>
                      <a:lnTo>
                        <a:pt x="434" y="73"/>
                      </a:lnTo>
                      <a:lnTo>
                        <a:pt x="393" y="88"/>
                      </a:lnTo>
                      <a:lnTo>
                        <a:pt x="338" y="101"/>
                      </a:lnTo>
                      <a:lnTo>
                        <a:pt x="282" y="104"/>
                      </a:lnTo>
                      <a:lnTo>
                        <a:pt x="225" y="100"/>
                      </a:lnTo>
                      <a:lnTo>
                        <a:pt x="170" y="88"/>
                      </a:lnTo>
                      <a:lnTo>
                        <a:pt x="132" y="75"/>
                      </a:lnTo>
                      <a:lnTo>
                        <a:pt x="96" y="58"/>
                      </a:lnTo>
                      <a:lnTo>
                        <a:pt x="26" y="15"/>
                      </a:lnTo>
                      <a:lnTo>
                        <a:pt x="0" y="0"/>
                      </a:lnTo>
                      <a:lnTo>
                        <a:pt x="0" y="685"/>
                      </a:lnTo>
                      <a:lnTo>
                        <a:pt x="470" y="685"/>
                      </a:lnTo>
                      <a:close/>
                    </a:path>
                  </a:pathLst>
                </a:custGeom>
                <a:solidFill>
                  <a:srgbClr val="7F9FFF"/>
                </a:solidFill>
                <a:ln w="0">
                  <a:solidFill>
                    <a:srgbClr val="7F9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83">
                  <a:extLst>
                    <a:ext uri="{FF2B5EF4-FFF2-40B4-BE49-F238E27FC236}">
                      <a16:creationId xmlns:a16="http://schemas.microsoft.com/office/drawing/2014/main" id="{57122380-11B7-6081-7733-F1045D6620BC}"/>
                    </a:ext>
                  </a:extLst>
                </p:cNvPr>
                <p:cNvSpPr>
                  <a:spLocks/>
                </p:cNvSpPr>
                <p:nvPr/>
              </p:nvSpPr>
              <p:spPr bwMode="auto">
                <a:xfrm>
                  <a:off x="2717801" y="3200401"/>
                  <a:ext cx="746125" cy="1260475"/>
                </a:xfrm>
                <a:custGeom>
                  <a:avLst/>
                  <a:gdLst>
                    <a:gd name="T0" fmla="*/ 470 w 470"/>
                    <a:gd name="T1" fmla="*/ 794 h 794"/>
                    <a:gd name="T2" fmla="*/ 470 w 470"/>
                    <a:gd name="T3" fmla="*/ 0 h 794"/>
                    <a:gd name="T4" fmla="*/ 367 w 470"/>
                    <a:gd name="T5" fmla="*/ 8 h 794"/>
                    <a:gd name="T6" fmla="*/ 236 w 470"/>
                    <a:gd name="T7" fmla="*/ 32 h 794"/>
                    <a:gd name="T8" fmla="*/ 194 w 470"/>
                    <a:gd name="T9" fmla="*/ 45 h 794"/>
                    <a:gd name="T10" fmla="*/ 155 w 470"/>
                    <a:gd name="T11" fmla="*/ 64 h 794"/>
                    <a:gd name="T12" fmla="*/ 79 w 470"/>
                    <a:gd name="T13" fmla="*/ 112 h 794"/>
                    <a:gd name="T14" fmla="*/ 3 w 470"/>
                    <a:gd name="T15" fmla="*/ 161 h 794"/>
                    <a:gd name="T16" fmla="*/ 0 w 470"/>
                    <a:gd name="T17" fmla="*/ 162 h 794"/>
                    <a:gd name="T18" fmla="*/ 0 w 470"/>
                    <a:gd name="T19" fmla="*/ 794 h 794"/>
                    <a:gd name="T20" fmla="*/ 470 w 470"/>
                    <a:gd name="T21"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0" h="794">
                      <a:moveTo>
                        <a:pt x="470" y="794"/>
                      </a:moveTo>
                      <a:lnTo>
                        <a:pt x="470" y="0"/>
                      </a:lnTo>
                      <a:lnTo>
                        <a:pt x="367" y="8"/>
                      </a:lnTo>
                      <a:lnTo>
                        <a:pt x="236" y="32"/>
                      </a:lnTo>
                      <a:lnTo>
                        <a:pt x="194" y="45"/>
                      </a:lnTo>
                      <a:lnTo>
                        <a:pt x="155" y="64"/>
                      </a:lnTo>
                      <a:lnTo>
                        <a:pt x="79" y="112"/>
                      </a:lnTo>
                      <a:lnTo>
                        <a:pt x="3" y="161"/>
                      </a:lnTo>
                      <a:lnTo>
                        <a:pt x="0" y="162"/>
                      </a:lnTo>
                      <a:lnTo>
                        <a:pt x="0" y="794"/>
                      </a:lnTo>
                      <a:lnTo>
                        <a:pt x="470" y="794"/>
                      </a:lnTo>
                      <a:close/>
                    </a:path>
                  </a:pathLst>
                </a:custGeom>
                <a:solidFill>
                  <a:srgbClr val="00FF7F"/>
                </a:solidFill>
                <a:ln w="0">
                  <a:solidFill>
                    <a:srgbClr val="00F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5">
                  <a:extLst>
                    <a:ext uri="{FF2B5EF4-FFF2-40B4-BE49-F238E27FC236}">
                      <a16:creationId xmlns:a16="http://schemas.microsoft.com/office/drawing/2014/main" id="{9E94AED8-E2F8-9A4A-EFD9-9D7578B3A94A}"/>
                    </a:ext>
                  </a:extLst>
                </p:cNvPr>
                <p:cNvSpPr>
                  <a:spLocks/>
                </p:cNvSpPr>
                <p:nvPr/>
              </p:nvSpPr>
              <p:spPr bwMode="auto">
                <a:xfrm>
                  <a:off x="969963" y="3194051"/>
                  <a:ext cx="2963863" cy="344488"/>
                </a:xfrm>
                <a:custGeom>
                  <a:avLst/>
                  <a:gdLst>
                    <a:gd name="T0" fmla="*/ 0 w 4428"/>
                    <a:gd name="T1" fmla="*/ 83 h 505"/>
                    <a:gd name="T2" fmla="*/ 305 w 4428"/>
                    <a:gd name="T3" fmla="*/ 72 h 505"/>
                    <a:gd name="T4" fmla="*/ 610 w 4428"/>
                    <a:gd name="T5" fmla="*/ 74 h 505"/>
                    <a:gd name="T6" fmla="*/ 914 w 4428"/>
                    <a:gd name="T7" fmla="*/ 95 h 505"/>
                    <a:gd name="T8" fmla="*/ 1214 w 4428"/>
                    <a:gd name="T9" fmla="*/ 140 h 505"/>
                    <a:gd name="T10" fmla="*/ 1305 w 4428"/>
                    <a:gd name="T11" fmla="*/ 166 h 505"/>
                    <a:gd name="T12" fmla="*/ 1392 w 4428"/>
                    <a:gd name="T13" fmla="*/ 204 h 505"/>
                    <a:gd name="T14" fmla="*/ 1558 w 4428"/>
                    <a:gd name="T15" fmla="*/ 299 h 505"/>
                    <a:gd name="T16" fmla="*/ 1724 w 4428"/>
                    <a:gd name="T17" fmla="*/ 397 h 505"/>
                    <a:gd name="T18" fmla="*/ 1810 w 4428"/>
                    <a:gd name="T19" fmla="*/ 438 h 505"/>
                    <a:gd name="T20" fmla="*/ 1900 w 4428"/>
                    <a:gd name="T21" fmla="*/ 469 h 505"/>
                    <a:gd name="T22" fmla="*/ 2030 w 4428"/>
                    <a:gd name="T23" fmla="*/ 496 h 505"/>
                    <a:gd name="T24" fmla="*/ 2165 w 4428"/>
                    <a:gd name="T25" fmla="*/ 505 h 505"/>
                    <a:gd name="T26" fmla="*/ 2299 w 4428"/>
                    <a:gd name="T27" fmla="*/ 497 h 505"/>
                    <a:gd name="T28" fmla="*/ 2428 w 4428"/>
                    <a:gd name="T29" fmla="*/ 469 h 505"/>
                    <a:gd name="T30" fmla="*/ 2526 w 4428"/>
                    <a:gd name="T31" fmla="*/ 432 h 505"/>
                    <a:gd name="T32" fmla="*/ 2619 w 4428"/>
                    <a:gd name="T33" fmla="*/ 383 h 505"/>
                    <a:gd name="T34" fmla="*/ 2798 w 4428"/>
                    <a:gd name="T35" fmla="*/ 269 h 505"/>
                    <a:gd name="T36" fmla="*/ 2978 w 4428"/>
                    <a:gd name="T37" fmla="*/ 158 h 505"/>
                    <a:gd name="T38" fmla="*/ 3072 w 4428"/>
                    <a:gd name="T39" fmla="*/ 114 h 505"/>
                    <a:gd name="T40" fmla="*/ 3171 w 4428"/>
                    <a:gd name="T41" fmla="*/ 83 h 505"/>
                    <a:gd name="T42" fmla="*/ 3481 w 4428"/>
                    <a:gd name="T43" fmla="*/ 29 h 505"/>
                    <a:gd name="T44" fmla="*/ 3796 w 4428"/>
                    <a:gd name="T45" fmla="*/ 4 h 505"/>
                    <a:gd name="T46" fmla="*/ 4113 w 4428"/>
                    <a:gd name="T47" fmla="*/ 0 h 505"/>
                    <a:gd name="T48" fmla="*/ 4428 w 4428"/>
                    <a:gd name="T49" fmla="*/ 12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28" h="505">
                      <a:moveTo>
                        <a:pt x="0" y="83"/>
                      </a:moveTo>
                      <a:lnTo>
                        <a:pt x="305" y="72"/>
                      </a:lnTo>
                      <a:lnTo>
                        <a:pt x="610" y="74"/>
                      </a:lnTo>
                      <a:lnTo>
                        <a:pt x="914" y="95"/>
                      </a:lnTo>
                      <a:lnTo>
                        <a:pt x="1214" y="140"/>
                      </a:lnTo>
                      <a:lnTo>
                        <a:pt x="1305" y="166"/>
                      </a:lnTo>
                      <a:lnTo>
                        <a:pt x="1392" y="204"/>
                      </a:lnTo>
                      <a:lnTo>
                        <a:pt x="1558" y="299"/>
                      </a:lnTo>
                      <a:lnTo>
                        <a:pt x="1724" y="397"/>
                      </a:lnTo>
                      <a:lnTo>
                        <a:pt x="1810" y="438"/>
                      </a:lnTo>
                      <a:lnTo>
                        <a:pt x="1900" y="469"/>
                      </a:lnTo>
                      <a:lnTo>
                        <a:pt x="2030" y="496"/>
                      </a:lnTo>
                      <a:lnTo>
                        <a:pt x="2165" y="505"/>
                      </a:lnTo>
                      <a:lnTo>
                        <a:pt x="2299" y="497"/>
                      </a:lnTo>
                      <a:lnTo>
                        <a:pt x="2428" y="469"/>
                      </a:lnTo>
                      <a:lnTo>
                        <a:pt x="2526" y="432"/>
                      </a:lnTo>
                      <a:lnTo>
                        <a:pt x="2619" y="383"/>
                      </a:lnTo>
                      <a:lnTo>
                        <a:pt x="2798" y="269"/>
                      </a:lnTo>
                      <a:lnTo>
                        <a:pt x="2978" y="158"/>
                      </a:lnTo>
                      <a:lnTo>
                        <a:pt x="3072" y="114"/>
                      </a:lnTo>
                      <a:lnTo>
                        <a:pt x="3171" y="83"/>
                      </a:lnTo>
                      <a:lnTo>
                        <a:pt x="3481" y="29"/>
                      </a:lnTo>
                      <a:lnTo>
                        <a:pt x="3796" y="4"/>
                      </a:lnTo>
                      <a:lnTo>
                        <a:pt x="4113" y="0"/>
                      </a:lnTo>
                      <a:lnTo>
                        <a:pt x="4428" y="1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6">
                  <a:extLst>
                    <a:ext uri="{FF2B5EF4-FFF2-40B4-BE49-F238E27FC236}">
                      <a16:creationId xmlns:a16="http://schemas.microsoft.com/office/drawing/2014/main" id="{4C204F0E-F357-CB27-9E2D-76DF7CCD12DE}"/>
                    </a:ext>
                  </a:extLst>
                </p:cNvPr>
                <p:cNvSpPr>
                  <a:spLocks/>
                </p:cNvSpPr>
                <p:nvPr/>
              </p:nvSpPr>
              <p:spPr bwMode="auto">
                <a:xfrm>
                  <a:off x="996080" y="3524354"/>
                  <a:ext cx="2949575" cy="484188"/>
                </a:xfrm>
                <a:custGeom>
                  <a:avLst/>
                  <a:gdLst>
                    <a:gd name="T0" fmla="*/ 0 w 4408"/>
                    <a:gd name="T1" fmla="*/ 95 h 709"/>
                    <a:gd name="T2" fmla="*/ 590 w 4408"/>
                    <a:gd name="T3" fmla="*/ 201 h 709"/>
                    <a:gd name="T4" fmla="*/ 883 w 4408"/>
                    <a:gd name="T5" fmla="*/ 270 h 709"/>
                    <a:gd name="T6" fmla="*/ 1171 w 4408"/>
                    <a:gd name="T7" fmla="*/ 352 h 709"/>
                    <a:gd name="T8" fmla="*/ 1272 w 4408"/>
                    <a:gd name="T9" fmla="*/ 393 h 709"/>
                    <a:gd name="T10" fmla="*/ 1369 w 4408"/>
                    <a:gd name="T11" fmla="*/ 446 h 709"/>
                    <a:gd name="T12" fmla="*/ 1559 w 4408"/>
                    <a:gd name="T13" fmla="*/ 569 h 709"/>
                    <a:gd name="T14" fmla="*/ 1654 w 4408"/>
                    <a:gd name="T15" fmla="*/ 626 h 709"/>
                    <a:gd name="T16" fmla="*/ 1751 w 4408"/>
                    <a:gd name="T17" fmla="*/ 672 h 709"/>
                    <a:gd name="T18" fmla="*/ 1852 w 4408"/>
                    <a:gd name="T19" fmla="*/ 702 h 709"/>
                    <a:gd name="T20" fmla="*/ 1957 w 4408"/>
                    <a:gd name="T21" fmla="*/ 709 h 709"/>
                    <a:gd name="T22" fmla="*/ 2116 w 4408"/>
                    <a:gd name="T23" fmla="*/ 687 h 709"/>
                    <a:gd name="T24" fmla="*/ 2270 w 4408"/>
                    <a:gd name="T25" fmla="*/ 642 h 709"/>
                    <a:gd name="T26" fmla="*/ 2421 w 4408"/>
                    <a:gd name="T27" fmla="*/ 581 h 709"/>
                    <a:gd name="T28" fmla="*/ 2570 w 4408"/>
                    <a:gd name="T29" fmla="*/ 509 h 709"/>
                    <a:gd name="T30" fmla="*/ 2866 w 4408"/>
                    <a:gd name="T31" fmla="*/ 359 h 709"/>
                    <a:gd name="T32" fmla="*/ 3017 w 4408"/>
                    <a:gd name="T33" fmla="*/ 292 h 709"/>
                    <a:gd name="T34" fmla="*/ 3171 w 4408"/>
                    <a:gd name="T35" fmla="*/ 238 h 709"/>
                    <a:gd name="T36" fmla="*/ 3475 w 4408"/>
                    <a:gd name="T37" fmla="*/ 157 h 709"/>
                    <a:gd name="T38" fmla="*/ 3784 w 4408"/>
                    <a:gd name="T39" fmla="*/ 90 h 709"/>
                    <a:gd name="T40" fmla="*/ 4095 w 4408"/>
                    <a:gd name="T41" fmla="*/ 38 h 709"/>
                    <a:gd name="T42" fmla="*/ 4408 w 4408"/>
                    <a:gd name="T43"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08" h="709">
                      <a:moveTo>
                        <a:pt x="0" y="95"/>
                      </a:moveTo>
                      <a:lnTo>
                        <a:pt x="590" y="201"/>
                      </a:lnTo>
                      <a:lnTo>
                        <a:pt x="883" y="270"/>
                      </a:lnTo>
                      <a:lnTo>
                        <a:pt x="1171" y="352"/>
                      </a:lnTo>
                      <a:lnTo>
                        <a:pt x="1272" y="393"/>
                      </a:lnTo>
                      <a:lnTo>
                        <a:pt x="1369" y="446"/>
                      </a:lnTo>
                      <a:lnTo>
                        <a:pt x="1559" y="569"/>
                      </a:lnTo>
                      <a:lnTo>
                        <a:pt x="1654" y="626"/>
                      </a:lnTo>
                      <a:lnTo>
                        <a:pt x="1751" y="672"/>
                      </a:lnTo>
                      <a:lnTo>
                        <a:pt x="1852" y="702"/>
                      </a:lnTo>
                      <a:lnTo>
                        <a:pt x="1957" y="709"/>
                      </a:lnTo>
                      <a:lnTo>
                        <a:pt x="2116" y="687"/>
                      </a:lnTo>
                      <a:lnTo>
                        <a:pt x="2270" y="642"/>
                      </a:lnTo>
                      <a:lnTo>
                        <a:pt x="2421" y="581"/>
                      </a:lnTo>
                      <a:lnTo>
                        <a:pt x="2570" y="509"/>
                      </a:lnTo>
                      <a:lnTo>
                        <a:pt x="2866" y="359"/>
                      </a:lnTo>
                      <a:lnTo>
                        <a:pt x="3017" y="292"/>
                      </a:lnTo>
                      <a:lnTo>
                        <a:pt x="3171" y="238"/>
                      </a:lnTo>
                      <a:lnTo>
                        <a:pt x="3475" y="157"/>
                      </a:lnTo>
                      <a:lnTo>
                        <a:pt x="3784" y="90"/>
                      </a:lnTo>
                      <a:lnTo>
                        <a:pt x="4095" y="38"/>
                      </a:lnTo>
                      <a:lnTo>
                        <a:pt x="4408"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7">
                  <a:extLst>
                    <a:ext uri="{FF2B5EF4-FFF2-40B4-BE49-F238E27FC236}">
                      <a16:creationId xmlns:a16="http://schemas.microsoft.com/office/drawing/2014/main" id="{CB3A9E00-A75B-3179-9748-30D3B102BBC6}"/>
                    </a:ext>
                  </a:extLst>
                </p:cNvPr>
                <p:cNvSpPr>
                  <a:spLocks/>
                </p:cNvSpPr>
                <p:nvPr/>
              </p:nvSpPr>
              <p:spPr bwMode="auto">
                <a:xfrm>
                  <a:off x="823913" y="3927476"/>
                  <a:ext cx="3108325" cy="960438"/>
                </a:xfrm>
                <a:custGeom>
                  <a:avLst/>
                  <a:gdLst>
                    <a:gd name="T0" fmla="*/ 0 w 4646"/>
                    <a:gd name="T1" fmla="*/ 268 h 1407"/>
                    <a:gd name="T2" fmla="*/ 287 w 4646"/>
                    <a:gd name="T3" fmla="*/ 270 h 1407"/>
                    <a:gd name="T4" fmla="*/ 574 w 4646"/>
                    <a:gd name="T5" fmla="*/ 315 h 1407"/>
                    <a:gd name="T6" fmla="*/ 854 w 4646"/>
                    <a:gd name="T7" fmla="*/ 398 h 1407"/>
                    <a:gd name="T8" fmla="*/ 1118 w 4646"/>
                    <a:gd name="T9" fmla="*/ 513 h 1407"/>
                    <a:gd name="T10" fmla="*/ 1269 w 4646"/>
                    <a:gd name="T11" fmla="*/ 613 h 1407"/>
                    <a:gd name="T12" fmla="*/ 1406 w 4646"/>
                    <a:gd name="T13" fmla="*/ 743 h 1407"/>
                    <a:gd name="T14" fmla="*/ 1534 w 4646"/>
                    <a:gd name="T15" fmla="*/ 888 h 1407"/>
                    <a:gd name="T16" fmla="*/ 1659 w 4646"/>
                    <a:gd name="T17" fmla="*/ 1037 h 1407"/>
                    <a:gd name="T18" fmla="*/ 1787 w 4646"/>
                    <a:gd name="T19" fmla="*/ 1176 h 1407"/>
                    <a:gd name="T20" fmla="*/ 1922 w 4646"/>
                    <a:gd name="T21" fmla="*/ 1293 h 1407"/>
                    <a:gd name="T22" fmla="*/ 2071 w 4646"/>
                    <a:gd name="T23" fmla="*/ 1374 h 1407"/>
                    <a:gd name="T24" fmla="*/ 2152 w 4646"/>
                    <a:gd name="T25" fmla="*/ 1398 h 1407"/>
                    <a:gd name="T26" fmla="*/ 2239 w 4646"/>
                    <a:gd name="T27" fmla="*/ 1407 h 1407"/>
                    <a:gd name="T28" fmla="*/ 2331 w 4646"/>
                    <a:gd name="T29" fmla="*/ 1403 h 1407"/>
                    <a:gd name="T30" fmla="*/ 2420 w 4646"/>
                    <a:gd name="T31" fmla="*/ 1385 h 1407"/>
                    <a:gd name="T32" fmla="*/ 2588 w 4646"/>
                    <a:gd name="T33" fmla="*/ 1318 h 1407"/>
                    <a:gd name="T34" fmla="*/ 2746 w 4646"/>
                    <a:gd name="T35" fmla="*/ 1215 h 1407"/>
                    <a:gd name="T36" fmla="*/ 2897 w 4646"/>
                    <a:gd name="T37" fmla="*/ 1090 h 1407"/>
                    <a:gd name="T38" fmla="*/ 3192 w 4646"/>
                    <a:gd name="T39" fmla="*/ 811 h 1407"/>
                    <a:gd name="T40" fmla="*/ 3344 w 4646"/>
                    <a:gd name="T41" fmla="*/ 681 h 1407"/>
                    <a:gd name="T42" fmla="*/ 3503 w 4646"/>
                    <a:gd name="T43" fmla="*/ 571 h 1407"/>
                    <a:gd name="T44" fmla="*/ 4064 w 4646"/>
                    <a:gd name="T45" fmla="*/ 265 h 1407"/>
                    <a:gd name="T46" fmla="*/ 4352 w 4646"/>
                    <a:gd name="T47" fmla="*/ 127 h 1407"/>
                    <a:gd name="T48" fmla="*/ 4646 w 4646"/>
                    <a:gd name="T49" fmla="*/ 0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46" h="1407">
                      <a:moveTo>
                        <a:pt x="0" y="268"/>
                      </a:moveTo>
                      <a:lnTo>
                        <a:pt x="287" y="270"/>
                      </a:lnTo>
                      <a:lnTo>
                        <a:pt x="574" y="315"/>
                      </a:lnTo>
                      <a:lnTo>
                        <a:pt x="854" y="398"/>
                      </a:lnTo>
                      <a:lnTo>
                        <a:pt x="1118" y="513"/>
                      </a:lnTo>
                      <a:lnTo>
                        <a:pt x="1269" y="613"/>
                      </a:lnTo>
                      <a:lnTo>
                        <a:pt x="1406" y="743"/>
                      </a:lnTo>
                      <a:lnTo>
                        <a:pt x="1534" y="888"/>
                      </a:lnTo>
                      <a:lnTo>
                        <a:pt x="1659" y="1037"/>
                      </a:lnTo>
                      <a:lnTo>
                        <a:pt x="1787" y="1176"/>
                      </a:lnTo>
                      <a:lnTo>
                        <a:pt x="1922" y="1293"/>
                      </a:lnTo>
                      <a:lnTo>
                        <a:pt x="2071" y="1374"/>
                      </a:lnTo>
                      <a:lnTo>
                        <a:pt x="2152" y="1398"/>
                      </a:lnTo>
                      <a:lnTo>
                        <a:pt x="2239" y="1407"/>
                      </a:lnTo>
                      <a:lnTo>
                        <a:pt x="2331" y="1403"/>
                      </a:lnTo>
                      <a:lnTo>
                        <a:pt x="2420" y="1385"/>
                      </a:lnTo>
                      <a:lnTo>
                        <a:pt x="2588" y="1318"/>
                      </a:lnTo>
                      <a:lnTo>
                        <a:pt x="2746" y="1215"/>
                      </a:lnTo>
                      <a:lnTo>
                        <a:pt x="2897" y="1090"/>
                      </a:lnTo>
                      <a:lnTo>
                        <a:pt x="3192" y="811"/>
                      </a:lnTo>
                      <a:lnTo>
                        <a:pt x="3344" y="681"/>
                      </a:lnTo>
                      <a:lnTo>
                        <a:pt x="3503" y="571"/>
                      </a:lnTo>
                      <a:lnTo>
                        <a:pt x="4064" y="265"/>
                      </a:lnTo>
                      <a:lnTo>
                        <a:pt x="4352" y="127"/>
                      </a:lnTo>
                      <a:lnTo>
                        <a:pt x="4646"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9">
                  <a:extLst>
                    <a:ext uri="{FF2B5EF4-FFF2-40B4-BE49-F238E27FC236}">
                      <a16:creationId xmlns:a16="http://schemas.microsoft.com/office/drawing/2014/main" id="{EEBD86C0-0170-0EE2-AFFE-02F6370BF5F5}"/>
                    </a:ext>
                  </a:extLst>
                </p:cNvPr>
                <p:cNvSpPr>
                  <a:spLocks noChangeShapeType="1"/>
                </p:cNvSpPr>
                <p:nvPr/>
              </p:nvSpPr>
              <p:spPr bwMode="auto">
                <a:xfrm flipV="1">
                  <a:off x="1227138" y="3241676"/>
                  <a:ext cx="0" cy="121920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22">
                  <a:extLst>
                    <a:ext uri="{FF2B5EF4-FFF2-40B4-BE49-F238E27FC236}">
                      <a16:creationId xmlns:a16="http://schemas.microsoft.com/office/drawing/2014/main" id="{5050D45A-E082-ED28-50E3-C910A8C702F7}"/>
                    </a:ext>
                  </a:extLst>
                </p:cNvPr>
                <p:cNvSpPr>
                  <a:spLocks noChangeShapeType="1"/>
                </p:cNvSpPr>
                <p:nvPr/>
              </p:nvSpPr>
              <p:spPr bwMode="auto">
                <a:xfrm flipV="1">
                  <a:off x="1227138" y="4460876"/>
                  <a:ext cx="0" cy="133508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11">
                  <a:extLst>
                    <a:ext uri="{FF2B5EF4-FFF2-40B4-BE49-F238E27FC236}">
                      <a16:creationId xmlns:a16="http://schemas.microsoft.com/office/drawing/2014/main" id="{5854A0EA-6E40-8D77-05B1-7EEECD162565}"/>
                    </a:ext>
                  </a:extLst>
                </p:cNvPr>
                <p:cNvSpPr>
                  <a:spLocks noChangeShapeType="1"/>
                </p:cNvSpPr>
                <p:nvPr/>
              </p:nvSpPr>
              <p:spPr bwMode="auto">
                <a:xfrm flipV="1">
                  <a:off x="1971676" y="3371851"/>
                  <a:ext cx="0" cy="108902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18">
                  <a:extLst>
                    <a:ext uri="{FF2B5EF4-FFF2-40B4-BE49-F238E27FC236}">
                      <a16:creationId xmlns:a16="http://schemas.microsoft.com/office/drawing/2014/main" id="{DE65694E-BD5B-C563-55E6-50002BF9BB42}"/>
                    </a:ext>
                  </a:extLst>
                </p:cNvPr>
                <p:cNvSpPr>
                  <a:spLocks noChangeShapeType="1"/>
                </p:cNvSpPr>
                <p:nvPr/>
              </p:nvSpPr>
              <p:spPr bwMode="auto">
                <a:xfrm flipV="1">
                  <a:off x="1971676" y="4460876"/>
                  <a:ext cx="0" cy="133508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20">
                  <a:extLst>
                    <a:ext uri="{FF2B5EF4-FFF2-40B4-BE49-F238E27FC236}">
                      <a16:creationId xmlns:a16="http://schemas.microsoft.com/office/drawing/2014/main" id="{5ED010F9-66B2-C599-2634-E5BA5E0687ED}"/>
                    </a:ext>
                  </a:extLst>
                </p:cNvPr>
                <p:cNvSpPr>
                  <a:spLocks noChangeShapeType="1"/>
                </p:cNvSpPr>
                <p:nvPr/>
              </p:nvSpPr>
              <p:spPr bwMode="auto">
                <a:xfrm>
                  <a:off x="1971676" y="4460876"/>
                  <a:ext cx="0" cy="133508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14">
                  <a:extLst>
                    <a:ext uri="{FF2B5EF4-FFF2-40B4-BE49-F238E27FC236}">
                      <a16:creationId xmlns:a16="http://schemas.microsoft.com/office/drawing/2014/main" id="{8EC3E6F7-4B7A-5DF7-2087-B2B103E22E1C}"/>
                    </a:ext>
                  </a:extLst>
                </p:cNvPr>
                <p:cNvSpPr>
                  <a:spLocks noChangeShapeType="1"/>
                </p:cNvSpPr>
                <p:nvPr/>
              </p:nvSpPr>
              <p:spPr bwMode="auto">
                <a:xfrm flipV="1">
                  <a:off x="2717801" y="3457576"/>
                  <a:ext cx="0" cy="100330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16">
                  <a:extLst>
                    <a:ext uri="{FF2B5EF4-FFF2-40B4-BE49-F238E27FC236}">
                      <a16:creationId xmlns:a16="http://schemas.microsoft.com/office/drawing/2014/main" id="{B94074B6-E4E8-389C-8386-CDB12AE5BCC2}"/>
                    </a:ext>
                  </a:extLst>
                </p:cNvPr>
                <p:cNvSpPr>
                  <a:spLocks noChangeShapeType="1"/>
                </p:cNvSpPr>
                <p:nvPr/>
              </p:nvSpPr>
              <p:spPr bwMode="auto">
                <a:xfrm>
                  <a:off x="2717801" y="4460876"/>
                  <a:ext cx="0" cy="133508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26">
                  <a:extLst>
                    <a:ext uri="{FF2B5EF4-FFF2-40B4-BE49-F238E27FC236}">
                      <a16:creationId xmlns:a16="http://schemas.microsoft.com/office/drawing/2014/main" id="{E80A82BD-D666-8101-59C1-9F785F36AF5E}"/>
                    </a:ext>
                  </a:extLst>
                </p:cNvPr>
                <p:cNvSpPr>
                  <a:spLocks noChangeShapeType="1"/>
                </p:cNvSpPr>
                <p:nvPr/>
              </p:nvSpPr>
              <p:spPr bwMode="auto">
                <a:xfrm flipV="1">
                  <a:off x="2717801" y="4460876"/>
                  <a:ext cx="0" cy="133508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12">
                  <a:extLst>
                    <a:ext uri="{FF2B5EF4-FFF2-40B4-BE49-F238E27FC236}">
                      <a16:creationId xmlns:a16="http://schemas.microsoft.com/office/drawing/2014/main" id="{B89658A3-7272-EBD4-7DE8-0DC857CF2587}"/>
                    </a:ext>
                  </a:extLst>
                </p:cNvPr>
                <p:cNvSpPr>
                  <a:spLocks noChangeShapeType="1"/>
                </p:cNvSpPr>
                <p:nvPr/>
              </p:nvSpPr>
              <p:spPr bwMode="auto">
                <a:xfrm>
                  <a:off x="3463926" y="3198813"/>
                  <a:ext cx="0" cy="126206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24">
                  <a:extLst>
                    <a:ext uri="{FF2B5EF4-FFF2-40B4-BE49-F238E27FC236}">
                      <a16:creationId xmlns:a16="http://schemas.microsoft.com/office/drawing/2014/main" id="{5ECD0CE1-A6F5-ABF0-3458-ACC9B0EF6547}"/>
                    </a:ext>
                  </a:extLst>
                </p:cNvPr>
                <p:cNvSpPr>
                  <a:spLocks noChangeShapeType="1"/>
                </p:cNvSpPr>
                <p:nvPr/>
              </p:nvSpPr>
              <p:spPr bwMode="auto">
                <a:xfrm>
                  <a:off x="3463926" y="4460876"/>
                  <a:ext cx="0" cy="133508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8">
                  <a:extLst>
                    <a:ext uri="{FF2B5EF4-FFF2-40B4-BE49-F238E27FC236}">
                      <a16:creationId xmlns:a16="http://schemas.microsoft.com/office/drawing/2014/main" id="{89D204DA-490C-3B6C-AF22-26541B02DCB0}"/>
                    </a:ext>
                  </a:extLst>
                </p:cNvPr>
                <p:cNvSpPr>
                  <a:spLocks noChangeShapeType="1"/>
                </p:cNvSpPr>
                <p:nvPr/>
              </p:nvSpPr>
              <p:spPr bwMode="auto">
                <a:xfrm flipH="1">
                  <a:off x="1227138" y="4460876"/>
                  <a:ext cx="7445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10">
                  <a:extLst>
                    <a:ext uri="{FF2B5EF4-FFF2-40B4-BE49-F238E27FC236}">
                      <a16:creationId xmlns:a16="http://schemas.microsoft.com/office/drawing/2014/main" id="{A5AC7225-3E5B-B66A-4E33-1DDD02F2A45F}"/>
                    </a:ext>
                  </a:extLst>
                </p:cNvPr>
                <p:cNvSpPr>
                  <a:spLocks noChangeShapeType="1"/>
                </p:cNvSpPr>
                <p:nvPr/>
              </p:nvSpPr>
              <p:spPr bwMode="auto">
                <a:xfrm flipH="1">
                  <a:off x="1971676" y="4460876"/>
                  <a:ext cx="7461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13">
                  <a:extLst>
                    <a:ext uri="{FF2B5EF4-FFF2-40B4-BE49-F238E27FC236}">
                      <a16:creationId xmlns:a16="http://schemas.microsoft.com/office/drawing/2014/main" id="{3B46A23C-5690-1B98-6939-76D42DC9543C}"/>
                    </a:ext>
                  </a:extLst>
                </p:cNvPr>
                <p:cNvSpPr>
                  <a:spLocks noChangeShapeType="1"/>
                </p:cNvSpPr>
                <p:nvPr/>
              </p:nvSpPr>
              <p:spPr bwMode="auto">
                <a:xfrm flipH="1">
                  <a:off x="2717801" y="4460876"/>
                  <a:ext cx="7461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15">
                  <a:extLst>
                    <a:ext uri="{FF2B5EF4-FFF2-40B4-BE49-F238E27FC236}">
                      <a16:creationId xmlns:a16="http://schemas.microsoft.com/office/drawing/2014/main" id="{40BC7DAA-CA7B-1CDB-7033-871ACA7E8C03}"/>
                    </a:ext>
                  </a:extLst>
                </p:cNvPr>
                <p:cNvSpPr>
                  <a:spLocks noChangeShapeType="1"/>
                </p:cNvSpPr>
                <p:nvPr/>
              </p:nvSpPr>
              <p:spPr bwMode="auto">
                <a:xfrm>
                  <a:off x="1971676" y="4460876"/>
                  <a:ext cx="7461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7">
                  <a:extLst>
                    <a:ext uri="{FF2B5EF4-FFF2-40B4-BE49-F238E27FC236}">
                      <a16:creationId xmlns:a16="http://schemas.microsoft.com/office/drawing/2014/main" id="{151BBADD-1244-597D-CAE6-8EFF486B4165}"/>
                    </a:ext>
                  </a:extLst>
                </p:cNvPr>
                <p:cNvSpPr>
                  <a:spLocks noChangeShapeType="1"/>
                </p:cNvSpPr>
                <p:nvPr/>
              </p:nvSpPr>
              <p:spPr bwMode="auto">
                <a:xfrm flipH="1">
                  <a:off x="1971676" y="5795963"/>
                  <a:ext cx="7461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19">
                  <a:extLst>
                    <a:ext uri="{FF2B5EF4-FFF2-40B4-BE49-F238E27FC236}">
                      <a16:creationId xmlns:a16="http://schemas.microsoft.com/office/drawing/2014/main" id="{E2479057-001D-AC27-7D9A-F3B3AD84F526}"/>
                    </a:ext>
                  </a:extLst>
                </p:cNvPr>
                <p:cNvSpPr>
                  <a:spLocks noChangeShapeType="1"/>
                </p:cNvSpPr>
                <p:nvPr/>
              </p:nvSpPr>
              <p:spPr bwMode="auto">
                <a:xfrm>
                  <a:off x="1227138" y="4460876"/>
                  <a:ext cx="7445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21">
                  <a:extLst>
                    <a:ext uri="{FF2B5EF4-FFF2-40B4-BE49-F238E27FC236}">
                      <a16:creationId xmlns:a16="http://schemas.microsoft.com/office/drawing/2014/main" id="{1B492C8B-DF4E-683A-30DA-6F6096850DDE}"/>
                    </a:ext>
                  </a:extLst>
                </p:cNvPr>
                <p:cNvSpPr>
                  <a:spLocks noChangeShapeType="1"/>
                </p:cNvSpPr>
                <p:nvPr/>
              </p:nvSpPr>
              <p:spPr bwMode="auto">
                <a:xfrm flipH="1">
                  <a:off x="1227138" y="5795963"/>
                  <a:ext cx="7445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23">
                  <a:extLst>
                    <a:ext uri="{FF2B5EF4-FFF2-40B4-BE49-F238E27FC236}">
                      <a16:creationId xmlns:a16="http://schemas.microsoft.com/office/drawing/2014/main" id="{686A8EEE-187A-9827-3D2A-D14F06F05ABF}"/>
                    </a:ext>
                  </a:extLst>
                </p:cNvPr>
                <p:cNvSpPr>
                  <a:spLocks noChangeShapeType="1"/>
                </p:cNvSpPr>
                <p:nvPr/>
              </p:nvSpPr>
              <p:spPr bwMode="auto">
                <a:xfrm>
                  <a:off x="2717801" y="4460876"/>
                  <a:ext cx="7461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25">
                  <a:extLst>
                    <a:ext uri="{FF2B5EF4-FFF2-40B4-BE49-F238E27FC236}">
                      <a16:creationId xmlns:a16="http://schemas.microsoft.com/office/drawing/2014/main" id="{FDFA0F68-6D62-0E22-D7AE-13D3388C6AFB}"/>
                    </a:ext>
                  </a:extLst>
                </p:cNvPr>
                <p:cNvSpPr>
                  <a:spLocks noChangeShapeType="1"/>
                </p:cNvSpPr>
                <p:nvPr/>
              </p:nvSpPr>
              <p:spPr bwMode="auto">
                <a:xfrm flipH="1">
                  <a:off x="2717801" y="5795963"/>
                  <a:ext cx="7461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TextBox 83">
                  <a:extLst>
                    <a:ext uri="{FF2B5EF4-FFF2-40B4-BE49-F238E27FC236}">
                      <a16:creationId xmlns:a16="http://schemas.microsoft.com/office/drawing/2014/main" id="{A729531F-65F7-0727-C298-A2D80127594D}"/>
                    </a:ext>
                  </a:extLst>
                </p:cNvPr>
                <p:cNvSpPr txBox="1"/>
                <p:nvPr/>
              </p:nvSpPr>
              <p:spPr>
                <a:xfrm flipH="1">
                  <a:off x="296442" y="3051442"/>
                  <a:ext cx="662203" cy="369332"/>
                </a:xfrm>
                <a:prstGeom prst="rect">
                  <a:avLst/>
                </a:prstGeom>
                <a:noFill/>
              </p:spPr>
              <p:txBody>
                <a:bodyPr wrap="square" rtlCol="0">
                  <a:spAutoFit/>
                </a:bodyPr>
                <a:lstStyle/>
                <a:p>
                  <a:pPr algn="r"/>
                  <a:r>
                    <a:rPr lang="en-US" sz="1800" dirty="0">
                      <a:solidFill>
                        <a:srgbClr val="0000FF"/>
                      </a:solidFill>
                      <a:latin typeface="+mj-lt"/>
                    </a:rPr>
                    <a:t>1961</a:t>
                  </a:r>
                </a:p>
              </p:txBody>
            </p:sp>
            <p:sp>
              <p:nvSpPr>
                <p:cNvPr id="85" name="TextBox 84">
                  <a:extLst>
                    <a:ext uri="{FF2B5EF4-FFF2-40B4-BE49-F238E27FC236}">
                      <a16:creationId xmlns:a16="http://schemas.microsoft.com/office/drawing/2014/main" id="{57908E0A-09DF-00C0-F982-B76EAAB22F45}"/>
                    </a:ext>
                  </a:extLst>
                </p:cNvPr>
                <p:cNvSpPr txBox="1"/>
                <p:nvPr/>
              </p:nvSpPr>
              <p:spPr>
                <a:xfrm flipH="1">
                  <a:off x="301358" y="3395571"/>
                  <a:ext cx="662203" cy="369332"/>
                </a:xfrm>
                <a:prstGeom prst="rect">
                  <a:avLst/>
                </a:prstGeom>
                <a:noFill/>
              </p:spPr>
              <p:txBody>
                <a:bodyPr wrap="square" rtlCol="0">
                  <a:spAutoFit/>
                </a:bodyPr>
                <a:lstStyle/>
                <a:p>
                  <a:pPr algn="r"/>
                  <a:r>
                    <a:rPr lang="en-US" sz="1800" dirty="0">
                      <a:solidFill>
                        <a:srgbClr val="0000FF"/>
                      </a:solidFill>
                      <a:latin typeface="+mj-lt"/>
                    </a:rPr>
                    <a:t>1976</a:t>
                  </a:r>
                </a:p>
              </p:txBody>
            </p:sp>
          </p:grpSp>
          <p:sp>
            <p:nvSpPr>
              <p:cNvPr id="113" name="TextBox 112">
                <a:extLst>
                  <a:ext uri="{FF2B5EF4-FFF2-40B4-BE49-F238E27FC236}">
                    <a16:creationId xmlns:a16="http://schemas.microsoft.com/office/drawing/2014/main" id="{EF8D7A1E-A4B0-D11A-4966-62496B7C9B39}"/>
                  </a:ext>
                </a:extLst>
              </p:cNvPr>
              <p:cNvSpPr txBox="1"/>
              <p:nvPr/>
            </p:nvSpPr>
            <p:spPr>
              <a:xfrm flipH="1">
                <a:off x="217783" y="3916681"/>
                <a:ext cx="662203" cy="369332"/>
              </a:xfrm>
              <a:prstGeom prst="rect">
                <a:avLst/>
              </a:prstGeom>
              <a:noFill/>
            </p:spPr>
            <p:txBody>
              <a:bodyPr wrap="square" rtlCol="0">
                <a:spAutoFit/>
              </a:bodyPr>
              <a:lstStyle/>
              <a:p>
                <a:pPr algn="r"/>
                <a:r>
                  <a:rPr lang="en-US" sz="1800" dirty="0">
                    <a:solidFill>
                      <a:srgbClr val="0000FF"/>
                    </a:solidFill>
                    <a:latin typeface="+mj-lt"/>
                  </a:rPr>
                  <a:t>1990</a:t>
                </a:r>
              </a:p>
            </p:txBody>
          </p:sp>
        </p:grpSp>
        <p:grpSp>
          <p:nvGrpSpPr>
            <p:cNvPr id="104" name="Group 103">
              <a:extLst>
                <a:ext uri="{FF2B5EF4-FFF2-40B4-BE49-F238E27FC236}">
                  <a16:creationId xmlns:a16="http://schemas.microsoft.com/office/drawing/2014/main" id="{4EB541DB-AE3A-78B1-8467-F94AC002E2DD}"/>
                </a:ext>
              </a:extLst>
            </p:cNvPr>
            <p:cNvGrpSpPr/>
            <p:nvPr/>
          </p:nvGrpSpPr>
          <p:grpSpPr>
            <a:xfrm>
              <a:off x="6400800" y="3200400"/>
              <a:ext cx="3820447" cy="3072429"/>
              <a:chOff x="6400800" y="3200400"/>
              <a:chExt cx="3820447" cy="3072429"/>
            </a:xfrm>
          </p:grpSpPr>
          <p:sp>
            <p:nvSpPr>
              <p:cNvPr id="4" name="Freeform: Shape 3">
                <a:extLst>
                  <a:ext uri="{FF2B5EF4-FFF2-40B4-BE49-F238E27FC236}">
                    <a16:creationId xmlns:a16="http://schemas.microsoft.com/office/drawing/2014/main" id="{2F7D4A29-FCD9-02AC-17B7-52FDD46DB174}"/>
                  </a:ext>
                </a:extLst>
              </p:cNvPr>
              <p:cNvSpPr/>
              <p:nvPr/>
            </p:nvSpPr>
            <p:spPr>
              <a:xfrm>
                <a:off x="6798188" y="3680980"/>
                <a:ext cx="2234045" cy="1805420"/>
              </a:xfrm>
              <a:custGeom>
                <a:avLst/>
                <a:gdLst>
                  <a:gd name="connsiteX0" fmla="*/ 2234045 w 2234045"/>
                  <a:gd name="connsiteY0" fmla="*/ 1072861 h 1805420"/>
                  <a:gd name="connsiteX1" fmla="*/ 1259898 w 2234045"/>
                  <a:gd name="connsiteY1" fmla="*/ 1805420 h 1805420"/>
                  <a:gd name="connsiteX2" fmla="*/ 558511 w 2234045"/>
                  <a:gd name="connsiteY2" fmla="*/ 1610590 h 1805420"/>
                  <a:gd name="connsiteX3" fmla="*/ 0 w 2234045"/>
                  <a:gd name="connsiteY3" fmla="*/ 940377 h 1805420"/>
                  <a:gd name="connsiteX4" fmla="*/ 0 w 2234045"/>
                  <a:gd name="connsiteY4" fmla="*/ 116897 h 1805420"/>
                  <a:gd name="connsiteX5" fmla="*/ 285750 w 2234045"/>
                  <a:gd name="connsiteY5" fmla="*/ 142875 h 1805420"/>
                  <a:gd name="connsiteX6" fmla="*/ 584488 w 2234045"/>
                  <a:gd name="connsiteY6" fmla="*/ 148070 h 1805420"/>
                  <a:gd name="connsiteX7" fmla="*/ 779318 w 2234045"/>
                  <a:gd name="connsiteY7" fmla="*/ 98713 h 1805420"/>
                  <a:gd name="connsiteX8" fmla="*/ 1026102 w 2234045"/>
                  <a:gd name="connsiteY8" fmla="*/ 33770 h 1805420"/>
                  <a:gd name="connsiteX9" fmla="*/ 1317048 w 2234045"/>
                  <a:gd name="connsiteY9" fmla="*/ 0 h 1805420"/>
                  <a:gd name="connsiteX10" fmla="*/ 1532659 w 2234045"/>
                  <a:gd name="connsiteY10" fmla="*/ 18184 h 1805420"/>
                  <a:gd name="connsiteX11" fmla="*/ 1688523 w 2234045"/>
                  <a:gd name="connsiteY11" fmla="*/ 51954 h 1805420"/>
                  <a:gd name="connsiteX12" fmla="*/ 1784638 w 2234045"/>
                  <a:gd name="connsiteY12" fmla="*/ 90920 h 1805420"/>
                  <a:gd name="connsiteX13" fmla="*/ 1849582 w 2234045"/>
                  <a:gd name="connsiteY13" fmla="*/ 96115 h 1805420"/>
                  <a:gd name="connsiteX14" fmla="*/ 2213263 w 2234045"/>
                  <a:gd name="connsiteY14" fmla="*/ 96115 h 1805420"/>
                  <a:gd name="connsiteX15" fmla="*/ 2234045 w 2234045"/>
                  <a:gd name="connsiteY15" fmla="*/ 1072861 h 180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4045" h="1805420">
                    <a:moveTo>
                      <a:pt x="2234045" y="1072861"/>
                    </a:moveTo>
                    <a:lnTo>
                      <a:pt x="1259898" y="1805420"/>
                    </a:lnTo>
                    <a:lnTo>
                      <a:pt x="558511" y="1610590"/>
                    </a:lnTo>
                    <a:lnTo>
                      <a:pt x="0" y="940377"/>
                    </a:lnTo>
                    <a:lnTo>
                      <a:pt x="0" y="116897"/>
                    </a:lnTo>
                    <a:lnTo>
                      <a:pt x="285750" y="142875"/>
                    </a:lnTo>
                    <a:lnTo>
                      <a:pt x="584488" y="148070"/>
                    </a:lnTo>
                    <a:lnTo>
                      <a:pt x="779318" y="98713"/>
                    </a:lnTo>
                    <a:lnTo>
                      <a:pt x="1026102" y="33770"/>
                    </a:lnTo>
                    <a:lnTo>
                      <a:pt x="1317048" y="0"/>
                    </a:lnTo>
                    <a:lnTo>
                      <a:pt x="1532659" y="18184"/>
                    </a:lnTo>
                    <a:lnTo>
                      <a:pt x="1688523" y="51954"/>
                    </a:lnTo>
                    <a:lnTo>
                      <a:pt x="1784638" y="90920"/>
                    </a:lnTo>
                    <a:lnTo>
                      <a:pt x="1849582" y="96115"/>
                    </a:lnTo>
                    <a:lnTo>
                      <a:pt x="2213263" y="96115"/>
                    </a:lnTo>
                    <a:lnTo>
                      <a:pt x="2234045" y="1072861"/>
                    </a:lnTo>
                    <a:close/>
                  </a:path>
                </a:pathLst>
              </a:cu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1D62293C-7CE6-F542-C755-31471D6C479F}"/>
                  </a:ext>
                </a:extLst>
              </p:cNvPr>
              <p:cNvGrpSpPr/>
              <p:nvPr/>
            </p:nvGrpSpPr>
            <p:grpSpPr>
              <a:xfrm>
                <a:off x="6400800" y="3200400"/>
                <a:ext cx="3820447" cy="3072429"/>
                <a:chOff x="8049548" y="2728451"/>
                <a:chExt cx="3820447" cy="3072429"/>
              </a:xfrm>
            </p:grpSpPr>
            <p:sp>
              <p:nvSpPr>
                <p:cNvPr id="6" name="Freeform 58">
                  <a:extLst>
                    <a:ext uri="{FF2B5EF4-FFF2-40B4-BE49-F238E27FC236}">
                      <a16:creationId xmlns:a16="http://schemas.microsoft.com/office/drawing/2014/main" id="{138F11AD-6BED-59A7-F6DA-7862A2C91680}"/>
                    </a:ext>
                  </a:extLst>
                </p:cNvPr>
                <p:cNvSpPr>
                  <a:spLocks/>
                </p:cNvSpPr>
                <p:nvPr/>
              </p:nvSpPr>
              <p:spPr bwMode="auto">
                <a:xfrm>
                  <a:off x="8053388" y="4106863"/>
                  <a:ext cx="403225" cy="45719"/>
                </a:xfrm>
                <a:custGeom>
                  <a:avLst/>
                  <a:gdLst>
                    <a:gd name="T0" fmla="*/ 0 w 603"/>
                    <a:gd name="T1" fmla="*/ 5 h 59"/>
                    <a:gd name="T2" fmla="*/ 36 w 603"/>
                    <a:gd name="T3" fmla="*/ 2 h 59"/>
                    <a:gd name="T4" fmla="*/ 71 w 603"/>
                    <a:gd name="T5" fmla="*/ 1 h 59"/>
                    <a:gd name="T6" fmla="*/ 107 w 603"/>
                    <a:gd name="T7" fmla="*/ 0 h 59"/>
                    <a:gd name="T8" fmla="*/ 143 w 603"/>
                    <a:gd name="T9" fmla="*/ 0 h 59"/>
                    <a:gd name="T10" fmla="*/ 179 w 603"/>
                    <a:gd name="T11" fmla="*/ 1 h 59"/>
                    <a:gd name="T12" fmla="*/ 215 w 603"/>
                    <a:gd name="T13" fmla="*/ 2 h 59"/>
                    <a:gd name="T14" fmla="*/ 251 w 603"/>
                    <a:gd name="T15" fmla="*/ 4 h 59"/>
                    <a:gd name="T16" fmla="*/ 287 w 603"/>
                    <a:gd name="T17" fmla="*/ 7 h 59"/>
                    <a:gd name="T18" fmla="*/ 323 w 603"/>
                    <a:gd name="T19" fmla="*/ 11 h 59"/>
                    <a:gd name="T20" fmla="*/ 359 w 603"/>
                    <a:gd name="T21" fmla="*/ 15 h 59"/>
                    <a:gd name="T22" fmla="*/ 395 w 603"/>
                    <a:gd name="T23" fmla="*/ 19 h 59"/>
                    <a:gd name="T24" fmla="*/ 431 w 603"/>
                    <a:gd name="T25" fmla="*/ 25 h 59"/>
                    <a:gd name="T26" fmla="*/ 467 w 603"/>
                    <a:gd name="T27" fmla="*/ 31 h 59"/>
                    <a:gd name="T28" fmla="*/ 503 w 603"/>
                    <a:gd name="T29" fmla="*/ 37 h 59"/>
                    <a:gd name="T30" fmla="*/ 539 w 603"/>
                    <a:gd name="T31" fmla="*/ 44 h 59"/>
                    <a:gd name="T32" fmla="*/ 603 w 603"/>
                    <a:gd name="T3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3" h="59">
                      <a:moveTo>
                        <a:pt x="0" y="5"/>
                      </a:moveTo>
                      <a:lnTo>
                        <a:pt x="36" y="2"/>
                      </a:lnTo>
                      <a:lnTo>
                        <a:pt x="71" y="1"/>
                      </a:lnTo>
                      <a:lnTo>
                        <a:pt x="107" y="0"/>
                      </a:lnTo>
                      <a:lnTo>
                        <a:pt x="143" y="0"/>
                      </a:lnTo>
                      <a:lnTo>
                        <a:pt x="179" y="1"/>
                      </a:lnTo>
                      <a:lnTo>
                        <a:pt x="215" y="2"/>
                      </a:lnTo>
                      <a:lnTo>
                        <a:pt x="251" y="4"/>
                      </a:lnTo>
                      <a:lnTo>
                        <a:pt x="287" y="7"/>
                      </a:lnTo>
                      <a:lnTo>
                        <a:pt x="323" y="11"/>
                      </a:lnTo>
                      <a:lnTo>
                        <a:pt x="359" y="15"/>
                      </a:lnTo>
                      <a:lnTo>
                        <a:pt x="395" y="19"/>
                      </a:lnTo>
                      <a:lnTo>
                        <a:pt x="431" y="25"/>
                      </a:lnTo>
                      <a:lnTo>
                        <a:pt x="467" y="31"/>
                      </a:lnTo>
                      <a:lnTo>
                        <a:pt x="503" y="37"/>
                      </a:lnTo>
                      <a:lnTo>
                        <a:pt x="539" y="44"/>
                      </a:lnTo>
                      <a:lnTo>
                        <a:pt x="603" y="59"/>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50">
                  <a:extLst>
                    <a:ext uri="{FF2B5EF4-FFF2-40B4-BE49-F238E27FC236}">
                      <a16:creationId xmlns:a16="http://schemas.microsoft.com/office/drawing/2014/main" id="{0A0E205E-6B1A-9537-2DFD-C5FF7B61ECA2}"/>
                    </a:ext>
                  </a:extLst>
                </p:cNvPr>
                <p:cNvSpPr>
                  <a:spLocks noChangeShapeType="1"/>
                </p:cNvSpPr>
                <p:nvPr/>
              </p:nvSpPr>
              <p:spPr bwMode="auto">
                <a:xfrm flipV="1">
                  <a:off x="8456613" y="4460876"/>
                  <a:ext cx="0" cy="133508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44">
                  <a:extLst>
                    <a:ext uri="{FF2B5EF4-FFF2-40B4-BE49-F238E27FC236}">
                      <a16:creationId xmlns:a16="http://schemas.microsoft.com/office/drawing/2014/main" id="{F6F4A24F-D858-87CA-6C74-12D0F759BCC3}"/>
                    </a:ext>
                  </a:extLst>
                </p:cNvPr>
                <p:cNvSpPr>
                  <a:spLocks noChangeShapeType="1"/>
                </p:cNvSpPr>
                <p:nvPr/>
              </p:nvSpPr>
              <p:spPr bwMode="auto">
                <a:xfrm flipV="1">
                  <a:off x="8456613" y="4152900"/>
                  <a:ext cx="0" cy="30811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7" name="Group 26">
                  <a:extLst>
                    <a:ext uri="{FF2B5EF4-FFF2-40B4-BE49-F238E27FC236}">
                      <a16:creationId xmlns:a16="http://schemas.microsoft.com/office/drawing/2014/main" id="{CDE35DC0-5A11-A5BC-22F3-3F6415CF5854}"/>
                    </a:ext>
                  </a:extLst>
                </p:cNvPr>
                <p:cNvGrpSpPr/>
                <p:nvPr/>
              </p:nvGrpSpPr>
              <p:grpSpPr>
                <a:xfrm>
                  <a:off x="8049548" y="2728451"/>
                  <a:ext cx="3820447" cy="3072429"/>
                  <a:chOff x="8049548" y="2728451"/>
                  <a:chExt cx="3820447" cy="3072429"/>
                </a:xfrm>
              </p:grpSpPr>
              <p:sp>
                <p:nvSpPr>
                  <p:cNvPr id="28" name="Freeform 57">
                    <a:extLst>
                      <a:ext uri="{FF2B5EF4-FFF2-40B4-BE49-F238E27FC236}">
                        <a16:creationId xmlns:a16="http://schemas.microsoft.com/office/drawing/2014/main" id="{85726D76-0E4E-C4D0-9C4E-88DB9A0CCB0B}"/>
                      </a:ext>
                    </a:extLst>
                  </p:cNvPr>
                  <p:cNvSpPr>
                    <a:spLocks/>
                  </p:cNvSpPr>
                  <p:nvPr/>
                </p:nvSpPr>
                <p:spPr bwMode="auto">
                  <a:xfrm>
                    <a:off x="10693401" y="3927476"/>
                    <a:ext cx="468313" cy="222250"/>
                  </a:xfrm>
                  <a:custGeom>
                    <a:avLst/>
                    <a:gdLst>
                      <a:gd name="T0" fmla="*/ 0 w 699"/>
                      <a:gd name="T1" fmla="*/ 326 h 326"/>
                      <a:gd name="T2" fmla="*/ 47 w 699"/>
                      <a:gd name="T3" fmla="*/ 301 h 326"/>
                      <a:gd name="T4" fmla="*/ 82 w 699"/>
                      <a:gd name="T5" fmla="*/ 283 h 326"/>
                      <a:gd name="T6" fmla="*/ 118 w 699"/>
                      <a:gd name="T7" fmla="*/ 265 h 326"/>
                      <a:gd name="T8" fmla="*/ 154 w 699"/>
                      <a:gd name="T9" fmla="*/ 247 h 326"/>
                      <a:gd name="T10" fmla="*/ 189 w 699"/>
                      <a:gd name="T11" fmla="*/ 229 h 326"/>
                      <a:gd name="T12" fmla="*/ 225 w 699"/>
                      <a:gd name="T13" fmla="*/ 212 h 326"/>
                      <a:gd name="T14" fmla="*/ 261 w 699"/>
                      <a:gd name="T15" fmla="*/ 194 h 326"/>
                      <a:gd name="T16" fmla="*/ 297 w 699"/>
                      <a:gd name="T17" fmla="*/ 177 h 326"/>
                      <a:gd name="T18" fmla="*/ 334 w 699"/>
                      <a:gd name="T19" fmla="*/ 160 h 326"/>
                      <a:gd name="T20" fmla="*/ 370 w 699"/>
                      <a:gd name="T21" fmla="*/ 143 h 326"/>
                      <a:gd name="T22" fmla="*/ 406 w 699"/>
                      <a:gd name="T23" fmla="*/ 127 h 326"/>
                      <a:gd name="T24" fmla="*/ 442 w 699"/>
                      <a:gd name="T25" fmla="*/ 110 h 326"/>
                      <a:gd name="T26" fmla="*/ 479 w 699"/>
                      <a:gd name="T27" fmla="*/ 94 h 326"/>
                      <a:gd name="T28" fmla="*/ 515 w 699"/>
                      <a:gd name="T29" fmla="*/ 78 h 326"/>
                      <a:gd name="T30" fmla="*/ 552 w 699"/>
                      <a:gd name="T31" fmla="*/ 62 h 326"/>
                      <a:gd name="T32" fmla="*/ 589 w 699"/>
                      <a:gd name="T33" fmla="*/ 46 h 326"/>
                      <a:gd name="T34" fmla="*/ 626 w 699"/>
                      <a:gd name="T35" fmla="*/ 30 h 326"/>
                      <a:gd name="T36" fmla="*/ 662 w 699"/>
                      <a:gd name="T37" fmla="*/ 15 h 326"/>
                      <a:gd name="T38" fmla="*/ 699 w 699"/>
                      <a:gd name="T39"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9" h="326">
                        <a:moveTo>
                          <a:pt x="0" y="326"/>
                        </a:moveTo>
                        <a:lnTo>
                          <a:pt x="47" y="301"/>
                        </a:lnTo>
                        <a:lnTo>
                          <a:pt x="82" y="283"/>
                        </a:lnTo>
                        <a:lnTo>
                          <a:pt x="118" y="265"/>
                        </a:lnTo>
                        <a:lnTo>
                          <a:pt x="154" y="247"/>
                        </a:lnTo>
                        <a:lnTo>
                          <a:pt x="189" y="229"/>
                        </a:lnTo>
                        <a:lnTo>
                          <a:pt x="225" y="212"/>
                        </a:lnTo>
                        <a:lnTo>
                          <a:pt x="261" y="194"/>
                        </a:lnTo>
                        <a:lnTo>
                          <a:pt x="297" y="177"/>
                        </a:lnTo>
                        <a:lnTo>
                          <a:pt x="334" y="160"/>
                        </a:lnTo>
                        <a:lnTo>
                          <a:pt x="370" y="143"/>
                        </a:lnTo>
                        <a:lnTo>
                          <a:pt x="406" y="127"/>
                        </a:lnTo>
                        <a:lnTo>
                          <a:pt x="442" y="110"/>
                        </a:lnTo>
                        <a:lnTo>
                          <a:pt x="479" y="94"/>
                        </a:lnTo>
                        <a:lnTo>
                          <a:pt x="515" y="78"/>
                        </a:lnTo>
                        <a:lnTo>
                          <a:pt x="552" y="62"/>
                        </a:lnTo>
                        <a:lnTo>
                          <a:pt x="589" y="46"/>
                        </a:lnTo>
                        <a:lnTo>
                          <a:pt x="626" y="30"/>
                        </a:lnTo>
                        <a:lnTo>
                          <a:pt x="662" y="15"/>
                        </a:lnTo>
                        <a:lnTo>
                          <a:pt x="699"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47">
                    <a:extLst>
                      <a:ext uri="{FF2B5EF4-FFF2-40B4-BE49-F238E27FC236}">
                        <a16:creationId xmlns:a16="http://schemas.microsoft.com/office/drawing/2014/main" id="{C9F3B23D-53D8-129E-EBA9-2E7ACC45742E}"/>
                      </a:ext>
                    </a:extLst>
                  </p:cNvPr>
                  <p:cNvSpPr>
                    <a:spLocks noChangeShapeType="1"/>
                  </p:cNvSpPr>
                  <p:nvPr/>
                </p:nvSpPr>
                <p:spPr bwMode="auto">
                  <a:xfrm>
                    <a:off x="8456613" y="4460876"/>
                    <a:ext cx="558800"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51">
                    <a:extLst>
                      <a:ext uri="{FF2B5EF4-FFF2-40B4-BE49-F238E27FC236}">
                        <a16:creationId xmlns:a16="http://schemas.microsoft.com/office/drawing/2014/main" id="{C12CD930-6F0D-32F9-C398-A0649BF701F1}"/>
                      </a:ext>
                    </a:extLst>
                  </p:cNvPr>
                  <p:cNvSpPr>
                    <a:spLocks noChangeShapeType="1"/>
                  </p:cNvSpPr>
                  <p:nvPr/>
                </p:nvSpPr>
                <p:spPr bwMode="auto">
                  <a:xfrm>
                    <a:off x="10210801" y="4460876"/>
                    <a:ext cx="482600"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60">
                    <a:extLst>
                      <a:ext uri="{FF2B5EF4-FFF2-40B4-BE49-F238E27FC236}">
                        <a16:creationId xmlns:a16="http://schemas.microsoft.com/office/drawing/2014/main" id="{1B395AF9-BEE9-A849-D615-44F3DCE920BC}"/>
                      </a:ext>
                    </a:extLst>
                  </p:cNvPr>
                  <p:cNvSpPr>
                    <a:spLocks/>
                  </p:cNvSpPr>
                  <p:nvPr/>
                </p:nvSpPr>
                <p:spPr bwMode="auto">
                  <a:xfrm>
                    <a:off x="8456613" y="4148138"/>
                    <a:ext cx="2236788" cy="740111"/>
                  </a:xfrm>
                  <a:custGeom>
                    <a:avLst/>
                    <a:gdLst>
                      <a:gd name="T0" fmla="*/ 7 w 3343"/>
                      <a:gd name="T1" fmla="*/ 2 h 1085"/>
                      <a:gd name="T2" fmla="*/ 77 w 3343"/>
                      <a:gd name="T3" fmla="*/ 20 h 1085"/>
                      <a:gd name="T4" fmla="*/ 147 w 3343"/>
                      <a:gd name="T5" fmla="*/ 41 h 1085"/>
                      <a:gd name="T6" fmla="*/ 216 w 3343"/>
                      <a:gd name="T7" fmla="*/ 64 h 1085"/>
                      <a:gd name="T8" fmla="*/ 284 w 3343"/>
                      <a:gd name="T9" fmla="*/ 89 h 1085"/>
                      <a:gd name="T10" fmla="*/ 352 w 3343"/>
                      <a:gd name="T11" fmla="*/ 115 h 1085"/>
                      <a:gd name="T12" fmla="*/ 418 w 3343"/>
                      <a:gd name="T13" fmla="*/ 144 h 1085"/>
                      <a:gd name="T14" fmla="*/ 483 w 3343"/>
                      <a:gd name="T15" fmla="*/ 175 h 1085"/>
                      <a:gd name="T16" fmla="*/ 554 w 3343"/>
                      <a:gd name="T17" fmla="*/ 213 h 1085"/>
                      <a:gd name="T18" fmla="*/ 630 w 3343"/>
                      <a:gd name="T19" fmla="*/ 263 h 1085"/>
                      <a:gd name="T20" fmla="*/ 701 w 3343"/>
                      <a:gd name="T21" fmla="*/ 321 h 1085"/>
                      <a:gd name="T22" fmla="*/ 769 w 3343"/>
                      <a:gd name="T23" fmla="*/ 386 h 1085"/>
                      <a:gd name="T24" fmla="*/ 835 w 3343"/>
                      <a:gd name="T25" fmla="*/ 456 h 1085"/>
                      <a:gd name="T26" fmla="*/ 899 w 3343"/>
                      <a:gd name="T27" fmla="*/ 529 h 1085"/>
                      <a:gd name="T28" fmla="*/ 962 w 3343"/>
                      <a:gd name="T29" fmla="*/ 604 h 1085"/>
                      <a:gd name="T30" fmla="*/ 1025 w 3343"/>
                      <a:gd name="T31" fmla="*/ 678 h 1085"/>
                      <a:gd name="T32" fmla="*/ 1087 w 3343"/>
                      <a:gd name="T33" fmla="*/ 751 h 1085"/>
                      <a:gd name="T34" fmla="*/ 1151 w 3343"/>
                      <a:gd name="T35" fmla="*/ 821 h 1085"/>
                      <a:gd name="T36" fmla="*/ 1216 w 3343"/>
                      <a:gd name="T37" fmla="*/ 886 h 1085"/>
                      <a:gd name="T38" fmla="*/ 1284 w 3343"/>
                      <a:gd name="T39" fmla="*/ 945 h 1085"/>
                      <a:gd name="T40" fmla="*/ 1355 w 3343"/>
                      <a:gd name="T41" fmla="*/ 995 h 1085"/>
                      <a:gd name="T42" fmla="*/ 1429 w 3343"/>
                      <a:gd name="T43" fmla="*/ 1036 h 1085"/>
                      <a:gd name="T44" fmla="*/ 1508 w 3343"/>
                      <a:gd name="T45" fmla="*/ 1066 h 1085"/>
                      <a:gd name="T46" fmla="*/ 1592 w 3343"/>
                      <a:gd name="T47" fmla="*/ 1082 h 1085"/>
                      <a:gd name="T48" fmla="*/ 1682 w 3343"/>
                      <a:gd name="T49" fmla="*/ 1085 h 1085"/>
                      <a:gd name="T50" fmla="*/ 1773 w 3343"/>
                      <a:gd name="T51" fmla="*/ 1073 h 1085"/>
                      <a:gd name="T52" fmla="*/ 1860 w 3343"/>
                      <a:gd name="T53" fmla="*/ 1050 h 1085"/>
                      <a:gd name="T54" fmla="*/ 1944 w 3343"/>
                      <a:gd name="T55" fmla="*/ 1016 h 1085"/>
                      <a:gd name="T56" fmla="*/ 2025 w 3343"/>
                      <a:gd name="T57" fmla="*/ 973 h 1085"/>
                      <a:gd name="T58" fmla="*/ 2104 w 3343"/>
                      <a:gd name="T59" fmla="*/ 922 h 1085"/>
                      <a:gd name="T60" fmla="*/ 2181 w 3343"/>
                      <a:gd name="T61" fmla="*/ 864 h 1085"/>
                      <a:gd name="T62" fmla="*/ 2256 w 3343"/>
                      <a:gd name="T63" fmla="*/ 801 h 1085"/>
                      <a:gd name="T64" fmla="*/ 2331 w 3343"/>
                      <a:gd name="T65" fmla="*/ 734 h 1085"/>
                      <a:gd name="T66" fmla="*/ 2404 w 3343"/>
                      <a:gd name="T67" fmla="*/ 664 h 1085"/>
                      <a:gd name="T68" fmla="*/ 2478 w 3343"/>
                      <a:gd name="T69" fmla="*/ 594 h 1085"/>
                      <a:gd name="T70" fmla="*/ 2552 w 3343"/>
                      <a:gd name="T71" fmla="*/ 524 h 1085"/>
                      <a:gd name="T72" fmla="*/ 2627 w 3343"/>
                      <a:gd name="T73" fmla="*/ 455 h 1085"/>
                      <a:gd name="T74" fmla="*/ 2702 w 3343"/>
                      <a:gd name="T75" fmla="*/ 390 h 1085"/>
                      <a:gd name="T76" fmla="*/ 2780 w 3343"/>
                      <a:gd name="T77" fmla="*/ 329 h 1085"/>
                      <a:gd name="T78" fmla="*/ 2859 w 3343"/>
                      <a:gd name="T79" fmla="*/ 274 h 1085"/>
                      <a:gd name="T80" fmla="*/ 2934 w 3343"/>
                      <a:gd name="T81" fmla="*/ 229 h 1085"/>
                      <a:gd name="T82" fmla="*/ 3003 w 3343"/>
                      <a:gd name="T83" fmla="*/ 189 h 1085"/>
                      <a:gd name="T84" fmla="*/ 3073 w 3343"/>
                      <a:gd name="T85" fmla="*/ 150 h 1085"/>
                      <a:gd name="T86" fmla="*/ 3143 w 3343"/>
                      <a:gd name="T87" fmla="*/ 111 h 1085"/>
                      <a:gd name="T88" fmla="*/ 3213 w 3343"/>
                      <a:gd name="T89" fmla="*/ 73 h 1085"/>
                      <a:gd name="T90" fmla="*/ 3283 w 3343"/>
                      <a:gd name="T91" fmla="*/ 35 h 1085"/>
                      <a:gd name="T92" fmla="*/ 3343 w 3343"/>
                      <a:gd name="T93" fmla="*/ 4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43" h="1085">
                        <a:moveTo>
                          <a:pt x="0" y="0"/>
                        </a:moveTo>
                        <a:lnTo>
                          <a:pt x="7" y="2"/>
                        </a:lnTo>
                        <a:lnTo>
                          <a:pt x="42" y="11"/>
                        </a:lnTo>
                        <a:lnTo>
                          <a:pt x="77" y="20"/>
                        </a:lnTo>
                        <a:lnTo>
                          <a:pt x="112" y="30"/>
                        </a:lnTo>
                        <a:lnTo>
                          <a:pt x="147" y="41"/>
                        </a:lnTo>
                        <a:lnTo>
                          <a:pt x="182" y="52"/>
                        </a:lnTo>
                        <a:lnTo>
                          <a:pt x="216" y="64"/>
                        </a:lnTo>
                        <a:lnTo>
                          <a:pt x="250" y="76"/>
                        </a:lnTo>
                        <a:lnTo>
                          <a:pt x="284" y="89"/>
                        </a:lnTo>
                        <a:lnTo>
                          <a:pt x="318" y="102"/>
                        </a:lnTo>
                        <a:lnTo>
                          <a:pt x="352" y="115"/>
                        </a:lnTo>
                        <a:lnTo>
                          <a:pt x="385" y="130"/>
                        </a:lnTo>
                        <a:lnTo>
                          <a:pt x="418" y="144"/>
                        </a:lnTo>
                        <a:lnTo>
                          <a:pt x="451" y="159"/>
                        </a:lnTo>
                        <a:lnTo>
                          <a:pt x="483" y="175"/>
                        </a:lnTo>
                        <a:lnTo>
                          <a:pt x="515" y="191"/>
                        </a:lnTo>
                        <a:lnTo>
                          <a:pt x="554" y="213"/>
                        </a:lnTo>
                        <a:lnTo>
                          <a:pt x="592" y="237"/>
                        </a:lnTo>
                        <a:lnTo>
                          <a:pt x="630" y="263"/>
                        </a:lnTo>
                        <a:lnTo>
                          <a:pt x="666" y="291"/>
                        </a:lnTo>
                        <a:lnTo>
                          <a:pt x="701" y="321"/>
                        </a:lnTo>
                        <a:lnTo>
                          <a:pt x="736" y="353"/>
                        </a:lnTo>
                        <a:lnTo>
                          <a:pt x="769" y="386"/>
                        </a:lnTo>
                        <a:lnTo>
                          <a:pt x="803" y="421"/>
                        </a:lnTo>
                        <a:lnTo>
                          <a:pt x="835" y="456"/>
                        </a:lnTo>
                        <a:lnTo>
                          <a:pt x="867" y="492"/>
                        </a:lnTo>
                        <a:lnTo>
                          <a:pt x="899" y="529"/>
                        </a:lnTo>
                        <a:lnTo>
                          <a:pt x="931" y="566"/>
                        </a:lnTo>
                        <a:lnTo>
                          <a:pt x="962" y="604"/>
                        </a:lnTo>
                        <a:lnTo>
                          <a:pt x="993" y="641"/>
                        </a:lnTo>
                        <a:lnTo>
                          <a:pt x="1025" y="678"/>
                        </a:lnTo>
                        <a:lnTo>
                          <a:pt x="1056" y="715"/>
                        </a:lnTo>
                        <a:lnTo>
                          <a:pt x="1087" y="751"/>
                        </a:lnTo>
                        <a:lnTo>
                          <a:pt x="1119" y="787"/>
                        </a:lnTo>
                        <a:lnTo>
                          <a:pt x="1151" y="821"/>
                        </a:lnTo>
                        <a:lnTo>
                          <a:pt x="1183" y="854"/>
                        </a:lnTo>
                        <a:lnTo>
                          <a:pt x="1216" y="886"/>
                        </a:lnTo>
                        <a:lnTo>
                          <a:pt x="1250" y="916"/>
                        </a:lnTo>
                        <a:lnTo>
                          <a:pt x="1284" y="945"/>
                        </a:lnTo>
                        <a:lnTo>
                          <a:pt x="1319" y="971"/>
                        </a:lnTo>
                        <a:lnTo>
                          <a:pt x="1355" y="995"/>
                        </a:lnTo>
                        <a:lnTo>
                          <a:pt x="1391" y="1017"/>
                        </a:lnTo>
                        <a:lnTo>
                          <a:pt x="1429" y="1036"/>
                        </a:lnTo>
                        <a:lnTo>
                          <a:pt x="1468" y="1052"/>
                        </a:lnTo>
                        <a:lnTo>
                          <a:pt x="1508" y="1066"/>
                        </a:lnTo>
                        <a:lnTo>
                          <a:pt x="1549" y="1076"/>
                        </a:lnTo>
                        <a:lnTo>
                          <a:pt x="1592" y="1082"/>
                        </a:lnTo>
                        <a:lnTo>
                          <a:pt x="1636" y="1085"/>
                        </a:lnTo>
                        <a:lnTo>
                          <a:pt x="1682" y="1085"/>
                        </a:lnTo>
                        <a:lnTo>
                          <a:pt x="1728" y="1081"/>
                        </a:lnTo>
                        <a:lnTo>
                          <a:pt x="1773" y="1073"/>
                        </a:lnTo>
                        <a:lnTo>
                          <a:pt x="1817" y="1063"/>
                        </a:lnTo>
                        <a:lnTo>
                          <a:pt x="1860" y="1050"/>
                        </a:lnTo>
                        <a:lnTo>
                          <a:pt x="1902" y="1035"/>
                        </a:lnTo>
                        <a:lnTo>
                          <a:pt x="1944" y="1016"/>
                        </a:lnTo>
                        <a:lnTo>
                          <a:pt x="1985" y="996"/>
                        </a:lnTo>
                        <a:lnTo>
                          <a:pt x="2025" y="973"/>
                        </a:lnTo>
                        <a:lnTo>
                          <a:pt x="2065" y="948"/>
                        </a:lnTo>
                        <a:lnTo>
                          <a:pt x="2104" y="922"/>
                        </a:lnTo>
                        <a:lnTo>
                          <a:pt x="2143" y="893"/>
                        </a:lnTo>
                        <a:lnTo>
                          <a:pt x="2181" y="864"/>
                        </a:lnTo>
                        <a:lnTo>
                          <a:pt x="2219" y="833"/>
                        </a:lnTo>
                        <a:lnTo>
                          <a:pt x="2256" y="801"/>
                        </a:lnTo>
                        <a:lnTo>
                          <a:pt x="2293" y="768"/>
                        </a:lnTo>
                        <a:lnTo>
                          <a:pt x="2331" y="734"/>
                        </a:lnTo>
                        <a:lnTo>
                          <a:pt x="2368" y="699"/>
                        </a:lnTo>
                        <a:lnTo>
                          <a:pt x="2404" y="664"/>
                        </a:lnTo>
                        <a:lnTo>
                          <a:pt x="2441" y="629"/>
                        </a:lnTo>
                        <a:lnTo>
                          <a:pt x="2478" y="594"/>
                        </a:lnTo>
                        <a:lnTo>
                          <a:pt x="2515" y="559"/>
                        </a:lnTo>
                        <a:lnTo>
                          <a:pt x="2552" y="524"/>
                        </a:lnTo>
                        <a:lnTo>
                          <a:pt x="2589" y="489"/>
                        </a:lnTo>
                        <a:lnTo>
                          <a:pt x="2627" y="455"/>
                        </a:lnTo>
                        <a:lnTo>
                          <a:pt x="2664" y="422"/>
                        </a:lnTo>
                        <a:lnTo>
                          <a:pt x="2702" y="390"/>
                        </a:lnTo>
                        <a:lnTo>
                          <a:pt x="2741" y="359"/>
                        </a:lnTo>
                        <a:lnTo>
                          <a:pt x="2780" y="329"/>
                        </a:lnTo>
                        <a:lnTo>
                          <a:pt x="2819" y="301"/>
                        </a:lnTo>
                        <a:lnTo>
                          <a:pt x="2859" y="274"/>
                        </a:lnTo>
                        <a:lnTo>
                          <a:pt x="2900" y="249"/>
                        </a:lnTo>
                        <a:lnTo>
                          <a:pt x="2934" y="229"/>
                        </a:lnTo>
                        <a:lnTo>
                          <a:pt x="2969" y="209"/>
                        </a:lnTo>
                        <a:lnTo>
                          <a:pt x="3003" y="189"/>
                        </a:lnTo>
                        <a:lnTo>
                          <a:pt x="3038" y="170"/>
                        </a:lnTo>
                        <a:lnTo>
                          <a:pt x="3073" y="150"/>
                        </a:lnTo>
                        <a:lnTo>
                          <a:pt x="3108" y="131"/>
                        </a:lnTo>
                        <a:lnTo>
                          <a:pt x="3143" y="111"/>
                        </a:lnTo>
                        <a:lnTo>
                          <a:pt x="3178" y="92"/>
                        </a:lnTo>
                        <a:lnTo>
                          <a:pt x="3213" y="73"/>
                        </a:lnTo>
                        <a:lnTo>
                          <a:pt x="3248" y="54"/>
                        </a:lnTo>
                        <a:lnTo>
                          <a:pt x="3283" y="35"/>
                        </a:lnTo>
                        <a:lnTo>
                          <a:pt x="3319" y="16"/>
                        </a:lnTo>
                        <a:lnTo>
                          <a:pt x="3343" y="4"/>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39">
                    <a:extLst>
                      <a:ext uri="{FF2B5EF4-FFF2-40B4-BE49-F238E27FC236}">
                        <a16:creationId xmlns:a16="http://schemas.microsoft.com/office/drawing/2014/main" id="{0875DC0B-152B-A7DD-E722-315D9596F4E6}"/>
                      </a:ext>
                    </a:extLst>
                  </p:cNvPr>
                  <p:cNvSpPr>
                    <a:spLocks noChangeShapeType="1"/>
                  </p:cNvSpPr>
                  <p:nvPr/>
                </p:nvSpPr>
                <p:spPr bwMode="auto">
                  <a:xfrm flipH="1">
                    <a:off x="9202738" y="5795963"/>
                    <a:ext cx="7445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40">
                    <a:extLst>
                      <a:ext uri="{FF2B5EF4-FFF2-40B4-BE49-F238E27FC236}">
                        <a16:creationId xmlns:a16="http://schemas.microsoft.com/office/drawing/2014/main" id="{DFF09F85-451F-2103-D847-E68371684731}"/>
                      </a:ext>
                    </a:extLst>
                  </p:cNvPr>
                  <p:cNvSpPr>
                    <a:spLocks noChangeShapeType="1"/>
                  </p:cNvSpPr>
                  <p:nvPr/>
                </p:nvSpPr>
                <p:spPr bwMode="auto">
                  <a:xfrm flipH="1">
                    <a:off x="8456613" y="5795963"/>
                    <a:ext cx="7461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41">
                    <a:extLst>
                      <a:ext uri="{FF2B5EF4-FFF2-40B4-BE49-F238E27FC236}">
                        <a16:creationId xmlns:a16="http://schemas.microsoft.com/office/drawing/2014/main" id="{D5115107-2E97-4D3E-03D1-58E0899DF49C}"/>
                      </a:ext>
                    </a:extLst>
                  </p:cNvPr>
                  <p:cNvSpPr>
                    <a:spLocks noChangeShapeType="1"/>
                  </p:cNvSpPr>
                  <p:nvPr/>
                </p:nvSpPr>
                <p:spPr bwMode="auto">
                  <a:xfrm flipH="1">
                    <a:off x="9947276" y="5795963"/>
                    <a:ext cx="7461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46">
                    <a:extLst>
                      <a:ext uri="{FF2B5EF4-FFF2-40B4-BE49-F238E27FC236}">
                        <a16:creationId xmlns:a16="http://schemas.microsoft.com/office/drawing/2014/main" id="{0E4D728A-0C1A-2F14-98A0-33BA057F1083}"/>
                      </a:ext>
                    </a:extLst>
                  </p:cNvPr>
                  <p:cNvSpPr>
                    <a:spLocks noChangeShapeType="1"/>
                  </p:cNvSpPr>
                  <p:nvPr/>
                </p:nvSpPr>
                <p:spPr bwMode="auto">
                  <a:xfrm flipH="1">
                    <a:off x="9202738" y="5795963"/>
                    <a:ext cx="7445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48">
                    <a:extLst>
                      <a:ext uri="{FF2B5EF4-FFF2-40B4-BE49-F238E27FC236}">
                        <a16:creationId xmlns:a16="http://schemas.microsoft.com/office/drawing/2014/main" id="{5972BBCF-C560-05F1-F133-AC61E5B15382}"/>
                      </a:ext>
                    </a:extLst>
                  </p:cNvPr>
                  <p:cNvSpPr>
                    <a:spLocks noChangeShapeType="1"/>
                  </p:cNvSpPr>
                  <p:nvPr/>
                </p:nvSpPr>
                <p:spPr bwMode="auto">
                  <a:xfrm>
                    <a:off x="9202738" y="4676776"/>
                    <a:ext cx="0" cy="111918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49">
                    <a:extLst>
                      <a:ext uri="{FF2B5EF4-FFF2-40B4-BE49-F238E27FC236}">
                        <a16:creationId xmlns:a16="http://schemas.microsoft.com/office/drawing/2014/main" id="{B4BB40C2-C550-57E6-63D7-E1674F1EAE9D}"/>
                      </a:ext>
                    </a:extLst>
                  </p:cNvPr>
                  <p:cNvSpPr>
                    <a:spLocks noChangeShapeType="1"/>
                  </p:cNvSpPr>
                  <p:nvPr/>
                </p:nvSpPr>
                <p:spPr bwMode="auto">
                  <a:xfrm flipH="1">
                    <a:off x="8456613" y="5795963"/>
                    <a:ext cx="7461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52">
                    <a:extLst>
                      <a:ext uri="{FF2B5EF4-FFF2-40B4-BE49-F238E27FC236}">
                        <a16:creationId xmlns:a16="http://schemas.microsoft.com/office/drawing/2014/main" id="{ED4D79DE-138A-2D30-ABE8-3D32EE2C645A}"/>
                      </a:ext>
                    </a:extLst>
                  </p:cNvPr>
                  <p:cNvSpPr>
                    <a:spLocks noChangeShapeType="1"/>
                  </p:cNvSpPr>
                  <p:nvPr/>
                </p:nvSpPr>
                <p:spPr bwMode="auto">
                  <a:xfrm>
                    <a:off x="10693401" y="4460876"/>
                    <a:ext cx="0" cy="133508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53">
                    <a:extLst>
                      <a:ext uri="{FF2B5EF4-FFF2-40B4-BE49-F238E27FC236}">
                        <a16:creationId xmlns:a16="http://schemas.microsoft.com/office/drawing/2014/main" id="{3D2206D5-5AEC-BEF6-10C6-BE4B0609A58F}"/>
                      </a:ext>
                    </a:extLst>
                  </p:cNvPr>
                  <p:cNvSpPr>
                    <a:spLocks noChangeShapeType="1"/>
                  </p:cNvSpPr>
                  <p:nvPr/>
                </p:nvSpPr>
                <p:spPr bwMode="auto">
                  <a:xfrm flipH="1">
                    <a:off x="9947276" y="5795963"/>
                    <a:ext cx="7461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54">
                    <a:extLst>
                      <a:ext uri="{FF2B5EF4-FFF2-40B4-BE49-F238E27FC236}">
                        <a16:creationId xmlns:a16="http://schemas.microsoft.com/office/drawing/2014/main" id="{88C210D5-20BF-EB74-E9D9-EECE100043CA}"/>
                      </a:ext>
                    </a:extLst>
                  </p:cNvPr>
                  <p:cNvSpPr>
                    <a:spLocks noChangeShapeType="1"/>
                  </p:cNvSpPr>
                  <p:nvPr/>
                </p:nvSpPr>
                <p:spPr bwMode="auto">
                  <a:xfrm flipV="1">
                    <a:off x="9947276" y="4708526"/>
                    <a:ext cx="0" cy="108743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85">
                    <a:extLst>
                      <a:ext uri="{FF2B5EF4-FFF2-40B4-BE49-F238E27FC236}">
                        <a16:creationId xmlns:a16="http://schemas.microsoft.com/office/drawing/2014/main" id="{2EF66DEE-C791-695E-A11F-1EB20E91BB01}"/>
                      </a:ext>
                    </a:extLst>
                  </p:cNvPr>
                  <p:cNvSpPr>
                    <a:spLocks noChangeShapeType="1"/>
                  </p:cNvSpPr>
                  <p:nvPr/>
                </p:nvSpPr>
                <p:spPr bwMode="auto">
                  <a:xfrm>
                    <a:off x="10691813" y="3302001"/>
                    <a:ext cx="6350" cy="4763"/>
                  </a:xfrm>
                  <a:prstGeom prst="line">
                    <a:avLst/>
                  </a:prstGeom>
                  <a:noFill/>
                  <a:ln w="11113">
                    <a:solidFill>
                      <a:srgbClr val="4C13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45">
                    <a:extLst>
                      <a:ext uri="{FF2B5EF4-FFF2-40B4-BE49-F238E27FC236}">
                        <a16:creationId xmlns:a16="http://schemas.microsoft.com/office/drawing/2014/main" id="{283001E9-B96D-A10C-F6A5-92DDFBDE699C}"/>
                      </a:ext>
                    </a:extLst>
                  </p:cNvPr>
                  <p:cNvSpPr>
                    <a:spLocks noChangeShapeType="1"/>
                  </p:cNvSpPr>
                  <p:nvPr/>
                </p:nvSpPr>
                <p:spPr bwMode="auto">
                  <a:xfrm>
                    <a:off x="10693401" y="4152901"/>
                    <a:ext cx="0" cy="30811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4" name="Group 43">
                    <a:extLst>
                      <a:ext uri="{FF2B5EF4-FFF2-40B4-BE49-F238E27FC236}">
                        <a16:creationId xmlns:a16="http://schemas.microsoft.com/office/drawing/2014/main" id="{AF98E834-8D85-2602-0764-F00D4EF97A19}"/>
                      </a:ext>
                    </a:extLst>
                  </p:cNvPr>
                  <p:cNvGrpSpPr/>
                  <p:nvPr/>
                </p:nvGrpSpPr>
                <p:grpSpPr>
                  <a:xfrm>
                    <a:off x="8201026" y="3211513"/>
                    <a:ext cx="2962275" cy="142875"/>
                    <a:chOff x="8201026" y="3211513"/>
                    <a:chExt cx="2962275" cy="142875"/>
                  </a:xfrm>
                </p:grpSpPr>
                <p:sp>
                  <p:nvSpPr>
                    <p:cNvPr id="101" name="Freeform 67">
                      <a:extLst>
                        <a:ext uri="{FF2B5EF4-FFF2-40B4-BE49-F238E27FC236}">
                          <a16:creationId xmlns:a16="http://schemas.microsoft.com/office/drawing/2014/main" id="{56028F63-2460-661D-C038-BDB6FC08CFA4}"/>
                        </a:ext>
                      </a:extLst>
                    </p:cNvPr>
                    <p:cNvSpPr>
                      <a:spLocks/>
                    </p:cNvSpPr>
                    <p:nvPr/>
                  </p:nvSpPr>
                  <p:spPr bwMode="auto">
                    <a:xfrm>
                      <a:off x="8201026" y="3309938"/>
                      <a:ext cx="255588" cy="26988"/>
                    </a:xfrm>
                    <a:custGeom>
                      <a:avLst/>
                      <a:gdLst>
                        <a:gd name="T0" fmla="*/ 0 w 383"/>
                        <a:gd name="T1" fmla="*/ 0 h 40"/>
                        <a:gd name="T2" fmla="*/ 37 w 383"/>
                        <a:gd name="T3" fmla="*/ 5 h 40"/>
                        <a:gd name="T4" fmla="*/ 75 w 383"/>
                        <a:gd name="T5" fmla="*/ 9 h 40"/>
                        <a:gd name="T6" fmla="*/ 113 w 383"/>
                        <a:gd name="T7" fmla="*/ 13 h 40"/>
                        <a:gd name="T8" fmla="*/ 151 w 383"/>
                        <a:gd name="T9" fmla="*/ 17 h 40"/>
                        <a:gd name="T10" fmla="*/ 189 w 383"/>
                        <a:gd name="T11" fmla="*/ 21 h 40"/>
                        <a:gd name="T12" fmla="*/ 227 w 383"/>
                        <a:gd name="T13" fmla="*/ 25 h 40"/>
                        <a:gd name="T14" fmla="*/ 264 w 383"/>
                        <a:gd name="T15" fmla="*/ 29 h 40"/>
                        <a:gd name="T16" fmla="*/ 302 w 383"/>
                        <a:gd name="T17" fmla="*/ 32 h 40"/>
                        <a:gd name="T18" fmla="*/ 383 w 383"/>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40">
                          <a:moveTo>
                            <a:pt x="0" y="0"/>
                          </a:moveTo>
                          <a:lnTo>
                            <a:pt x="37" y="5"/>
                          </a:lnTo>
                          <a:lnTo>
                            <a:pt x="75" y="9"/>
                          </a:lnTo>
                          <a:lnTo>
                            <a:pt x="113" y="13"/>
                          </a:lnTo>
                          <a:lnTo>
                            <a:pt x="151" y="17"/>
                          </a:lnTo>
                          <a:lnTo>
                            <a:pt x="189" y="21"/>
                          </a:lnTo>
                          <a:lnTo>
                            <a:pt x="227" y="25"/>
                          </a:lnTo>
                          <a:lnTo>
                            <a:pt x="264" y="29"/>
                          </a:lnTo>
                          <a:lnTo>
                            <a:pt x="302" y="32"/>
                          </a:lnTo>
                          <a:lnTo>
                            <a:pt x="383" y="4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68">
                      <a:extLst>
                        <a:ext uri="{FF2B5EF4-FFF2-40B4-BE49-F238E27FC236}">
                          <a16:creationId xmlns:a16="http://schemas.microsoft.com/office/drawing/2014/main" id="{CF1B0281-1A9A-D8FD-BC14-70CF012B0016}"/>
                        </a:ext>
                      </a:extLst>
                    </p:cNvPr>
                    <p:cNvSpPr>
                      <a:spLocks/>
                    </p:cNvSpPr>
                    <p:nvPr/>
                  </p:nvSpPr>
                  <p:spPr bwMode="auto">
                    <a:xfrm>
                      <a:off x="8456613" y="3211513"/>
                      <a:ext cx="2236788" cy="142875"/>
                    </a:xfrm>
                    <a:custGeom>
                      <a:avLst/>
                      <a:gdLst>
                        <a:gd name="T0" fmla="*/ 71 w 3343"/>
                        <a:gd name="T1" fmla="*/ 189 h 209"/>
                        <a:gd name="T2" fmla="*/ 185 w 3343"/>
                        <a:gd name="T3" fmla="*/ 197 h 209"/>
                        <a:gd name="T4" fmla="*/ 299 w 3343"/>
                        <a:gd name="T5" fmla="*/ 203 h 209"/>
                        <a:gd name="T6" fmla="*/ 413 w 3343"/>
                        <a:gd name="T7" fmla="*/ 207 h 209"/>
                        <a:gd name="T8" fmla="*/ 527 w 3343"/>
                        <a:gd name="T9" fmla="*/ 209 h 209"/>
                        <a:gd name="T10" fmla="*/ 641 w 3343"/>
                        <a:gd name="T11" fmla="*/ 208 h 209"/>
                        <a:gd name="T12" fmla="*/ 755 w 3343"/>
                        <a:gd name="T13" fmla="*/ 205 h 209"/>
                        <a:gd name="T14" fmla="*/ 855 w 3343"/>
                        <a:gd name="T15" fmla="*/ 200 h 209"/>
                        <a:gd name="T16" fmla="*/ 928 w 3343"/>
                        <a:gd name="T17" fmla="*/ 192 h 209"/>
                        <a:gd name="T18" fmla="*/ 1000 w 3343"/>
                        <a:gd name="T19" fmla="*/ 180 h 209"/>
                        <a:gd name="T20" fmla="*/ 1072 w 3343"/>
                        <a:gd name="T21" fmla="*/ 164 h 209"/>
                        <a:gd name="T22" fmla="*/ 1143 w 3343"/>
                        <a:gd name="T23" fmla="*/ 146 h 209"/>
                        <a:gd name="T24" fmla="*/ 1214 w 3343"/>
                        <a:gd name="T25" fmla="*/ 127 h 209"/>
                        <a:gd name="T26" fmla="*/ 1285 w 3343"/>
                        <a:gd name="T27" fmla="*/ 107 h 209"/>
                        <a:gd name="T28" fmla="*/ 1356 w 3343"/>
                        <a:gd name="T29" fmla="*/ 88 h 209"/>
                        <a:gd name="T30" fmla="*/ 1428 w 3343"/>
                        <a:gd name="T31" fmla="*/ 69 h 209"/>
                        <a:gd name="T32" fmla="*/ 1500 w 3343"/>
                        <a:gd name="T33" fmla="*/ 53 h 209"/>
                        <a:gd name="T34" fmla="*/ 1572 w 3343"/>
                        <a:gd name="T35" fmla="*/ 40 h 209"/>
                        <a:gd name="T36" fmla="*/ 1636 w 3343"/>
                        <a:gd name="T37" fmla="*/ 31 h 209"/>
                        <a:gd name="T38" fmla="*/ 1696 w 3343"/>
                        <a:gd name="T39" fmla="*/ 24 h 209"/>
                        <a:gd name="T40" fmla="*/ 1757 w 3343"/>
                        <a:gd name="T41" fmla="*/ 17 h 209"/>
                        <a:gd name="T42" fmla="*/ 1817 w 3343"/>
                        <a:gd name="T43" fmla="*/ 11 h 209"/>
                        <a:gd name="T44" fmla="*/ 1878 w 3343"/>
                        <a:gd name="T45" fmla="*/ 6 h 209"/>
                        <a:gd name="T46" fmla="*/ 1939 w 3343"/>
                        <a:gd name="T47" fmla="*/ 3 h 209"/>
                        <a:gd name="T48" fmla="*/ 1999 w 3343"/>
                        <a:gd name="T49" fmla="*/ 1 h 209"/>
                        <a:gd name="T50" fmla="*/ 2060 w 3343"/>
                        <a:gd name="T51" fmla="*/ 0 h 209"/>
                        <a:gd name="T52" fmla="*/ 2121 w 3343"/>
                        <a:gd name="T53" fmla="*/ 1 h 209"/>
                        <a:gd name="T54" fmla="*/ 2181 w 3343"/>
                        <a:gd name="T55" fmla="*/ 3 h 209"/>
                        <a:gd name="T56" fmla="*/ 2242 w 3343"/>
                        <a:gd name="T57" fmla="*/ 8 h 209"/>
                        <a:gd name="T58" fmla="*/ 2294 w 3343"/>
                        <a:gd name="T59" fmla="*/ 15 h 209"/>
                        <a:gd name="T60" fmla="*/ 2346 w 3343"/>
                        <a:gd name="T61" fmla="*/ 26 h 209"/>
                        <a:gd name="T62" fmla="*/ 2397 w 3343"/>
                        <a:gd name="T63" fmla="*/ 40 h 209"/>
                        <a:gd name="T64" fmla="*/ 2447 w 3343"/>
                        <a:gd name="T65" fmla="*/ 57 h 209"/>
                        <a:gd name="T66" fmla="*/ 2498 w 3343"/>
                        <a:gd name="T67" fmla="*/ 74 h 209"/>
                        <a:gd name="T68" fmla="*/ 2548 w 3343"/>
                        <a:gd name="T69" fmla="*/ 91 h 209"/>
                        <a:gd name="T70" fmla="*/ 2599 w 3343"/>
                        <a:gd name="T71" fmla="*/ 108 h 209"/>
                        <a:gd name="T72" fmla="*/ 2650 w 3343"/>
                        <a:gd name="T73" fmla="*/ 123 h 209"/>
                        <a:gd name="T74" fmla="*/ 2701 w 3343"/>
                        <a:gd name="T75" fmla="*/ 134 h 209"/>
                        <a:gd name="T76" fmla="*/ 2753 w 3343"/>
                        <a:gd name="T77" fmla="*/ 142 h 209"/>
                        <a:gd name="T78" fmla="*/ 2827 w 3343"/>
                        <a:gd name="T79" fmla="*/ 146 h 209"/>
                        <a:gd name="T80" fmla="*/ 2945 w 3343"/>
                        <a:gd name="T81" fmla="*/ 148 h 209"/>
                        <a:gd name="T82" fmla="*/ 3063 w 3343"/>
                        <a:gd name="T83" fmla="*/ 147 h 209"/>
                        <a:gd name="T84" fmla="*/ 3181 w 3343"/>
                        <a:gd name="T85" fmla="*/ 144 h 209"/>
                        <a:gd name="T86" fmla="*/ 3299 w 3343"/>
                        <a:gd name="T87" fmla="*/ 1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43" h="209">
                          <a:moveTo>
                            <a:pt x="0" y="183"/>
                          </a:moveTo>
                          <a:lnTo>
                            <a:pt x="33" y="186"/>
                          </a:lnTo>
                          <a:lnTo>
                            <a:pt x="71" y="189"/>
                          </a:lnTo>
                          <a:lnTo>
                            <a:pt x="109" y="192"/>
                          </a:lnTo>
                          <a:lnTo>
                            <a:pt x="147" y="194"/>
                          </a:lnTo>
                          <a:lnTo>
                            <a:pt x="185" y="197"/>
                          </a:lnTo>
                          <a:lnTo>
                            <a:pt x="223" y="199"/>
                          </a:lnTo>
                          <a:lnTo>
                            <a:pt x="261" y="201"/>
                          </a:lnTo>
                          <a:lnTo>
                            <a:pt x="299" y="203"/>
                          </a:lnTo>
                          <a:lnTo>
                            <a:pt x="337" y="204"/>
                          </a:lnTo>
                          <a:lnTo>
                            <a:pt x="375" y="206"/>
                          </a:lnTo>
                          <a:lnTo>
                            <a:pt x="413" y="207"/>
                          </a:lnTo>
                          <a:lnTo>
                            <a:pt x="451" y="208"/>
                          </a:lnTo>
                          <a:lnTo>
                            <a:pt x="489" y="208"/>
                          </a:lnTo>
                          <a:lnTo>
                            <a:pt x="527" y="209"/>
                          </a:lnTo>
                          <a:lnTo>
                            <a:pt x="565" y="209"/>
                          </a:lnTo>
                          <a:lnTo>
                            <a:pt x="603" y="209"/>
                          </a:lnTo>
                          <a:lnTo>
                            <a:pt x="641" y="208"/>
                          </a:lnTo>
                          <a:lnTo>
                            <a:pt x="679" y="207"/>
                          </a:lnTo>
                          <a:lnTo>
                            <a:pt x="717" y="206"/>
                          </a:lnTo>
                          <a:lnTo>
                            <a:pt x="755" y="205"/>
                          </a:lnTo>
                          <a:lnTo>
                            <a:pt x="793" y="204"/>
                          </a:lnTo>
                          <a:lnTo>
                            <a:pt x="831" y="202"/>
                          </a:lnTo>
                          <a:lnTo>
                            <a:pt x="855" y="200"/>
                          </a:lnTo>
                          <a:lnTo>
                            <a:pt x="880" y="198"/>
                          </a:lnTo>
                          <a:lnTo>
                            <a:pt x="904" y="195"/>
                          </a:lnTo>
                          <a:lnTo>
                            <a:pt x="928" y="192"/>
                          </a:lnTo>
                          <a:lnTo>
                            <a:pt x="952" y="188"/>
                          </a:lnTo>
                          <a:lnTo>
                            <a:pt x="976" y="184"/>
                          </a:lnTo>
                          <a:lnTo>
                            <a:pt x="1000" y="180"/>
                          </a:lnTo>
                          <a:lnTo>
                            <a:pt x="1024" y="175"/>
                          </a:lnTo>
                          <a:lnTo>
                            <a:pt x="1048" y="170"/>
                          </a:lnTo>
                          <a:lnTo>
                            <a:pt x="1072" y="164"/>
                          </a:lnTo>
                          <a:lnTo>
                            <a:pt x="1096" y="158"/>
                          </a:lnTo>
                          <a:lnTo>
                            <a:pt x="1119" y="152"/>
                          </a:lnTo>
                          <a:lnTo>
                            <a:pt x="1143" y="146"/>
                          </a:lnTo>
                          <a:lnTo>
                            <a:pt x="1167" y="140"/>
                          </a:lnTo>
                          <a:lnTo>
                            <a:pt x="1190" y="134"/>
                          </a:lnTo>
                          <a:lnTo>
                            <a:pt x="1214" y="127"/>
                          </a:lnTo>
                          <a:lnTo>
                            <a:pt x="1238" y="120"/>
                          </a:lnTo>
                          <a:lnTo>
                            <a:pt x="1262" y="114"/>
                          </a:lnTo>
                          <a:lnTo>
                            <a:pt x="1285" y="107"/>
                          </a:lnTo>
                          <a:lnTo>
                            <a:pt x="1309" y="101"/>
                          </a:lnTo>
                          <a:lnTo>
                            <a:pt x="1333" y="94"/>
                          </a:lnTo>
                          <a:lnTo>
                            <a:pt x="1356" y="88"/>
                          </a:lnTo>
                          <a:lnTo>
                            <a:pt x="1380" y="81"/>
                          </a:lnTo>
                          <a:lnTo>
                            <a:pt x="1404" y="75"/>
                          </a:lnTo>
                          <a:lnTo>
                            <a:pt x="1428" y="69"/>
                          </a:lnTo>
                          <a:lnTo>
                            <a:pt x="1452" y="64"/>
                          </a:lnTo>
                          <a:lnTo>
                            <a:pt x="1476" y="58"/>
                          </a:lnTo>
                          <a:lnTo>
                            <a:pt x="1500" y="53"/>
                          </a:lnTo>
                          <a:lnTo>
                            <a:pt x="1524" y="48"/>
                          </a:lnTo>
                          <a:lnTo>
                            <a:pt x="1548" y="44"/>
                          </a:lnTo>
                          <a:lnTo>
                            <a:pt x="1572" y="40"/>
                          </a:lnTo>
                          <a:lnTo>
                            <a:pt x="1596" y="36"/>
                          </a:lnTo>
                          <a:lnTo>
                            <a:pt x="1616" y="34"/>
                          </a:lnTo>
                          <a:lnTo>
                            <a:pt x="1636" y="31"/>
                          </a:lnTo>
                          <a:lnTo>
                            <a:pt x="1656" y="28"/>
                          </a:lnTo>
                          <a:lnTo>
                            <a:pt x="1676" y="26"/>
                          </a:lnTo>
                          <a:lnTo>
                            <a:pt x="1696" y="24"/>
                          </a:lnTo>
                          <a:lnTo>
                            <a:pt x="1716" y="21"/>
                          </a:lnTo>
                          <a:lnTo>
                            <a:pt x="1737" y="19"/>
                          </a:lnTo>
                          <a:lnTo>
                            <a:pt x="1757" y="17"/>
                          </a:lnTo>
                          <a:lnTo>
                            <a:pt x="1777" y="15"/>
                          </a:lnTo>
                          <a:lnTo>
                            <a:pt x="1797" y="13"/>
                          </a:lnTo>
                          <a:lnTo>
                            <a:pt x="1817" y="11"/>
                          </a:lnTo>
                          <a:lnTo>
                            <a:pt x="1838" y="9"/>
                          </a:lnTo>
                          <a:lnTo>
                            <a:pt x="1858" y="8"/>
                          </a:lnTo>
                          <a:lnTo>
                            <a:pt x="1878" y="6"/>
                          </a:lnTo>
                          <a:lnTo>
                            <a:pt x="1898" y="5"/>
                          </a:lnTo>
                          <a:lnTo>
                            <a:pt x="1918" y="4"/>
                          </a:lnTo>
                          <a:lnTo>
                            <a:pt x="1939" y="3"/>
                          </a:lnTo>
                          <a:lnTo>
                            <a:pt x="1959" y="2"/>
                          </a:lnTo>
                          <a:lnTo>
                            <a:pt x="1979" y="1"/>
                          </a:lnTo>
                          <a:lnTo>
                            <a:pt x="1999" y="1"/>
                          </a:lnTo>
                          <a:lnTo>
                            <a:pt x="2020" y="0"/>
                          </a:lnTo>
                          <a:lnTo>
                            <a:pt x="2040" y="0"/>
                          </a:lnTo>
                          <a:lnTo>
                            <a:pt x="2060" y="0"/>
                          </a:lnTo>
                          <a:lnTo>
                            <a:pt x="2080" y="0"/>
                          </a:lnTo>
                          <a:lnTo>
                            <a:pt x="2101" y="0"/>
                          </a:lnTo>
                          <a:lnTo>
                            <a:pt x="2121" y="1"/>
                          </a:lnTo>
                          <a:lnTo>
                            <a:pt x="2141" y="1"/>
                          </a:lnTo>
                          <a:lnTo>
                            <a:pt x="2161" y="2"/>
                          </a:lnTo>
                          <a:lnTo>
                            <a:pt x="2181" y="3"/>
                          </a:lnTo>
                          <a:lnTo>
                            <a:pt x="2201" y="5"/>
                          </a:lnTo>
                          <a:lnTo>
                            <a:pt x="2222" y="6"/>
                          </a:lnTo>
                          <a:lnTo>
                            <a:pt x="2242" y="8"/>
                          </a:lnTo>
                          <a:lnTo>
                            <a:pt x="2259" y="10"/>
                          </a:lnTo>
                          <a:lnTo>
                            <a:pt x="2277" y="12"/>
                          </a:lnTo>
                          <a:lnTo>
                            <a:pt x="2294" y="15"/>
                          </a:lnTo>
                          <a:lnTo>
                            <a:pt x="2311" y="18"/>
                          </a:lnTo>
                          <a:lnTo>
                            <a:pt x="2328" y="22"/>
                          </a:lnTo>
                          <a:lnTo>
                            <a:pt x="2346" y="26"/>
                          </a:lnTo>
                          <a:lnTo>
                            <a:pt x="2363" y="31"/>
                          </a:lnTo>
                          <a:lnTo>
                            <a:pt x="2380" y="35"/>
                          </a:lnTo>
                          <a:lnTo>
                            <a:pt x="2397" y="40"/>
                          </a:lnTo>
                          <a:lnTo>
                            <a:pt x="2413" y="46"/>
                          </a:lnTo>
                          <a:lnTo>
                            <a:pt x="2430" y="51"/>
                          </a:lnTo>
                          <a:lnTo>
                            <a:pt x="2447" y="57"/>
                          </a:lnTo>
                          <a:lnTo>
                            <a:pt x="2464" y="62"/>
                          </a:lnTo>
                          <a:lnTo>
                            <a:pt x="2481" y="68"/>
                          </a:lnTo>
                          <a:lnTo>
                            <a:pt x="2498" y="74"/>
                          </a:lnTo>
                          <a:lnTo>
                            <a:pt x="2515" y="80"/>
                          </a:lnTo>
                          <a:lnTo>
                            <a:pt x="2531" y="86"/>
                          </a:lnTo>
                          <a:lnTo>
                            <a:pt x="2548" y="91"/>
                          </a:lnTo>
                          <a:lnTo>
                            <a:pt x="2565" y="97"/>
                          </a:lnTo>
                          <a:lnTo>
                            <a:pt x="2582" y="103"/>
                          </a:lnTo>
                          <a:lnTo>
                            <a:pt x="2599" y="108"/>
                          </a:lnTo>
                          <a:lnTo>
                            <a:pt x="2616" y="113"/>
                          </a:lnTo>
                          <a:lnTo>
                            <a:pt x="2633" y="118"/>
                          </a:lnTo>
                          <a:lnTo>
                            <a:pt x="2650" y="123"/>
                          </a:lnTo>
                          <a:lnTo>
                            <a:pt x="2667" y="127"/>
                          </a:lnTo>
                          <a:lnTo>
                            <a:pt x="2684" y="131"/>
                          </a:lnTo>
                          <a:lnTo>
                            <a:pt x="2701" y="134"/>
                          </a:lnTo>
                          <a:lnTo>
                            <a:pt x="2718" y="137"/>
                          </a:lnTo>
                          <a:lnTo>
                            <a:pt x="2736" y="140"/>
                          </a:lnTo>
                          <a:lnTo>
                            <a:pt x="2753" y="142"/>
                          </a:lnTo>
                          <a:lnTo>
                            <a:pt x="2770" y="144"/>
                          </a:lnTo>
                          <a:lnTo>
                            <a:pt x="2788" y="144"/>
                          </a:lnTo>
                          <a:lnTo>
                            <a:pt x="2827" y="146"/>
                          </a:lnTo>
                          <a:lnTo>
                            <a:pt x="2867" y="147"/>
                          </a:lnTo>
                          <a:lnTo>
                            <a:pt x="2906" y="147"/>
                          </a:lnTo>
                          <a:lnTo>
                            <a:pt x="2945" y="148"/>
                          </a:lnTo>
                          <a:lnTo>
                            <a:pt x="2985" y="148"/>
                          </a:lnTo>
                          <a:lnTo>
                            <a:pt x="3024" y="147"/>
                          </a:lnTo>
                          <a:lnTo>
                            <a:pt x="3063" y="147"/>
                          </a:lnTo>
                          <a:lnTo>
                            <a:pt x="3103" y="146"/>
                          </a:lnTo>
                          <a:lnTo>
                            <a:pt x="3142" y="145"/>
                          </a:lnTo>
                          <a:lnTo>
                            <a:pt x="3181" y="144"/>
                          </a:lnTo>
                          <a:lnTo>
                            <a:pt x="3221" y="142"/>
                          </a:lnTo>
                          <a:lnTo>
                            <a:pt x="3260" y="141"/>
                          </a:lnTo>
                          <a:lnTo>
                            <a:pt x="3299" y="139"/>
                          </a:lnTo>
                          <a:lnTo>
                            <a:pt x="3339" y="136"/>
                          </a:lnTo>
                          <a:lnTo>
                            <a:pt x="3343" y="136"/>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69">
                      <a:extLst>
                        <a:ext uri="{FF2B5EF4-FFF2-40B4-BE49-F238E27FC236}">
                          <a16:creationId xmlns:a16="http://schemas.microsoft.com/office/drawing/2014/main" id="{01BE657B-F30C-5F79-427B-958C1518D3A0}"/>
                        </a:ext>
                      </a:extLst>
                    </p:cNvPr>
                    <p:cNvSpPr>
                      <a:spLocks/>
                    </p:cNvSpPr>
                    <p:nvPr/>
                  </p:nvSpPr>
                  <p:spPr bwMode="auto">
                    <a:xfrm>
                      <a:off x="10693401" y="3260726"/>
                      <a:ext cx="469900" cy="42863"/>
                    </a:xfrm>
                    <a:custGeom>
                      <a:avLst/>
                      <a:gdLst>
                        <a:gd name="T0" fmla="*/ 0 w 702"/>
                        <a:gd name="T1" fmla="*/ 63 h 63"/>
                        <a:gd name="T2" fmla="*/ 35 w 702"/>
                        <a:gd name="T3" fmla="*/ 61 h 63"/>
                        <a:gd name="T4" fmla="*/ 74 w 702"/>
                        <a:gd name="T5" fmla="*/ 58 h 63"/>
                        <a:gd name="T6" fmla="*/ 114 w 702"/>
                        <a:gd name="T7" fmla="*/ 56 h 63"/>
                        <a:gd name="T8" fmla="*/ 153 w 702"/>
                        <a:gd name="T9" fmla="*/ 53 h 63"/>
                        <a:gd name="T10" fmla="*/ 192 w 702"/>
                        <a:gd name="T11" fmla="*/ 50 h 63"/>
                        <a:gd name="T12" fmla="*/ 232 w 702"/>
                        <a:gd name="T13" fmla="*/ 47 h 63"/>
                        <a:gd name="T14" fmla="*/ 271 w 702"/>
                        <a:gd name="T15" fmla="*/ 43 h 63"/>
                        <a:gd name="T16" fmla="*/ 310 w 702"/>
                        <a:gd name="T17" fmla="*/ 40 h 63"/>
                        <a:gd name="T18" fmla="*/ 349 w 702"/>
                        <a:gd name="T19" fmla="*/ 36 h 63"/>
                        <a:gd name="T20" fmla="*/ 389 w 702"/>
                        <a:gd name="T21" fmla="*/ 32 h 63"/>
                        <a:gd name="T22" fmla="*/ 428 w 702"/>
                        <a:gd name="T23" fmla="*/ 29 h 63"/>
                        <a:gd name="T24" fmla="*/ 467 w 702"/>
                        <a:gd name="T25" fmla="*/ 25 h 63"/>
                        <a:gd name="T26" fmla="*/ 506 w 702"/>
                        <a:gd name="T27" fmla="*/ 21 h 63"/>
                        <a:gd name="T28" fmla="*/ 545 w 702"/>
                        <a:gd name="T29" fmla="*/ 17 h 63"/>
                        <a:gd name="T30" fmla="*/ 585 w 702"/>
                        <a:gd name="T31" fmla="*/ 13 h 63"/>
                        <a:gd name="T32" fmla="*/ 624 w 702"/>
                        <a:gd name="T33" fmla="*/ 8 h 63"/>
                        <a:gd name="T34" fmla="*/ 663 w 702"/>
                        <a:gd name="T35" fmla="*/ 4 h 63"/>
                        <a:gd name="T36" fmla="*/ 702 w 702"/>
                        <a:gd name="T3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2" h="63">
                          <a:moveTo>
                            <a:pt x="0" y="63"/>
                          </a:moveTo>
                          <a:lnTo>
                            <a:pt x="35" y="61"/>
                          </a:lnTo>
                          <a:lnTo>
                            <a:pt x="74" y="58"/>
                          </a:lnTo>
                          <a:lnTo>
                            <a:pt x="114" y="56"/>
                          </a:lnTo>
                          <a:lnTo>
                            <a:pt x="153" y="53"/>
                          </a:lnTo>
                          <a:lnTo>
                            <a:pt x="192" y="50"/>
                          </a:lnTo>
                          <a:lnTo>
                            <a:pt x="232" y="47"/>
                          </a:lnTo>
                          <a:lnTo>
                            <a:pt x="271" y="43"/>
                          </a:lnTo>
                          <a:lnTo>
                            <a:pt x="310" y="40"/>
                          </a:lnTo>
                          <a:lnTo>
                            <a:pt x="349" y="36"/>
                          </a:lnTo>
                          <a:lnTo>
                            <a:pt x="389" y="32"/>
                          </a:lnTo>
                          <a:lnTo>
                            <a:pt x="428" y="29"/>
                          </a:lnTo>
                          <a:lnTo>
                            <a:pt x="467" y="25"/>
                          </a:lnTo>
                          <a:lnTo>
                            <a:pt x="506" y="21"/>
                          </a:lnTo>
                          <a:lnTo>
                            <a:pt x="545" y="17"/>
                          </a:lnTo>
                          <a:lnTo>
                            <a:pt x="585" y="13"/>
                          </a:lnTo>
                          <a:lnTo>
                            <a:pt x="624" y="8"/>
                          </a:lnTo>
                          <a:lnTo>
                            <a:pt x="663" y="4"/>
                          </a:lnTo>
                          <a:lnTo>
                            <a:pt x="702"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5" name="TextBox 44">
                    <a:extLst>
                      <a:ext uri="{FF2B5EF4-FFF2-40B4-BE49-F238E27FC236}">
                        <a16:creationId xmlns:a16="http://schemas.microsoft.com/office/drawing/2014/main" id="{6304AD9F-478D-EA32-80A4-BAE331E898FE}"/>
                      </a:ext>
                    </a:extLst>
                  </p:cNvPr>
                  <p:cNvSpPr txBox="1"/>
                  <p:nvPr/>
                </p:nvSpPr>
                <p:spPr>
                  <a:xfrm flipH="1">
                    <a:off x="11195502" y="3759366"/>
                    <a:ext cx="662203" cy="369332"/>
                  </a:xfrm>
                  <a:prstGeom prst="rect">
                    <a:avLst/>
                  </a:prstGeom>
                  <a:noFill/>
                </p:spPr>
                <p:txBody>
                  <a:bodyPr wrap="square" rtlCol="0">
                    <a:spAutoFit/>
                  </a:bodyPr>
                  <a:lstStyle/>
                  <a:p>
                    <a:pPr algn="r"/>
                    <a:r>
                      <a:rPr lang="en-US" sz="1800" dirty="0">
                        <a:solidFill>
                          <a:srgbClr val="0000FF"/>
                        </a:solidFill>
                        <a:latin typeface="+mj-lt"/>
                      </a:rPr>
                      <a:t>1992</a:t>
                    </a:r>
                  </a:p>
                </p:txBody>
              </p:sp>
              <p:sp>
                <p:nvSpPr>
                  <p:cNvPr id="46" name="TextBox 45">
                    <a:extLst>
                      <a:ext uri="{FF2B5EF4-FFF2-40B4-BE49-F238E27FC236}">
                        <a16:creationId xmlns:a16="http://schemas.microsoft.com/office/drawing/2014/main" id="{69A4569A-82C5-BEBE-34DC-8897DEAEB6A1}"/>
                      </a:ext>
                    </a:extLst>
                  </p:cNvPr>
                  <p:cNvSpPr txBox="1"/>
                  <p:nvPr/>
                </p:nvSpPr>
                <p:spPr>
                  <a:xfrm flipH="1">
                    <a:off x="11207792" y="3041611"/>
                    <a:ext cx="662203" cy="369332"/>
                  </a:xfrm>
                  <a:prstGeom prst="rect">
                    <a:avLst/>
                  </a:prstGeom>
                  <a:noFill/>
                </p:spPr>
                <p:txBody>
                  <a:bodyPr wrap="square" rtlCol="0">
                    <a:spAutoFit/>
                  </a:bodyPr>
                  <a:lstStyle/>
                  <a:p>
                    <a:pPr algn="r"/>
                    <a:r>
                      <a:rPr lang="en-US" sz="1800" dirty="0">
                        <a:solidFill>
                          <a:srgbClr val="0000FF"/>
                        </a:solidFill>
                        <a:latin typeface="+mj-lt"/>
                      </a:rPr>
                      <a:t>2026</a:t>
                    </a:r>
                  </a:p>
                </p:txBody>
              </p:sp>
              <p:grpSp>
                <p:nvGrpSpPr>
                  <p:cNvPr id="47" name="Group 46">
                    <a:extLst>
                      <a:ext uri="{FF2B5EF4-FFF2-40B4-BE49-F238E27FC236}">
                        <a16:creationId xmlns:a16="http://schemas.microsoft.com/office/drawing/2014/main" id="{116DC9E5-0332-C374-B17A-16A9A3BA5AF0}"/>
                      </a:ext>
                    </a:extLst>
                  </p:cNvPr>
                  <p:cNvGrpSpPr/>
                  <p:nvPr/>
                </p:nvGrpSpPr>
                <p:grpSpPr>
                  <a:xfrm>
                    <a:off x="8049548" y="3932392"/>
                    <a:ext cx="3108325" cy="1868488"/>
                    <a:chOff x="4438651" y="3927476"/>
                    <a:chExt cx="3108325" cy="1868488"/>
                  </a:xfrm>
                </p:grpSpPr>
                <p:sp>
                  <p:nvSpPr>
                    <p:cNvPr id="56" name="Freeform 71">
                      <a:extLst>
                        <a:ext uri="{FF2B5EF4-FFF2-40B4-BE49-F238E27FC236}">
                          <a16:creationId xmlns:a16="http://schemas.microsoft.com/office/drawing/2014/main" id="{446DE701-D8B0-0E48-81B7-8B1265A13B02}"/>
                        </a:ext>
                      </a:extLst>
                    </p:cNvPr>
                    <p:cNvSpPr>
                      <a:spLocks/>
                    </p:cNvSpPr>
                    <p:nvPr/>
                  </p:nvSpPr>
                  <p:spPr bwMode="auto">
                    <a:xfrm>
                      <a:off x="4841876" y="4460876"/>
                      <a:ext cx="746125" cy="1335088"/>
                    </a:xfrm>
                    <a:custGeom>
                      <a:avLst/>
                      <a:gdLst>
                        <a:gd name="T0" fmla="*/ 0 w 470"/>
                        <a:gd name="T1" fmla="*/ 0 h 841"/>
                        <a:gd name="T2" fmla="*/ 0 w 470"/>
                        <a:gd name="T3" fmla="*/ 841 h 841"/>
                        <a:gd name="T4" fmla="*/ 470 w 470"/>
                        <a:gd name="T5" fmla="*/ 841 h 841"/>
                        <a:gd name="T6" fmla="*/ 470 w 470"/>
                        <a:gd name="T7" fmla="*/ 137 h 841"/>
                        <a:gd name="T8" fmla="*/ 445 w 470"/>
                        <a:gd name="T9" fmla="*/ 110 h 841"/>
                        <a:gd name="T10" fmla="*/ 392 w 470"/>
                        <a:gd name="T11" fmla="*/ 46 h 841"/>
                        <a:gd name="T12" fmla="*/ 353 w 470"/>
                        <a:gd name="T13" fmla="*/ 0 h 841"/>
                        <a:gd name="T14" fmla="*/ 0 w 470"/>
                        <a:gd name="T15" fmla="*/ 0 h 8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0" h="841">
                          <a:moveTo>
                            <a:pt x="0" y="0"/>
                          </a:moveTo>
                          <a:lnTo>
                            <a:pt x="0" y="841"/>
                          </a:lnTo>
                          <a:lnTo>
                            <a:pt x="470" y="841"/>
                          </a:lnTo>
                          <a:lnTo>
                            <a:pt x="470" y="137"/>
                          </a:lnTo>
                          <a:lnTo>
                            <a:pt x="445" y="110"/>
                          </a:lnTo>
                          <a:lnTo>
                            <a:pt x="392" y="46"/>
                          </a:lnTo>
                          <a:lnTo>
                            <a:pt x="353" y="0"/>
                          </a:lnTo>
                          <a:lnTo>
                            <a:pt x="0" y="0"/>
                          </a:lnTo>
                          <a:close/>
                        </a:path>
                      </a:pathLst>
                    </a:custGeom>
                    <a:solidFill>
                      <a:srgbClr val="CCCC00"/>
                    </a:solidFill>
                    <a:ln w="0">
                      <a:solidFill>
                        <a:srgbClr val="CCCC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75">
                      <a:extLst>
                        <a:ext uri="{FF2B5EF4-FFF2-40B4-BE49-F238E27FC236}">
                          <a16:creationId xmlns:a16="http://schemas.microsoft.com/office/drawing/2014/main" id="{7C1787FC-2AE8-307A-C5B1-15CC77E60171}"/>
                        </a:ext>
                      </a:extLst>
                    </p:cNvPr>
                    <p:cNvSpPr>
                      <a:spLocks/>
                    </p:cNvSpPr>
                    <p:nvPr/>
                  </p:nvSpPr>
                  <p:spPr bwMode="auto">
                    <a:xfrm>
                      <a:off x="5588001" y="4678363"/>
                      <a:ext cx="746125" cy="1117600"/>
                    </a:xfrm>
                    <a:custGeom>
                      <a:avLst/>
                      <a:gdLst>
                        <a:gd name="T0" fmla="*/ 470 w 470"/>
                        <a:gd name="T1" fmla="*/ 704 h 704"/>
                        <a:gd name="T2" fmla="*/ 470 w 470"/>
                        <a:gd name="T3" fmla="*/ 19 h 704"/>
                        <a:gd name="T4" fmla="*/ 433 w 470"/>
                        <a:gd name="T5" fmla="*/ 49 h 704"/>
                        <a:gd name="T6" fmla="*/ 367 w 470"/>
                        <a:gd name="T7" fmla="*/ 94 h 704"/>
                        <a:gd name="T8" fmla="*/ 296 w 470"/>
                        <a:gd name="T9" fmla="*/ 122 h 704"/>
                        <a:gd name="T10" fmla="*/ 258 w 470"/>
                        <a:gd name="T11" fmla="*/ 130 h 704"/>
                        <a:gd name="T12" fmla="*/ 220 w 470"/>
                        <a:gd name="T13" fmla="*/ 132 h 704"/>
                        <a:gd name="T14" fmla="*/ 183 w 470"/>
                        <a:gd name="T15" fmla="*/ 128 h 704"/>
                        <a:gd name="T16" fmla="*/ 149 w 470"/>
                        <a:gd name="T17" fmla="*/ 118 h 704"/>
                        <a:gd name="T18" fmla="*/ 116 w 470"/>
                        <a:gd name="T19" fmla="*/ 103 h 704"/>
                        <a:gd name="T20" fmla="*/ 86 w 470"/>
                        <a:gd name="T21" fmla="*/ 83 h 704"/>
                        <a:gd name="T22" fmla="*/ 29 w 470"/>
                        <a:gd name="T23" fmla="*/ 33 h 704"/>
                        <a:gd name="T24" fmla="*/ 0 w 470"/>
                        <a:gd name="T25" fmla="*/ 0 h 704"/>
                        <a:gd name="T26" fmla="*/ 0 w 470"/>
                        <a:gd name="T27" fmla="*/ 704 h 704"/>
                        <a:gd name="T28" fmla="*/ 470 w 470"/>
                        <a:gd name="T29" fmla="*/ 704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0" h="704">
                          <a:moveTo>
                            <a:pt x="470" y="704"/>
                          </a:moveTo>
                          <a:lnTo>
                            <a:pt x="470" y="19"/>
                          </a:lnTo>
                          <a:lnTo>
                            <a:pt x="433" y="49"/>
                          </a:lnTo>
                          <a:lnTo>
                            <a:pt x="367" y="94"/>
                          </a:lnTo>
                          <a:lnTo>
                            <a:pt x="296" y="122"/>
                          </a:lnTo>
                          <a:lnTo>
                            <a:pt x="258" y="130"/>
                          </a:lnTo>
                          <a:lnTo>
                            <a:pt x="220" y="132"/>
                          </a:lnTo>
                          <a:lnTo>
                            <a:pt x="183" y="128"/>
                          </a:lnTo>
                          <a:lnTo>
                            <a:pt x="149" y="118"/>
                          </a:lnTo>
                          <a:lnTo>
                            <a:pt x="116" y="103"/>
                          </a:lnTo>
                          <a:lnTo>
                            <a:pt x="86" y="83"/>
                          </a:lnTo>
                          <a:lnTo>
                            <a:pt x="29" y="33"/>
                          </a:lnTo>
                          <a:lnTo>
                            <a:pt x="0" y="0"/>
                          </a:lnTo>
                          <a:lnTo>
                            <a:pt x="0" y="704"/>
                          </a:lnTo>
                          <a:lnTo>
                            <a:pt x="470" y="704"/>
                          </a:lnTo>
                          <a:close/>
                        </a:path>
                      </a:pathLst>
                    </a:custGeom>
                    <a:solidFill>
                      <a:srgbClr val="FF9F7F"/>
                    </a:solidFill>
                    <a:ln w="0">
                      <a:solidFill>
                        <a:srgbClr val="FF9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77">
                      <a:extLst>
                        <a:ext uri="{FF2B5EF4-FFF2-40B4-BE49-F238E27FC236}">
                          <a16:creationId xmlns:a16="http://schemas.microsoft.com/office/drawing/2014/main" id="{DB2A3069-39F1-F51C-5486-96121987E2EC}"/>
                        </a:ext>
                      </a:extLst>
                    </p:cNvPr>
                    <p:cNvSpPr>
                      <a:spLocks/>
                    </p:cNvSpPr>
                    <p:nvPr/>
                  </p:nvSpPr>
                  <p:spPr bwMode="auto">
                    <a:xfrm>
                      <a:off x="6334126" y="4460876"/>
                      <a:ext cx="744538" cy="1335088"/>
                    </a:xfrm>
                    <a:custGeom>
                      <a:avLst/>
                      <a:gdLst>
                        <a:gd name="T0" fmla="*/ 0 w 469"/>
                        <a:gd name="T1" fmla="*/ 156 h 841"/>
                        <a:gd name="T2" fmla="*/ 0 w 469"/>
                        <a:gd name="T3" fmla="*/ 841 h 841"/>
                        <a:gd name="T4" fmla="*/ 469 w 469"/>
                        <a:gd name="T5" fmla="*/ 841 h 841"/>
                        <a:gd name="T6" fmla="*/ 469 w 469"/>
                        <a:gd name="T7" fmla="*/ 0 h 841"/>
                        <a:gd name="T8" fmla="*/ 166 w 469"/>
                        <a:gd name="T9" fmla="*/ 0 h 841"/>
                        <a:gd name="T10" fmla="*/ 151 w 469"/>
                        <a:gd name="T11" fmla="*/ 13 h 841"/>
                        <a:gd name="T12" fmla="*/ 89 w 469"/>
                        <a:gd name="T13" fmla="*/ 73 h 841"/>
                        <a:gd name="T14" fmla="*/ 27 w 469"/>
                        <a:gd name="T15" fmla="*/ 133 h 841"/>
                        <a:gd name="T16" fmla="*/ 0 w 469"/>
                        <a:gd name="T17" fmla="*/ 156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9" h="841">
                          <a:moveTo>
                            <a:pt x="0" y="156"/>
                          </a:moveTo>
                          <a:lnTo>
                            <a:pt x="0" y="841"/>
                          </a:lnTo>
                          <a:lnTo>
                            <a:pt x="469" y="841"/>
                          </a:lnTo>
                          <a:lnTo>
                            <a:pt x="469" y="0"/>
                          </a:lnTo>
                          <a:lnTo>
                            <a:pt x="166" y="0"/>
                          </a:lnTo>
                          <a:lnTo>
                            <a:pt x="151" y="13"/>
                          </a:lnTo>
                          <a:lnTo>
                            <a:pt x="89" y="73"/>
                          </a:lnTo>
                          <a:lnTo>
                            <a:pt x="27" y="133"/>
                          </a:lnTo>
                          <a:lnTo>
                            <a:pt x="0" y="156"/>
                          </a:lnTo>
                          <a:close/>
                        </a:path>
                      </a:pathLst>
                    </a:custGeom>
                    <a:solidFill>
                      <a:srgbClr val="66CCCC"/>
                    </a:solidFill>
                    <a:ln w="0">
                      <a:solidFill>
                        <a:srgbClr val="66CCC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81">
                      <a:extLst>
                        <a:ext uri="{FF2B5EF4-FFF2-40B4-BE49-F238E27FC236}">
                          <a16:creationId xmlns:a16="http://schemas.microsoft.com/office/drawing/2014/main" id="{CC17D819-73E6-2B43-8FAF-FD801813E501}"/>
                        </a:ext>
                      </a:extLst>
                    </p:cNvPr>
                    <p:cNvSpPr>
                      <a:spLocks/>
                    </p:cNvSpPr>
                    <p:nvPr/>
                  </p:nvSpPr>
                  <p:spPr bwMode="auto">
                    <a:xfrm>
                      <a:off x="4841876" y="4148138"/>
                      <a:ext cx="560388" cy="312738"/>
                    </a:xfrm>
                    <a:custGeom>
                      <a:avLst/>
                      <a:gdLst>
                        <a:gd name="T0" fmla="*/ 217 w 353"/>
                        <a:gd name="T1" fmla="*/ 82 h 197"/>
                        <a:gd name="T2" fmla="*/ 105 w 353"/>
                        <a:gd name="T3" fmla="*/ 32 h 197"/>
                        <a:gd name="T4" fmla="*/ 0 w 353"/>
                        <a:gd name="T5" fmla="*/ 0 h 197"/>
                        <a:gd name="T6" fmla="*/ 0 w 353"/>
                        <a:gd name="T7" fmla="*/ 197 h 197"/>
                        <a:gd name="T8" fmla="*/ 353 w 353"/>
                        <a:gd name="T9" fmla="*/ 197 h 197"/>
                        <a:gd name="T10" fmla="*/ 338 w 353"/>
                        <a:gd name="T11" fmla="*/ 180 h 197"/>
                        <a:gd name="T12" fmla="*/ 281 w 353"/>
                        <a:gd name="T13" fmla="*/ 125 h 197"/>
                        <a:gd name="T14" fmla="*/ 217 w 353"/>
                        <a:gd name="T15" fmla="*/ 82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197">
                          <a:moveTo>
                            <a:pt x="217" y="82"/>
                          </a:moveTo>
                          <a:lnTo>
                            <a:pt x="105" y="32"/>
                          </a:lnTo>
                          <a:lnTo>
                            <a:pt x="0" y="0"/>
                          </a:lnTo>
                          <a:lnTo>
                            <a:pt x="0" y="197"/>
                          </a:lnTo>
                          <a:lnTo>
                            <a:pt x="353" y="197"/>
                          </a:lnTo>
                          <a:lnTo>
                            <a:pt x="338" y="180"/>
                          </a:lnTo>
                          <a:lnTo>
                            <a:pt x="281" y="125"/>
                          </a:lnTo>
                          <a:lnTo>
                            <a:pt x="217" y="82"/>
                          </a:lnTo>
                          <a:close/>
                        </a:path>
                      </a:pathLst>
                    </a:custGeom>
                    <a:solidFill>
                      <a:srgbClr val="FF7F9F"/>
                    </a:solidFill>
                    <a:ln w="0">
                      <a:solidFill>
                        <a:srgbClr val="FF7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84">
                      <a:extLst>
                        <a:ext uri="{FF2B5EF4-FFF2-40B4-BE49-F238E27FC236}">
                          <a16:creationId xmlns:a16="http://schemas.microsoft.com/office/drawing/2014/main" id="{9CE39CEF-043A-27B1-23F9-DA323A131DCD}"/>
                        </a:ext>
                      </a:extLst>
                    </p:cNvPr>
                    <p:cNvSpPr>
                      <a:spLocks/>
                    </p:cNvSpPr>
                    <p:nvPr/>
                  </p:nvSpPr>
                  <p:spPr bwMode="auto">
                    <a:xfrm>
                      <a:off x="6597651" y="4152901"/>
                      <a:ext cx="481013" cy="307975"/>
                    </a:xfrm>
                    <a:custGeom>
                      <a:avLst/>
                      <a:gdLst>
                        <a:gd name="T0" fmla="*/ 0 w 303"/>
                        <a:gd name="T1" fmla="*/ 194 h 194"/>
                        <a:gd name="T2" fmla="*/ 303 w 303"/>
                        <a:gd name="T3" fmla="*/ 194 h 194"/>
                        <a:gd name="T4" fmla="*/ 303 w 303"/>
                        <a:gd name="T5" fmla="*/ 0 h 194"/>
                        <a:gd name="T6" fmla="*/ 116 w 303"/>
                        <a:gd name="T7" fmla="*/ 104 h 194"/>
                        <a:gd name="T8" fmla="*/ 49 w 303"/>
                        <a:gd name="T9" fmla="*/ 151 h 194"/>
                        <a:gd name="T10" fmla="*/ 0 w 303"/>
                        <a:gd name="T11" fmla="*/ 194 h 194"/>
                      </a:gdLst>
                      <a:ahLst/>
                      <a:cxnLst>
                        <a:cxn ang="0">
                          <a:pos x="T0" y="T1"/>
                        </a:cxn>
                        <a:cxn ang="0">
                          <a:pos x="T2" y="T3"/>
                        </a:cxn>
                        <a:cxn ang="0">
                          <a:pos x="T4" y="T5"/>
                        </a:cxn>
                        <a:cxn ang="0">
                          <a:pos x="T6" y="T7"/>
                        </a:cxn>
                        <a:cxn ang="0">
                          <a:pos x="T8" y="T9"/>
                        </a:cxn>
                        <a:cxn ang="0">
                          <a:pos x="T10" y="T11"/>
                        </a:cxn>
                      </a:cxnLst>
                      <a:rect l="0" t="0" r="r" b="b"/>
                      <a:pathLst>
                        <a:path w="303" h="194">
                          <a:moveTo>
                            <a:pt x="0" y="194"/>
                          </a:moveTo>
                          <a:lnTo>
                            <a:pt x="303" y="194"/>
                          </a:lnTo>
                          <a:lnTo>
                            <a:pt x="303" y="0"/>
                          </a:lnTo>
                          <a:lnTo>
                            <a:pt x="116" y="104"/>
                          </a:lnTo>
                          <a:lnTo>
                            <a:pt x="49" y="151"/>
                          </a:lnTo>
                          <a:lnTo>
                            <a:pt x="0" y="194"/>
                          </a:lnTo>
                          <a:close/>
                        </a:path>
                      </a:pathLst>
                    </a:custGeom>
                    <a:solidFill>
                      <a:srgbClr val="00FF7F"/>
                    </a:solidFill>
                    <a:ln w="0">
                      <a:solidFill>
                        <a:srgbClr val="00F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27">
                      <a:extLst>
                        <a:ext uri="{FF2B5EF4-FFF2-40B4-BE49-F238E27FC236}">
                          <a16:creationId xmlns:a16="http://schemas.microsoft.com/office/drawing/2014/main" id="{6A34A3D8-3E12-3430-2191-6C9C0229C3EE}"/>
                        </a:ext>
                      </a:extLst>
                    </p:cNvPr>
                    <p:cNvSpPr>
                      <a:spLocks/>
                    </p:cNvSpPr>
                    <p:nvPr/>
                  </p:nvSpPr>
                  <p:spPr bwMode="auto">
                    <a:xfrm>
                      <a:off x="4438651" y="3927476"/>
                      <a:ext cx="3108325" cy="960438"/>
                    </a:xfrm>
                    <a:custGeom>
                      <a:avLst/>
                      <a:gdLst>
                        <a:gd name="T0" fmla="*/ 0 w 4646"/>
                        <a:gd name="T1" fmla="*/ 268 h 1407"/>
                        <a:gd name="T2" fmla="*/ 287 w 4646"/>
                        <a:gd name="T3" fmla="*/ 270 h 1407"/>
                        <a:gd name="T4" fmla="*/ 574 w 4646"/>
                        <a:gd name="T5" fmla="*/ 315 h 1407"/>
                        <a:gd name="T6" fmla="*/ 853 w 4646"/>
                        <a:gd name="T7" fmla="*/ 398 h 1407"/>
                        <a:gd name="T8" fmla="*/ 1118 w 4646"/>
                        <a:gd name="T9" fmla="*/ 513 h 1407"/>
                        <a:gd name="T10" fmla="*/ 1269 w 4646"/>
                        <a:gd name="T11" fmla="*/ 613 h 1407"/>
                        <a:gd name="T12" fmla="*/ 1406 w 4646"/>
                        <a:gd name="T13" fmla="*/ 743 h 1407"/>
                        <a:gd name="T14" fmla="*/ 1534 w 4646"/>
                        <a:gd name="T15" fmla="*/ 888 h 1407"/>
                        <a:gd name="T16" fmla="*/ 1659 w 4646"/>
                        <a:gd name="T17" fmla="*/ 1037 h 1407"/>
                        <a:gd name="T18" fmla="*/ 1787 w 4646"/>
                        <a:gd name="T19" fmla="*/ 1176 h 1407"/>
                        <a:gd name="T20" fmla="*/ 1922 w 4646"/>
                        <a:gd name="T21" fmla="*/ 1293 h 1407"/>
                        <a:gd name="T22" fmla="*/ 2071 w 4646"/>
                        <a:gd name="T23" fmla="*/ 1374 h 1407"/>
                        <a:gd name="T24" fmla="*/ 2152 w 4646"/>
                        <a:gd name="T25" fmla="*/ 1398 h 1407"/>
                        <a:gd name="T26" fmla="*/ 2239 w 4646"/>
                        <a:gd name="T27" fmla="*/ 1407 h 1407"/>
                        <a:gd name="T28" fmla="*/ 2331 w 4646"/>
                        <a:gd name="T29" fmla="*/ 1403 h 1407"/>
                        <a:gd name="T30" fmla="*/ 2420 w 4646"/>
                        <a:gd name="T31" fmla="*/ 1385 h 1407"/>
                        <a:gd name="T32" fmla="*/ 2588 w 4646"/>
                        <a:gd name="T33" fmla="*/ 1318 h 1407"/>
                        <a:gd name="T34" fmla="*/ 2746 w 4646"/>
                        <a:gd name="T35" fmla="*/ 1215 h 1407"/>
                        <a:gd name="T36" fmla="*/ 2897 w 4646"/>
                        <a:gd name="T37" fmla="*/ 1090 h 1407"/>
                        <a:gd name="T38" fmla="*/ 3192 w 4646"/>
                        <a:gd name="T39" fmla="*/ 811 h 1407"/>
                        <a:gd name="T40" fmla="*/ 3344 w 4646"/>
                        <a:gd name="T41" fmla="*/ 681 h 1407"/>
                        <a:gd name="T42" fmla="*/ 3503 w 4646"/>
                        <a:gd name="T43" fmla="*/ 571 h 1407"/>
                        <a:gd name="T44" fmla="*/ 4064 w 4646"/>
                        <a:gd name="T45" fmla="*/ 265 h 1407"/>
                        <a:gd name="T46" fmla="*/ 4352 w 4646"/>
                        <a:gd name="T47" fmla="*/ 127 h 1407"/>
                        <a:gd name="T48" fmla="*/ 4646 w 4646"/>
                        <a:gd name="T49" fmla="*/ 0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46" h="1407">
                          <a:moveTo>
                            <a:pt x="0" y="268"/>
                          </a:moveTo>
                          <a:lnTo>
                            <a:pt x="287" y="270"/>
                          </a:lnTo>
                          <a:lnTo>
                            <a:pt x="574" y="315"/>
                          </a:lnTo>
                          <a:lnTo>
                            <a:pt x="853" y="398"/>
                          </a:lnTo>
                          <a:lnTo>
                            <a:pt x="1118" y="513"/>
                          </a:lnTo>
                          <a:lnTo>
                            <a:pt x="1269" y="613"/>
                          </a:lnTo>
                          <a:lnTo>
                            <a:pt x="1406" y="743"/>
                          </a:lnTo>
                          <a:lnTo>
                            <a:pt x="1534" y="888"/>
                          </a:lnTo>
                          <a:lnTo>
                            <a:pt x="1659" y="1037"/>
                          </a:lnTo>
                          <a:lnTo>
                            <a:pt x="1787" y="1176"/>
                          </a:lnTo>
                          <a:lnTo>
                            <a:pt x="1922" y="1293"/>
                          </a:lnTo>
                          <a:lnTo>
                            <a:pt x="2071" y="1374"/>
                          </a:lnTo>
                          <a:lnTo>
                            <a:pt x="2152" y="1398"/>
                          </a:lnTo>
                          <a:lnTo>
                            <a:pt x="2239" y="1407"/>
                          </a:lnTo>
                          <a:lnTo>
                            <a:pt x="2331" y="1403"/>
                          </a:lnTo>
                          <a:lnTo>
                            <a:pt x="2420" y="1385"/>
                          </a:lnTo>
                          <a:lnTo>
                            <a:pt x="2588" y="1318"/>
                          </a:lnTo>
                          <a:lnTo>
                            <a:pt x="2746" y="1215"/>
                          </a:lnTo>
                          <a:lnTo>
                            <a:pt x="2897" y="1090"/>
                          </a:lnTo>
                          <a:lnTo>
                            <a:pt x="3192" y="811"/>
                          </a:lnTo>
                          <a:lnTo>
                            <a:pt x="3344" y="681"/>
                          </a:lnTo>
                          <a:lnTo>
                            <a:pt x="3503" y="571"/>
                          </a:lnTo>
                          <a:lnTo>
                            <a:pt x="4064" y="265"/>
                          </a:lnTo>
                          <a:lnTo>
                            <a:pt x="4352" y="127"/>
                          </a:lnTo>
                          <a:lnTo>
                            <a:pt x="4646"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28">
                      <a:extLst>
                        <a:ext uri="{FF2B5EF4-FFF2-40B4-BE49-F238E27FC236}">
                          <a16:creationId xmlns:a16="http://schemas.microsoft.com/office/drawing/2014/main" id="{BB5CF40B-919F-C587-3E77-6AE486CC229B}"/>
                        </a:ext>
                      </a:extLst>
                    </p:cNvPr>
                    <p:cNvSpPr>
                      <a:spLocks noChangeShapeType="1"/>
                    </p:cNvSpPr>
                    <p:nvPr/>
                  </p:nvSpPr>
                  <p:spPr bwMode="auto">
                    <a:xfrm flipV="1">
                      <a:off x="4841876" y="4146551"/>
                      <a:ext cx="0" cy="31432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29">
                      <a:extLst>
                        <a:ext uri="{FF2B5EF4-FFF2-40B4-BE49-F238E27FC236}">
                          <a16:creationId xmlns:a16="http://schemas.microsoft.com/office/drawing/2014/main" id="{CF07E82B-51FE-96D4-464B-8BD26AC22800}"/>
                        </a:ext>
                      </a:extLst>
                    </p:cNvPr>
                    <p:cNvSpPr>
                      <a:spLocks noChangeShapeType="1"/>
                    </p:cNvSpPr>
                    <p:nvPr/>
                  </p:nvSpPr>
                  <p:spPr bwMode="auto">
                    <a:xfrm>
                      <a:off x="7078663" y="4149726"/>
                      <a:ext cx="0" cy="31115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30">
                      <a:extLst>
                        <a:ext uri="{FF2B5EF4-FFF2-40B4-BE49-F238E27FC236}">
                          <a16:creationId xmlns:a16="http://schemas.microsoft.com/office/drawing/2014/main" id="{7604F7E4-ADB8-85A0-E065-603BF62AA811}"/>
                        </a:ext>
                      </a:extLst>
                    </p:cNvPr>
                    <p:cNvSpPr>
                      <a:spLocks noChangeShapeType="1"/>
                    </p:cNvSpPr>
                    <p:nvPr/>
                  </p:nvSpPr>
                  <p:spPr bwMode="auto">
                    <a:xfrm flipH="1">
                      <a:off x="5588001" y="5795963"/>
                      <a:ext cx="7461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31">
                      <a:extLst>
                        <a:ext uri="{FF2B5EF4-FFF2-40B4-BE49-F238E27FC236}">
                          <a16:creationId xmlns:a16="http://schemas.microsoft.com/office/drawing/2014/main" id="{2866A914-73A0-241E-3A26-8DA819CBCDE1}"/>
                        </a:ext>
                      </a:extLst>
                    </p:cNvPr>
                    <p:cNvSpPr>
                      <a:spLocks noChangeShapeType="1"/>
                    </p:cNvSpPr>
                    <p:nvPr/>
                  </p:nvSpPr>
                  <p:spPr bwMode="auto">
                    <a:xfrm>
                      <a:off x="4841876" y="4460876"/>
                      <a:ext cx="56038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33">
                      <a:extLst>
                        <a:ext uri="{FF2B5EF4-FFF2-40B4-BE49-F238E27FC236}">
                          <a16:creationId xmlns:a16="http://schemas.microsoft.com/office/drawing/2014/main" id="{147809F7-A32D-B85D-55A1-CA4DFA3ED356}"/>
                        </a:ext>
                      </a:extLst>
                    </p:cNvPr>
                    <p:cNvSpPr>
                      <a:spLocks noChangeShapeType="1"/>
                    </p:cNvSpPr>
                    <p:nvPr/>
                  </p:nvSpPr>
                  <p:spPr bwMode="auto">
                    <a:xfrm flipH="1">
                      <a:off x="4841876" y="5795963"/>
                      <a:ext cx="7461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34">
                      <a:extLst>
                        <a:ext uri="{FF2B5EF4-FFF2-40B4-BE49-F238E27FC236}">
                          <a16:creationId xmlns:a16="http://schemas.microsoft.com/office/drawing/2014/main" id="{58775DD8-F904-ACD9-8A88-D99FCBEC9D12}"/>
                        </a:ext>
                      </a:extLst>
                    </p:cNvPr>
                    <p:cNvSpPr>
                      <a:spLocks noChangeShapeType="1"/>
                    </p:cNvSpPr>
                    <p:nvPr/>
                  </p:nvSpPr>
                  <p:spPr bwMode="auto">
                    <a:xfrm flipV="1">
                      <a:off x="4841876" y="4460876"/>
                      <a:ext cx="0" cy="133508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35">
                      <a:extLst>
                        <a:ext uri="{FF2B5EF4-FFF2-40B4-BE49-F238E27FC236}">
                          <a16:creationId xmlns:a16="http://schemas.microsoft.com/office/drawing/2014/main" id="{20423640-AA92-97D2-3822-8CFE1AD2D0F4}"/>
                        </a:ext>
                      </a:extLst>
                    </p:cNvPr>
                    <p:cNvSpPr>
                      <a:spLocks noChangeShapeType="1"/>
                    </p:cNvSpPr>
                    <p:nvPr/>
                  </p:nvSpPr>
                  <p:spPr bwMode="auto">
                    <a:xfrm>
                      <a:off x="6597651" y="4460876"/>
                      <a:ext cx="48101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36">
                      <a:extLst>
                        <a:ext uri="{FF2B5EF4-FFF2-40B4-BE49-F238E27FC236}">
                          <a16:creationId xmlns:a16="http://schemas.microsoft.com/office/drawing/2014/main" id="{272591B1-60EB-5AA5-AD4C-689E7D4621D8}"/>
                        </a:ext>
                      </a:extLst>
                    </p:cNvPr>
                    <p:cNvSpPr>
                      <a:spLocks noChangeShapeType="1"/>
                    </p:cNvSpPr>
                    <p:nvPr/>
                  </p:nvSpPr>
                  <p:spPr bwMode="auto">
                    <a:xfrm>
                      <a:off x="7078663" y="4460876"/>
                      <a:ext cx="0" cy="133508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37">
                      <a:extLst>
                        <a:ext uri="{FF2B5EF4-FFF2-40B4-BE49-F238E27FC236}">
                          <a16:creationId xmlns:a16="http://schemas.microsoft.com/office/drawing/2014/main" id="{7D23A8C7-EABF-86BE-3C17-3E4447B330FC}"/>
                        </a:ext>
                      </a:extLst>
                    </p:cNvPr>
                    <p:cNvSpPr>
                      <a:spLocks noChangeShapeType="1"/>
                    </p:cNvSpPr>
                    <p:nvPr/>
                  </p:nvSpPr>
                  <p:spPr bwMode="auto">
                    <a:xfrm flipH="1">
                      <a:off x="6334126" y="5795963"/>
                      <a:ext cx="7445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32">
                      <a:extLst>
                        <a:ext uri="{FF2B5EF4-FFF2-40B4-BE49-F238E27FC236}">
                          <a16:creationId xmlns:a16="http://schemas.microsoft.com/office/drawing/2014/main" id="{EBE3B272-F6E0-049C-AA9B-D8731DD63956}"/>
                        </a:ext>
                      </a:extLst>
                    </p:cNvPr>
                    <p:cNvSpPr>
                      <a:spLocks noChangeShapeType="1"/>
                    </p:cNvSpPr>
                    <p:nvPr/>
                  </p:nvSpPr>
                  <p:spPr bwMode="auto">
                    <a:xfrm>
                      <a:off x="5588001" y="4681538"/>
                      <a:ext cx="0" cy="111442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38">
                      <a:extLst>
                        <a:ext uri="{FF2B5EF4-FFF2-40B4-BE49-F238E27FC236}">
                          <a16:creationId xmlns:a16="http://schemas.microsoft.com/office/drawing/2014/main" id="{D648319B-0456-D569-F867-918575B6DF12}"/>
                        </a:ext>
                      </a:extLst>
                    </p:cNvPr>
                    <p:cNvSpPr>
                      <a:spLocks noChangeShapeType="1"/>
                    </p:cNvSpPr>
                    <p:nvPr/>
                  </p:nvSpPr>
                  <p:spPr bwMode="auto">
                    <a:xfrm flipV="1">
                      <a:off x="6334126" y="4710113"/>
                      <a:ext cx="0" cy="108585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8" name="TextBox 47">
                    <a:extLst>
                      <a:ext uri="{FF2B5EF4-FFF2-40B4-BE49-F238E27FC236}">
                        <a16:creationId xmlns:a16="http://schemas.microsoft.com/office/drawing/2014/main" id="{F8117B4F-8749-688A-90DC-657603B7220D}"/>
                      </a:ext>
                    </a:extLst>
                  </p:cNvPr>
                  <p:cNvSpPr txBox="1"/>
                  <p:nvPr/>
                </p:nvSpPr>
                <p:spPr>
                  <a:xfrm>
                    <a:off x="8915399" y="2728451"/>
                    <a:ext cx="1393330" cy="369332"/>
                  </a:xfrm>
                  <a:prstGeom prst="rect">
                    <a:avLst/>
                  </a:prstGeom>
                  <a:noFill/>
                </p:spPr>
                <p:txBody>
                  <a:bodyPr wrap="none" rtlCol="0">
                    <a:spAutoFit/>
                  </a:bodyPr>
                  <a:lstStyle/>
                  <a:p>
                    <a:r>
                      <a:rPr lang="en-US" sz="1800">
                        <a:solidFill>
                          <a:srgbClr val="0000FF"/>
                        </a:solidFill>
                        <a:latin typeface="+mj-lt"/>
                      </a:rPr>
                      <a:t>Boundaries ?</a:t>
                    </a:r>
                  </a:p>
                </p:txBody>
              </p:sp>
              <p:cxnSp>
                <p:nvCxnSpPr>
                  <p:cNvPr id="49" name="Straight Arrow Connector 48">
                    <a:extLst>
                      <a:ext uri="{FF2B5EF4-FFF2-40B4-BE49-F238E27FC236}">
                        <a16:creationId xmlns:a16="http://schemas.microsoft.com/office/drawing/2014/main" id="{3728220F-09E1-B2E4-8F4D-04B8BFEB2D59}"/>
                      </a:ext>
                    </a:extLst>
                  </p:cNvPr>
                  <p:cNvCxnSpPr>
                    <a:cxnSpLocks/>
                  </p:cNvCxnSpPr>
                  <p:nvPr/>
                </p:nvCxnSpPr>
                <p:spPr>
                  <a:xfrm flipV="1">
                    <a:off x="8981767" y="3473245"/>
                    <a:ext cx="0" cy="722671"/>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EFEB3828-0343-7F9C-EA22-D51C0FBEA1DA}"/>
                      </a:ext>
                    </a:extLst>
                  </p:cNvPr>
                  <p:cNvCxnSpPr>
                    <a:cxnSpLocks/>
                  </p:cNvCxnSpPr>
                  <p:nvPr/>
                </p:nvCxnSpPr>
                <p:spPr>
                  <a:xfrm flipV="1">
                    <a:off x="9650359" y="3492910"/>
                    <a:ext cx="0" cy="1042219"/>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81AB5CF-CB4B-E14C-56B4-E8C04712B279}"/>
                      </a:ext>
                    </a:extLst>
                  </p:cNvPr>
                  <p:cNvCxnSpPr>
                    <a:cxnSpLocks/>
                  </p:cNvCxnSpPr>
                  <p:nvPr/>
                </p:nvCxnSpPr>
                <p:spPr>
                  <a:xfrm flipV="1">
                    <a:off x="10296831" y="3446207"/>
                    <a:ext cx="0" cy="722671"/>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grpSp>
        </p:grpSp>
      </p:grpSp>
    </p:spTree>
    <p:extLst>
      <p:ext uri="{BB962C8B-B14F-4D97-AF65-F5344CB8AC3E}">
        <p14:creationId xmlns:p14="http://schemas.microsoft.com/office/powerpoint/2010/main" val="3816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FF9E8-2CD3-BA35-C995-45528634B3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432B29-A021-A85F-557D-019494A196A0}"/>
              </a:ext>
            </a:extLst>
          </p:cNvPr>
          <p:cNvSpPr>
            <a:spLocks noGrp="1"/>
          </p:cNvSpPr>
          <p:nvPr>
            <p:ph type="title"/>
          </p:nvPr>
        </p:nvSpPr>
        <p:spPr/>
        <p:txBody>
          <a:bodyPr/>
          <a:lstStyle/>
          <a:p>
            <a:r>
              <a:rPr lang="en-US" dirty="0"/>
              <a:t>I. Reliction &amp; Erosion</a:t>
            </a:r>
          </a:p>
        </p:txBody>
      </p:sp>
      <p:sp>
        <p:nvSpPr>
          <p:cNvPr id="40" name="Content Placeholder 39">
            <a:extLst>
              <a:ext uri="{FF2B5EF4-FFF2-40B4-BE49-F238E27FC236}">
                <a16:creationId xmlns:a16="http://schemas.microsoft.com/office/drawing/2014/main" id="{D955B9F3-B93F-A165-FB6A-F7CB03797E0B}"/>
              </a:ext>
            </a:extLst>
          </p:cNvPr>
          <p:cNvSpPr>
            <a:spLocks noGrp="1"/>
          </p:cNvSpPr>
          <p:nvPr>
            <p:ph idx="1"/>
          </p:nvPr>
        </p:nvSpPr>
        <p:spPr/>
        <p:txBody>
          <a:bodyPr/>
          <a:lstStyle/>
          <a:p>
            <a:r>
              <a:rPr lang="en-US" dirty="0"/>
              <a:t>1. Reliction</a:t>
            </a:r>
          </a:p>
          <a:p>
            <a:pPr lvl="1"/>
            <a:r>
              <a:rPr lang="en-US" dirty="0"/>
              <a:t>b. Example Two</a:t>
            </a:r>
          </a:p>
          <a:p>
            <a:pPr lvl="2"/>
            <a:r>
              <a:rPr lang="en-US" dirty="0"/>
              <a:t>Over a 29 year period lake depth gradually increases causing shore to move inland.</a:t>
            </a:r>
          </a:p>
          <a:p>
            <a:pPr lvl="2"/>
            <a:r>
              <a:rPr lang="en-US" dirty="0"/>
              <a:t>Is stable for a few years, then lake level slowly decreases causing shore to recede , after which it stabilizes.</a:t>
            </a:r>
          </a:p>
          <a:p>
            <a:pPr lvl="3"/>
            <a:r>
              <a:rPr lang="en-US" dirty="0"/>
              <a:t>Because this is not permanent reliction, the original parcels are recreated with some addition/loss along present shoreline.</a:t>
            </a:r>
          </a:p>
        </p:txBody>
      </p:sp>
      <p:grpSp>
        <p:nvGrpSpPr>
          <p:cNvPr id="53" name="Group 52">
            <a:extLst>
              <a:ext uri="{FF2B5EF4-FFF2-40B4-BE49-F238E27FC236}">
                <a16:creationId xmlns:a16="http://schemas.microsoft.com/office/drawing/2014/main" id="{46F6BB5F-9363-BF63-9342-B21FF13A61CD}"/>
              </a:ext>
            </a:extLst>
          </p:cNvPr>
          <p:cNvGrpSpPr/>
          <p:nvPr/>
        </p:nvGrpSpPr>
        <p:grpSpPr>
          <a:xfrm>
            <a:off x="1201550" y="3794760"/>
            <a:ext cx="9015857" cy="2768256"/>
            <a:chOff x="1201550" y="3794760"/>
            <a:chExt cx="9015857" cy="2768256"/>
          </a:xfrm>
        </p:grpSpPr>
        <p:grpSp>
          <p:nvGrpSpPr>
            <p:cNvPr id="52" name="Group 51">
              <a:extLst>
                <a:ext uri="{FF2B5EF4-FFF2-40B4-BE49-F238E27FC236}">
                  <a16:creationId xmlns:a16="http://schemas.microsoft.com/office/drawing/2014/main" id="{783BDA85-D677-0238-480C-8D6E05668335}"/>
                </a:ext>
              </a:extLst>
            </p:cNvPr>
            <p:cNvGrpSpPr/>
            <p:nvPr/>
          </p:nvGrpSpPr>
          <p:grpSpPr>
            <a:xfrm>
              <a:off x="1201550" y="3794760"/>
              <a:ext cx="9015857" cy="2768256"/>
              <a:chOff x="1201550" y="3520440"/>
              <a:chExt cx="9015857" cy="2768256"/>
            </a:xfrm>
          </p:grpSpPr>
          <p:grpSp>
            <p:nvGrpSpPr>
              <p:cNvPr id="3" name="Group 2">
                <a:extLst>
                  <a:ext uri="{FF2B5EF4-FFF2-40B4-BE49-F238E27FC236}">
                    <a16:creationId xmlns:a16="http://schemas.microsoft.com/office/drawing/2014/main" id="{DC8C29CB-7B79-E9DB-0BDB-2C7510750BFF}"/>
                  </a:ext>
                </a:extLst>
              </p:cNvPr>
              <p:cNvGrpSpPr/>
              <p:nvPr/>
            </p:nvGrpSpPr>
            <p:grpSpPr>
              <a:xfrm>
                <a:off x="6400800" y="3520440"/>
                <a:ext cx="3816607" cy="2768256"/>
                <a:chOff x="8053388" y="3520440"/>
                <a:chExt cx="3816607" cy="2768256"/>
              </a:xfrm>
            </p:grpSpPr>
            <p:grpSp>
              <p:nvGrpSpPr>
                <p:cNvPr id="8" name="Group 7">
                  <a:extLst>
                    <a:ext uri="{FF2B5EF4-FFF2-40B4-BE49-F238E27FC236}">
                      <a16:creationId xmlns:a16="http://schemas.microsoft.com/office/drawing/2014/main" id="{86187F52-CD4C-CBD1-6FC7-0C80C4ED8873}"/>
                    </a:ext>
                  </a:extLst>
                </p:cNvPr>
                <p:cNvGrpSpPr/>
                <p:nvPr/>
              </p:nvGrpSpPr>
              <p:grpSpPr>
                <a:xfrm>
                  <a:off x="8776335" y="3684270"/>
                  <a:ext cx="1765935" cy="432435"/>
                  <a:chOff x="8776335" y="3684270"/>
                  <a:chExt cx="1765935" cy="432435"/>
                </a:xfrm>
              </p:grpSpPr>
              <p:sp>
                <p:nvSpPr>
                  <p:cNvPr id="123" name="Freeform: Shape 122">
                    <a:extLst>
                      <a:ext uri="{FF2B5EF4-FFF2-40B4-BE49-F238E27FC236}">
                        <a16:creationId xmlns:a16="http://schemas.microsoft.com/office/drawing/2014/main" id="{3C3C375E-3624-DFE7-16EA-88220E499DFE}"/>
                      </a:ext>
                    </a:extLst>
                  </p:cNvPr>
                  <p:cNvSpPr/>
                  <p:nvPr/>
                </p:nvSpPr>
                <p:spPr>
                  <a:xfrm>
                    <a:off x="9195435" y="3684270"/>
                    <a:ext cx="758190" cy="432435"/>
                  </a:xfrm>
                  <a:custGeom>
                    <a:avLst/>
                    <a:gdLst>
                      <a:gd name="connsiteX0" fmla="*/ 5715 w 758190"/>
                      <a:gd name="connsiteY0" fmla="*/ 108585 h 432435"/>
                      <a:gd name="connsiteX1" fmla="*/ 146685 w 758190"/>
                      <a:gd name="connsiteY1" fmla="*/ 76200 h 432435"/>
                      <a:gd name="connsiteX2" fmla="*/ 289560 w 758190"/>
                      <a:gd name="connsiteY2" fmla="*/ 41910 h 432435"/>
                      <a:gd name="connsiteX3" fmla="*/ 396240 w 758190"/>
                      <a:gd name="connsiteY3" fmla="*/ 15240 h 432435"/>
                      <a:gd name="connsiteX4" fmla="*/ 556260 w 758190"/>
                      <a:gd name="connsiteY4" fmla="*/ 9525 h 432435"/>
                      <a:gd name="connsiteX5" fmla="*/ 657225 w 758190"/>
                      <a:gd name="connsiteY5" fmla="*/ 0 h 432435"/>
                      <a:gd name="connsiteX6" fmla="*/ 752475 w 758190"/>
                      <a:gd name="connsiteY6" fmla="*/ 9525 h 432435"/>
                      <a:gd name="connsiteX7" fmla="*/ 758190 w 758190"/>
                      <a:gd name="connsiteY7" fmla="*/ 432435 h 432435"/>
                      <a:gd name="connsiteX8" fmla="*/ 0 w 758190"/>
                      <a:gd name="connsiteY8" fmla="*/ 337185 h 432435"/>
                      <a:gd name="connsiteX9" fmla="*/ 5715 w 758190"/>
                      <a:gd name="connsiteY9" fmla="*/ 108585 h 43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190" h="432435">
                        <a:moveTo>
                          <a:pt x="5715" y="108585"/>
                        </a:moveTo>
                        <a:lnTo>
                          <a:pt x="146685" y="76200"/>
                        </a:lnTo>
                        <a:lnTo>
                          <a:pt x="289560" y="41910"/>
                        </a:lnTo>
                        <a:lnTo>
                          <a:pt x="396240" y="15240"/>
                        </a:lnTo>
                        <a:lnTo>
                          <a:pt x="556260" y="9525"/>
                        </a:lnTo>
                        <a:lnTo>
                          <a:pt x="657225" y="0"/>
                        </a:lnTo>
                        <a:lnTo>
                          <a:pt x="752475" y="9525"/>
                        </a:lnTo>
                        <a:lnTo>
                          <a:pt x="758190" y="432435"/>
                        </a:lnTo>
                        <a:lnTo>
                          <a:pt x="0" y="337185"/>
                        </a:lnTo>
                        <a:lnTo>
                          <a:pt x="5715" y="108585"/>
                        </a:lnTo>
                        <a:close/>
                      </a:path>
                    </a:pathLst>
                  </a:custGeom>
                  <a:solidFill>
                    <a:srgbClr val="7F9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98C8799B-49A3-9060-251F-67022F49C26E}"/>
                      </a:ext>
                    </a:extLst>
                  </p:cNvPr>
                  <p:cNvSpPr/>
                  <p:nvPr/>
                </p:nvSpPr>
                <p:spPr>
                  <a:xfrm>
                    <a:off x="8776335" y="3800475"/>
                    <a:ext cx="428625" cy="150495"/>
                  </a:xfrm>
                  <a:custGeom>
                    <a:avLst/>
                    <a:gdLst>
                      <a:gd name="connsiteX0" fmla="*/ 0 w 428625"/>
                      <a:gd name="connsiteY0" fmla="*/ 32385 h 150495"/>
                      <a:gd name="connsiteX1" fmla="*/ 152400 w 428625"/>
                      <a:gd name="connsiteY1" fmla="*/ 32385 h 150495"/>
                      <a:gd name="connsiteX2" fmla="*/ 310515 w 428625"/>
                      <a:gd name="connsiteY2" fmla="*/ 22860 h 150495"/>
                      <a:gd name="connsiteX3" fmla="*/ 428625 w 428625"/>
                      <a:gd name="connsiteY3" fmla="*/ 0 h 150495"/>
                      <a:gd name="connsiteX4" fmla="*/ 424815 w 428625"/>
                      <a:gd name="connsiteY4" fmla="*/ 150495 h 150495"/>
                      <a:gd name="connsiteX5" fmla="*/ 238125 w 428625"/>
                      <a:gd name="connsiteY5" fmla="*/ 93345 h 150495"/>
                      <a:gd name="connsiteX6" fmla="*/ 41910 w 428625"/>
                      <a:gd name="connsiteY6" fmla="*/ 76200 h 150495"/>
                      <a:gd name="connsiteX7" fmla="*/ 0 w 428625"/>
                      <a:gd name="connsiteY7" fmla="*/ 32385 h 15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625" h="150495">
                        <a:moveTo>
                          <a:pt x="0" y="32385"/>
                        </a:moveTo>
                        <a:lnTo>
                          <a:pt x="152400" y="32385"/>
                        </a:lnTo>
                        <a:lnTo>
                          <a:pt x="310515" y="22860"/>
                        </a:lnTo>
                        <a:lnTo>
                          <a:pt x="428625" y="0"/>
                        </a:lnTo>
                        <a:lnTo>
                          <a:pt x="424815" y="150495"/>
                        </a:lnTo>
                        <a:lnTo>
                          <a:pt x="238125" y="93345"/>
                        </a:lnTo>
                        <a:lnTo>
                          <a:pt x="41910" y="76200"/>
                        </a:lnTo>
                        <a:lnTo>
                          <a:pt x="0" y="32385"/>
                        </a:lnTo>
                        <a:close/>
                      </a:path>
                    </a:pathLst>
                  </a:custGeom>
                  <a:solidFill>
                    <a:srgbClr val="FF7F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B92FCD29-F903-47F2-A430-7E7A5263D853}"/>
                      </a:ext>
                    </a:extLst>
                  </p:cNvPr>
                  <p:cNvSpPr/>
                  <p:nvPr/>
                </p:nvSpPr>
                <p:spPr>
                  <a:xfrm>
                    <a:off x="9957435" y="3699510"/>
                    <a:ext cx="584835" cy="377190"/>
                  </a:xfrm>
                  <a:custGeom>
                    <a:avLst/>
                    <a:gdLst>
                      <a:gd name="connsiteX0" fmla="*/ 0 w 584835"/>
                      <a:gd name="connsiteY0" fmla="*/ 0 h 377190"/>
                      <a:gd name="connsiteX1" fmla="*/ 104775 w 584835"/>
                      <a:gd name="connsiteY1" fmla="*/ 15240 h 377190"/>
                      <a:gd name="connsiteX2" fmla="*/ 228600 w 584835"/>
                      <a:gd name="connsiteY2" fmla="*/ 66675 h 377190"/>
                      <a:gd name="connsiteX3" fmla="*/ 356235 w 584835"/>
                      <a:gd name="connsiteY3" fmla="*/ 95250 h 377190"/>
                      <a:gd name="connsiteX4" fmla="*/ 584835 w 584835"/>
                      <a:gd name="connsiteY4" fmla="*/ 95250 h 377190"/>
                      <a:gd name="connsiteX5" fmla="*/ 0 w 584835"/>
                      <a:gd name="connsiteY5" fmla="*/ 377190 h 377190"/>
                      <a:gd name="connsiteX6" fmla="*/ 0 w 584835"/>
                      <a:gd name="connsiteY6" fmla="*/ 0 h 3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835" h="377190">
                        <a:moveTo>
                          <a:pt x="0" y="0"/>
                        </a:moveTo>
                        <a:lnTo>
                          <a:pt x="104775" y="15240"/>
                        </a:lnTo>
                        <a:lnTo>
                          <a:pt x="228600" y="66675"/>
                        </a:lnTo>
                        <a:lnTo>
                          <a:pt x="356235" y="95250"/>
                        </a:lnTo>
                        <a:lnTo>
                          <a:pt x="584835" y="95250"/>
                        </a:lnTo>
                        <a:lnTo>
                          <a:pt x="0" y="377190"/>
                        </a:lnTo>
                        <a:lnTo>
                          <a:pt x="0" y="0"/>
                        </a:lnTo>
                        <a:close/>
                      </a:path>
                    </a:pathLst>
                  </a:custGeom>
                  <a:solidFill>
                    <a:srgbClr val="00FF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92AFDCB-CE72-0DFF-AC86-E132951970E7}"/>
                    </a:ext>
                  </a:extLst>
                </p:cNvPr>
                <p:cNvGrpSpPr/>
                <p:nvPr/>
              </p:nvGrpSpPr>
              <p:grpSpPr>
                <a:xfrm>
                  <a:off x="8459209" y="3696566"/>
                  <a:ext cx="2236788" cy="2592130"/>
                  <a:chOff x="8466136" y="3731201"/>
                  <a:chExt cx="2236788" cy="2592130"/>
                </a:xfrm>
              </p:grpSpPr>
              <p:sp>
                <p:nvSpPr>
                  <p:cNvPr id="19" name="Rectangle 70">
                    <a:extLst>
                      <a:ext uri="{FF2B5EF4-FFF2-40B4-BE49-F238E27FC236}">
                        <a16:creationId xmlns:a16="http://schemas.microsoft.com/office/drawing/2014/main" id="{42238917-1358-57A6-9B5B-A0911288A9CC}"/>
                      </a:ext>
                    </a:extLst>
                  </p:cNvPr>
                  <p:cNvSpPr>
                    <a:spLocks noChangeArrowheads="1"/>
                  </p:cNvSpPr>
                  <p:nvPr/>
                </p:nvSpPr>
                <p:spPr bwMode="auto">
                  <a:xfrm>
                    <a:off x="8466136" y="4988243"/>
                    <a:ext cx="744538" cy="1335088"/>
                  </a:xfrm>
                  <a:prstGeom prst="rect">
                    <a:avLst/>
                  </a:prstGeom>
                  <a:solidFill>
                    <a:srgbClr val="CCCC00"/>
                  </a:solidFill>
                  <a:ln w="0">
                    <a:solidFill>
                      <a:srgbClr val="CCCC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73">
                    <a:extLst>
                      <a:ext uri="{FF2B5EF4-FFF2-40B4-BE49-F238E27FC236}">
                        <a16:creationId xmlns:a16="http://schemas.microsoft.com/office/drawing/2014/main" id="{271EE99E-5F70-E75A-468E-80EA9606326B}"/>
                      </a:ext>
                    </a:extLst>
                  </p:cNvPr>
                  <p:cNvSpPr>
                    <a:spLocks noChangeArrowheads="1"/>
                  </p:cNvSpPr>
                  <p:nvPr/>
                </p:nvSpPr>
                <p:spPr bwMode="auto">
                  <a:xfrm>
                    <a:off x="9210674" y="4988243"/>
                    <a:ext cx="746125" cy="1335088"/>
                  </a:xfrm>
                  <a:prstGeom prst="rect">
                    <a:avLst/>
                  </a:prstGeom>
                  <a:solidFill>
                    <a:srgbClr val="FF9F7F"/>
                  </a:solidFill>
                  <a:ln w="0">
                    <a:solidFill>
                      <a:srgbClr val="FF9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76">
                    <a:extLst>
                      <a:ext uri="{FF2B5EF4-FFF2-40B4-BE49-F238E27FC236}">
                        <a16:creationId xmlns:a16="http://schemas.microsoft.com/office/drawing/2014/main" id="{C7F5B823-68C4-587E-747F-8075A4181EA8}"/>
                      </a:ext>
                    </a:extLst>
                  </p:cNvPr>
                  <p:cNvSpPr>
                    <a:spLocks noChangeArrowheads="1"/>
                  </p:cNvSpPr>
                  <p:nvPr/>
                </p:nvSpPr>
                <p:spPr bwMode="auto">
                  <a:xfrm>
                    <a:off x="9956799" y="4988243"/>
                    <a:ext cx="746125" cy="1335088"/>
                  </a:xfrm>
                  <a:prstGeom prst="rect">
                    <a:avLst/>
                  </a:prstGeom>
                  <a:solidFill>
                    <a:srgbClr val="66CCCC"/>
                  </a:solidFill>
                  <a:ln w="0">
                    <a:solidFill>
                      <a:srgbClr val="66CCC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80">
                    <a:extLst>
                      <a:ext uri="{FF2B5EF4-FFF2-40B4-BE49-F238E27FC236}">
                        <a16:creationId xmlns:a16="http://schemas.microsoft.com/office/drawing/2014/main" id="{D807CBC4-EB0D-BADA-33CF-B9EFCE7E54A8}"/>
                      </a:ext>
                    </a:extLst>
                  </p:cNvPr>
                  <p:cNvSpPr>
                    <a:spLocks/>
                  </p:cNvSpPr>
                  <p:nvPr/>
                </p:nvSpPr>
                <p:spPr bwMode="auto">
                  <a:xfrm>
                    <a:off x="8466136" y="3853294"/>
                    <a:ext cx="744538" cy="1134949"/>
                  </a:xfrm>
                  <a:custGeom>
                    <a:avLst/>
                    <a:gdLst>
                      <a:gd name="T0" fmla="*/ 0 w 469"/>
                      <a:gd name="T1" fmla="*/ 767 h 767"/>
                      <a:gd name="T2" fmla="*/ 469 w 469"/>
                      <a:gd name="T3" fmla="*/ 767 h 767"/>
                      <a:gd name="T4" fmla="*/ 469 w 469"/>
                      <a:gd name="T5" fmla="*/ 82 h 767"/>
                      <a:gd name="T6" fmla="*/ 425 w 469"/>
                      <a:gd name="T7" fmla="*/ 57 h 767"/>
                      <a:gd name="T8" fmla="*/ 388 w 469"/>
                      <a:gd name="T9" fmla="*/ 40 h 767"/>
                      <a:gd name="T10" fmla="*/ 350 w 469"/>
                      <a:gd name="T11" fmla="*/ 29 h 767"/>
                      <a:gd name="T12" fmla="*/ 224 w 469"/>
                      <a:gd name="T13" fmla="*/ 10 h 767"/>
                      <a:gd name="T14" fmla="*/ 95 w 469"/>
                      <a:gd name="T15" fmla="*/ 1 h 767"/>
                      <a:gd name="T16" fmla="*/ 0 w 469"/>
                      <a:gd name="T17" fmla="*/ 0 h 767"/>
                      <a:gd name="T18" fmla="*/ 0 w 469"/>
                      <a:gd name="T19" fmla="*/ 76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 h="767">
                        <a:moveTo>
                          <a:pt x="0" y="767"/>
                        </a:moveTo>
                        <a:lnTo>
                          <a:pt x="469" y="767"/>
                        </a:lnTo>
                        <a:lnTo>
                          <a:pt x="469" y="82"/>
                        </a:lnTo>
                        <a:lnTo>
                          <a:pt x="425" y="57"/>
                        </a:lnTo>
                        <a:lnTo>
                          <a:pt x="388" y="40"/>
                        </a:lnTo>
                        <a:lnTo>
                          <a:pt x="350" y="29"/>
                        </a:lnTo>
                        <a:lnTo>
                          <a:pt x="224" y="10"/>
                        </a:lnTo>
                        <a:lnTo>
                          <a:pt x="95" y="1"/>
                        </a:lnTo>
                        <a:lnTo>
                          <a:pt x="0" y="0"/>
                        </a:lnTo>
                        <a:lnTo>
                          <a:pt x="0" y="767"/>
                        </a:lnTo>
                        <a:close/>
                      </a:path>
                    </a:pathLst>
                  </a:custGeom>
                  <a:solidFill>
                    <a:srgbClr val="FF7F9F"/>
                  </a:solidFill>
                  <a:ln w="0">
                    <a:solidFill>
                      <a:srgbClr val="FF7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82">
                    <a:extLst>
                      <a:ext uri="{FF2B5EF4-FFF2-40B4-BE49-F238E27FC236}">
                        <a16:creationId xmlns:a16="http://schemas.microsoft.com/office/drawing/2014/main" id="{DCA0FE79-108E-FA98-47A0-BF5F09F2AAF0}"/>
                      </a:ext>
                    </a:extLst>
                  </p:cNvPr>
                  <p:cNvSpPr>
                    <a:spLocks/>
                  </p:cNvSpPr>
                  <p:nvPr/>
                </p:nvSpPr>
                <p:spPr bwMode="auto">
                  <a:xfrm>
                    <a:off x="9210674" y="3900805"/>
                    <a:ext cx="746125" cy="1087438"/>
                  </a:xfrm>
                  <a:custGeom>
                    <a:avLst/>
                    <a:gdLst>
                      <a:gd name="T0" fmla="*/ 470 w 470"/>
                      <a:gd name="T1" fmla="*/ 685 h 685"/>
                      <a:gd name="T2" fmla="*/ 470 w 470"/>
                      <a:gd name="T3" fmla="*/ 53 h 685"/>
                      <a:gd name="T4" fmla="*/ 434 w 470"/>
                      <a:gd name="T5" fmla="*/ 73 h 685"/>
                      <a:gd name="T6" fmla="*/ 393 w 470"/>
                      <a:gd name="T7" fmla="*/ 88 h 685"/>
                      <a:gd name="T8" fmla="*/ 338 w 470"/>
                      <a:gd name="T9" fmla="*/ 101 h 685"/>
                      <a:gd name="T10" fmla="*/ 282 w 470"/>
                      <a:gd name="T11" fmla="*/ 104 h 685"/>
                      <a:gd name="T12" fmla="*/ 225 w 470"/>
                      <a:gd name="T13" fmla="*/ 100 h 685"/>
                      <a:gd name="T14" fmla="*/ 170 w 470"/>
                      <a:gd name="T15" fmla="*/ 88 h 685"/>
                      <a:gd name="T16" fmla="*/ 132 w 470"/>
                      <a:gd name="T17" fmla="*/ 75 h 685"/>
                      <a:gd name="T18" fmla="*/ 96 w 470"/>
                      <a:gd name="T19" fmla="*/ 58 h 685"/>
                      <a:gd name="T20" fmla="*/ 26 w 470"/>
                      <a:gd name="T21" fmla="*/ 15 h 685"/>
                      <a:gd name="T22" fmla="*/ 0 w 470"/>
                      <a:gd name="T23" fmla="*/ 0 h 685"/>
                      <a:gd name="T24" fmla="*/ 0 w 470"/>
                      <a:gd name="T25" fmla="*/ 685 h 685"/>
                      <a:gd name="T26" fmla="*/ 470 w 470"/>
                      <a:gd name="T27" fmla="*/ 685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0" h="685">
                        <a:moveTo>
                          <a:pt x="470" y="685"/>
                        </a:moveTo>
                        <a:lnTo>
                          <a:pt x="470" y="53"/>
                        </a:lnTo>
                        <a:lnTo>
                          <a:pt x="434" y="73"/>
                        </a:lnTo>
                        <a:lnTo>
                          <a:pt x="393" y="88"/>
                        </a:lnTo>
                        <a:lnTo>
                          <a:pt x="338" y="101"/>
                        </a:lnTo>
                        <a:lnTo>
                          <a:pt x="282" y="104"/>
                        </a:lnTo>
                        <a:lnTo>
                          <a:pt x="225" y="100"/>
                        </a:lnTo>
                        <a:lnTo>
                          <a:pt x="170" y="88"/>
                        </a:lnTo>
                        <a:lnTo>
                          <a:pt x="132" y="75"/>
                        </a:lnTo>
                        <a:lnTo>
                          <a:pt x="96" y="58"/>
                        </a:lnTo>
                        <a:lnTo>
                          <a:pt x="26" y="15"/>
                        </a:lnTo>
                        <a:lnTo>
                          <a:pt x="0" y="0"/>
                        </a:lnTo>
                        <a:lnTo>
                          <a:pt x="0" y="685"/>
                        </a:lnTo>
                        <a:lnTo>
                          <a:pt x="470" y="685"/>
                        </a:lnTo>
                        <a:close/>
                      </a:path>
                    </a:pathLst>
                  </a:custGeom>
                  <a:solidFill>
                    <a:srgbClr val="7F9FFF"/>
                  </a:solidFill>
                  <a:ln w="0">
                    <a:solidFill>
                      <a:srgbClr val="7F9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83">
                    <a:extLst>
                      <a:ext uri="{FF2B5EF4-FFF2-40B4-BE49-F238E27FC236}">
                        <a16:creationId xmlns:a16="http://schemas.microsoft.com/office/drawing/2014/main" id="{6E073A39-8865-C94C-38D0-9BEBA670D080}"/>
                      </a:ext>
                    </a:extLst>
                  </p:cNvPr>
                  <p:cNvSpPr>
                    <a:spLocks/>
                  </p:cNvSpPr>
                  <p:nvPr/>
                </p:nvSpPr>
                <p:spPr bwMode="auto">
                  <a:xfrm>
                    <a:off x="9956799" y="3814328"/>
                    <a:ext cx="746125" cy="1173915"/>
                  </a:xfrm>
                  <a:custGeom>
                    <a:avLst/>
                    <a:gdLst>
                      <a:gd name="T0" fmla="*/ 470 w 470"/>
                      <a:gd name="T1" fmla="*/ 794 h 794"/>
                      <a:gd name="T2" fmla="*/ 470 w 470"/>
                      <a:gd name="T3" fmla="*/ 0 h 794"/>
                      <a:gd name="T4" fmla="*/ 367 w 470"/>
                      <a:gd name="T5" fmla="*/ 8 h 794"/>
                      <a:gd name="T6" fmla="*/ 236 w 470"/>
                      <a:gd name="T7" fmla="*/ 32 h 794"/>
                      <a:gd name="T8" fmla="*/ 194 w 470"/>
                      <a:gd name="T9" fmla="*/ 45 h 794"/>
                      <a:gd name="T10" fmla="*/ 155 w 470"/>
                      <a:gd name="T11" fmla="*/ 64 h 794"/>
                      <a:gd name="T12" fmla="*/ 79 w 470"/>
                      <a:gd name="T13" fmla="*/ 112 h 794"/>
                      <a:gd name="T14" fmla="*/ 3 w 470"/>
                      <a:gd name="T15" fmla="*/ 161 h 794"/>
                      <a:gd name="T16" fmla="*/ 0 w 470"/>
                      <a:gd name="T17" fmla="*/ 162 h 794"/>
                      <a:gd name="T18" fmla="*/ 0 w 470"/>
                      <a:gd name="T19" fmla="*/ 794 h 794"/>
                      <a:gd name="T20" fmla="*/ 470 w 470"/>
                      <a:gd name="T21"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0" h="794">
                        <a:moveTo>
                          <a:pt x="470" y="794"/>
                        </a:moveTo>
                        <a:lnTo>
                          <a:pt x="470" y="0"/>
                        </a:lnTo>
                        <a:lnTo>
                          <a:pt x="367" y="8"/>
                        </a:lnTo>
                        <a:lnTo>
                          <a:pt x="236" y="32"/>
                        </a:lnTo>
                        <a:lnTo>
                          <a:pt x="194" y="45"/>
                        </a:lnTo>
                        <a:lnTo>
                          <a:pt x="155" y="64"/>
                        </a:lnTo>
                        <a:lnTo>
                          <a:pt x="79" y="112"/>
                        </a:lnTo>
                        <a:lnTo>
                          <a:pt x="3" y="161"/>
                        </a:lnTo>
                        <a:lnTo>
                          <a:pt x="0" y="162"/>
                        </a:lnTo>
                        <a:lnTo>
                          <a:pt x="0" y="794"/>
                        </a:lnTo>
                        <a:lnTo>
                          <a:pt x="470" y="794"/>
                        </a:lnTo>
                        <a:close/>
                      </a:path>
                    </a:pathLst>
                  </a:custGeom>
                  <a:solidFill>
                    <a:srgbClr val="00FF7F"/>
                  </a:solidFill>
                  <a:ln w="0">
                    <a:solidFill>
                      <a:srgbClr val="00F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Line 9">
                    <a:extLst>
                      <a:ext uri="{FF2B5EF4-FFF2-40B4-BE49-F238E27FC236}">
                        <a16:creationId xmlns:a16="http://schemas.microsoft.com/office/drawing/2014/main" id="{C7A74162-4699-8AFA-15F4-87AF517683DD}"/>
                      </a:ext>
                    </a:extLst>
                  </p:cNvPr>
                  <p:cNvSpPr>
                    <a:spLocks noChangeShapeType="1"/>
                  </p:cNvSpPr>
                  <p:nvPr/>
                </p:nvSpPr>
                <p:spPr bwMode="auto">
                  <a:xfrm flipV="1">
                    <a:off x="8466136" y="3861087"/>
                    <a:ext cx="0" cy="11271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22">
                    <a:extLst>
                      <a:ext uri="{FF2B5EF4-FFF2-40B4-BE49-F238E27FC236}">
                        <a16:creationId xmlns:a16="http://schemas.microsoft.com/office/drawing/2014/main" id="{5275966A-3467-FB3F-2F98-C191591075D6}"/>
                      </a:ext>
                    </a:extLst>
                  </p:cNvPr>
                  <p:cNvSpPr>
                    <a:spLocks noChangeShapeType="1"/>
                  </p:cNvSpPr>
                  <p:nvPr/>
                </p:nvSpPr>
                <p:spPr bwMode="auto">
                  <a:xfrm flipV="1">
                    <a:off x="8466136" y="4988243"/>
                    <a:ext cx="0" cy="133508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11">
                    <a:extLst>
                      <a:ext uri="{FF2B5EF4-FFF2-40B4-BE49-F238E27FC236}">
                        <a16:creationId xmlns:a16="http://schemas.microsoft.com/office/drawing/2014/main" id="{31989158-28CA-47DC-E017-02B97944617D}"/>
                      </a:ext>
                    </a:extLst>
                  </p:cNvPr>
                  <p:cNvSpPr>
                    <a:spLocks noChangeShapeType="1"/>
                  </p:cNvSpPr>
                  <p:nvPr/>
                </p:nvSpPr>
                <p:spPr bwMode="auto">
                  <a:xfrm flipV="1">
                    <a:off x="9210674" y="3832511"/>
                    <a:ext cx="0" cy="1155731"/>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18">
                    <a:extLst>
                      <a:ext uri="{FF2B5EF4-FFF2-40B4-BE49-F238E27FC236}">
                        <a16:creationId xmlns:a16="http://schemas.microsoft.com/office/drawing/2014/main" id="{1E6199E9-5485-37D9-BCE0-13A9B082035A}"/>
                      </a:ext>
                    </a:extLst>
                  </p:cNvPr>
                  <p:cNvSpPr>
                    <a:spLocks noChangeShapeType="1"/>
                  </p:cNvSpPr>
                  <p:nvPr/>
                </p:nvSpPr>
                <p:spPr bwMode="auto">
                  <a:xfrm flipV="1">
                    <a:off x="9210674" y="4988243"/>
                    <a:ext cx="0" cy="133508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20">
                    <a:extLst>
                      <a:ext uri="{FF2B5EF4-FFF2-40B4-BE49-F238E27FC236}">
                        <a16:creationId xmlns:a16="http://schemas.microsoft.com/office/drawing/2014/main" id="{8246875B-E8B0-F262-D978-2D1415741445}"/>
                      </a:ext>
                    </a:extLst>
                  </p:cNvPr>
                  <p:cNvSpPr>
                    <a:spLocks noChangeShapeType="1"/>
                  </p:cNvSpPr>
                  <p:nvPr/>
                </p:nvSpPr>
                <p:spPr bwMode="auto">
                  <a:xfrm>
                    <a:off x="9210674" y="4988243"/>
                    <a:ext cx="0" cy="133508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Line 14">
                    <a:extLst>
                      <a:ext uri="{FF2B5EF4-FFF2-40B4-BE49-F238E27FC236}">
                        <a16:creationId xmlns:a16="http://schemas.microsoft.com/office/drawing/2014/main" id="{65F17F16-710E-1C2D-A11F-C684979BEEE1}"/>
                      </a:ext>
                    </a:extLst>
                  </p:cNvPr>
                  <p:cNvSpPr>
                    <a:spLocks noChangeShapeType="1"/>
                  </p:cNvSpPr>
                  <p:nvPr/>
                </p:nvSpPr>
                <p:spPr bwMode="auto">
                  <a:xfrm flipV="1">
                    <a:off x="9956799" y="3731201"/>
                    <a:ext cx="0" cy="1257042"/>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16">
                    <a:extLst>
                      <a:ext uri="{FF2B5EF4-FFF2-40B4-BE49-F238E27FC236}">
                        <a16:creationId xmlns:a16="http://schemas.microsoft.com/office/drawing/2014/main" id="{BC0CB24E-6934-BD44-6C81-4C4020B1F047}"/>
                      </a:ext>
                    </a:extLst>
                  </p:cNvPr>
                  <p:cNvSpPr>
                    <a:spLocks noChangeShapeType="1"/>
                  </p:cNvSpPr>
                  <p:nvPr/>
                </p:nvSpPr>
                <p:spPr bwMode="auto">
                  <a:xfrm>
                    <a:off x="9956799" y="4988243"/>
                    <a:ext cx="0" cy="133508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26">
                    <a:extLst>
                      <a:ext uri="{FF2B5EF4-FFF2-40B4-BE49-F238E27FC236}">
                        <a16:creationId xmlns:a16="http://schemas.microsoft.com/office/drawing/2014/main" id="{CE6F05D8-0093-EBF3-1FBD-BE56B6B3C7DC}"/>
                      </a:ext>
                    </a:extLst>
                  </p:cNvPr>
                  <p:cNvSpPr>
                    <a:spLocks noChangeShapeType="1"/>
                  </p:cNvSpPr>
                  <p:nvPr/>
                </p:nvSpPr>
                <p:spPr bwMode="auto">
                  <a:xfrm flipV="1">
                    <a:off x="9956799" y="4988243"/>
                    <a:ext cx="0" cy="133508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12">
                    <a:extLst>
                      <a:ext uri="{FF2B5EF4-FFF2-40B4-BE49-F238E27FC236}">
                        <a16:creationId xmlns:a16="http://schemas.microsoft.com/office/drawing/2014/main" id="{5CE61193-C5BB-3C16-68DE-75F334BE2322}"/>
                      </a:ext>
                    </a:extLst>
                  </p:cNvPr>
                  <p:cNvSpPr>
                    <a:spLocks noChangeShapeType="1"/>
                  </p:cNvSpPr>
                  <p:nvPr/>
                </p:nvSpPr>
                <p:spPr bwMode="auto">
                  <a:xfrm>
                    <a:off x="10702924" y="3819524"/>
                    <a:ext cx="0" cy="1168719"/>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24">
                    <a:extLst>
                      <a:ext uri="{FF2B5EF4-FFF2-40B4-BE49-F238E27FC236}">
                        <a16:creationId xmlns:a16="http://schemas.microsoft.com/office/drawing/2014/main" id="{A7EA91B5-8740-29FE-6B94-EB23B213610E}"/>
                      </a:ext>
                    </a:extLst>
                  </p:cNvPr>
                  <p:cNvSpPr>
                    <a:spLocks noChangeShapeType="1"/>
                  </p:cNvSpPr>
                  <p:nvPr/>
                </p:nvSpPr>
                <p:spPr bwMode="auto">
                  <a:xfrm>
                    <a:off x="10702924" y="4988243"/>
                    <a:ext cx="0" cy="133508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8">
                    <a:extLst>
                      <a:ext uri="{FF2B5EF4-FFF2-40B4-BE49-F238E27FC236}">
                        <a16:creationId xmlns:a16="http://schemas.microsoft.com/office/drawing/2014/main" id="{C8775780-E45F-018A-084F-FCFB507A0903}"/>
                      </a:ext>
                    </a:extLst>
                  </p:cNvPr>
                  <p:cNvSpPr>
                    <a:spLocks noChangeShapeType="1"/>
                  </p:cNvSpPr>
                  <p:nvPr/>
                </p:nvSpPr>
                <p:spPr bwMode="auto">
                  <a:xfrm flipH="1">
                    <a:off x="8466136" y="4988243"/>
                    <a:ext cx="7445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10">
                    <a:extLst>
                      <a:ext uri="{FF2B5EF4-FFF2-40B4-BE49-F238E27FC236}">
                        <a16:creationId xmlns:a16="http://schemas.microsoft.com/office/drawing/2014/main" id="{3065D28B-2FB3-4446-A807-7053C4D8E618}"/>
                      </a:ext>
                    </a:extLst>
                  </p:cNvPr>
                  <p:cNvSpPr>
                    <a:spLocks noChangeShapeType="1"/>
                  </p:cNvSpPr>
                  <p:nvPr/>
                </p:nvSpPr>
                <p:spPr bwMode="auto">
                  <a:xfrm flipH="1">
                    <a:off x="9210674" y="4988243"/>
                    <a:ext cx="7461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13">
                    <a:extLst>
                      <a:ext uri="{FF2B5EF4-FFF2-40B4-BE49-F238E27FC236}">
                        <a16:creationId xmlns:a16="http://schemas.microsoft.com/office/drawing/2014/main" id="{2A2E62C0-D721-E91D-F40A-D67138B97C70}"/>
                      </a:ext>
                    </a:extLst>
                  </p:cNvPr>
                  <p:cNvSpPr>
                    <a:spLocks noChangeShapeType="1"/>
                  </p:cNvSpPr>
                  <p:nvPr/>
                </p:nvSpPr>
                <p:spPr bwMode="auto">
                  <a:xfrm flipH="1">
                    <a:off x="9956799" y="4988243"/>
                    <a:ext cx="7461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15">
                    <a:extLst>
                      <a:ext uri="{FF2B5EF4-FFF2-40B4-BE49-F238E27FC236}">
                        <a16:creationId xmlns:a16="http://schemas.microsoft.com/office/drawing/2014/main" id="{2204AC7E-E486-41FB-27BA-147F67B3BB08}"/>
                      </a:ext>
                    </a:extLst>
                  </p:cNvPr>
                  <p:cNvSpPr>
                    <a:spLocks noChangeShapeType="1"/>
                  </p:cNvSpPr>
                  <p:nvPr/>
                </p:nvSpPr>
                <p:spPr bwMode="auto">
                  <a:xfrm>
                    <a:off x="9210674" y="4988243"/>
                    <a:ext cx="7461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17">
                    <a:extLst>
                      <a:ext uri="{FF2B5EF4-FFF2-40B4-BE49-F238E27FC236}">
                        <a16:creationId xmlns:a16="http://schemas.microsoft.com/office/drawing/2014/main" id="{E146070D-8474-2499-39A9-5F7437FB7E90}"/>
                      </a:ext>
                    </a:extLst>
                  </p:cNvPr>
                  <p:cNvSpPr>
                    <a:spLocks noChangeShapeType="1"/>
                  </p:cNvSpPr>
                  <p:nvPr/>
                </p:nvSpPr>
                <p:spPr bwMode="auto">
                  <a:xfrm flipH="1">
                    <a:off x="9210674" y="6323330"/>
                    <a:ext cx="7461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19">
                    <a:extLst>
                      <a:ext uri="{FF2B5EF4-FFF2-40B4-BE49-F238E27FC236}">
                        <a16:creationId xmlns:a16="http://schemas.microsoft.com/office/drawing/2014/main" id="{6E532E7F-6009-FD2C-79C5-3B69C78883A0}"/>
                      </a:ext>
                    </a:extLst>
                  </p:cNvPr>
                  <p:cNvSpPr>
                    <a:spLocks noChangeShapeType="1"/>
                  </p:cNvSpPr>
                  <p:nvPr/>
                </p:nvSpPr>
                <p:spPr bwMode="auto">
                  <a:xfrm>
                    <a:off x="8466136" y="4988243"/>
                    <a:ext cx="7445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Line 21">
                    <a:extLst>
                      <a:ext uri="{FF2B5EF4-FFF2-40B4-BE49-F238E27FC236}">
                        <a16:creationId xmlns:a16="http://schemas.microsoft.com/office/drawing/2014/main" id="{5E972F94-51D9-59A5-30D7-532F7CCD07F6}"/>
                      </a:ext>
                    </a:extLst>
                  </p:cNvPr>
                  <p:cNvSpPr>
                    <a:spLocks noChangeShapeType="1"/>
                  </p:cNvSpPr>
                  <p:nvPr/>
                </p:nvSpPr>
                <p:spPr bwMode="auto">
                  <a:xfrm flipH="1">
                    <a:off x="8466136" y="6323330"/>
                    <a:ext cx="7445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23">
                    <a:extLst>
                      <a:ext uri="{FF2B5EF4-FFF2-40B4-BE49-F238E27FC236}">
                        <a16:creationId xmlns:a16="http://schemas.microsoft.com/office/drawing/2014/main" id="{D463AD32-38CD-973F-B5CC-4AC31255F7B3}"/>
                      </a:ext>
                    </a:extLst>
                  </p:cNvPr>
                  <p:cNvSpPr>
                    <a:spLocks noChangeShapeType="1"/>
                  </p:cNvSpPr>
                  <p:nvPr/>
                </p:nvSpPr>
                <p:spPr bwMode="auto">
                  <a:xfrm>
                    <a:off x="9956799" y="4988243"/>
                    <a:ext cx="7461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25">
                    <a:extLst>
                      <a:ext uri="{FF2B5EF4-FFF2-40B4-BE49-F238E27FC236}">
                        <a16:creationId xmlns:a16="http://schemas.microsoft.com/office/drawing/2014/main" id="{F7C464DE-BC7B-ACB5-07EC-52360EFEE582}"/>
                      </a:ext>
                    </a:extLst>
                  </p:cNvPr>
                  <p:cNvSpPr>
                    <a:spLocks noChangeShapeType="1"/>
                  </p:cNvSpPr>
                  <p:nvPr/>
                </p:nvSpPr>
                <p:spPr bwMode="auto">
                  <a:xfrm flipH="1">
                    <a:off x="9956799" y="6323330"/>
                    <a:ext cx="7461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0" name="Freeform 57">
                  <a:extLst>
                    <a:ext uri="{FF2B5EF4-FFF2-40B4-BE49-F238E27FC236}">
                      <a16:creationId xmlns:a16="http://schemas.microsoft.com/office/drawing/2014/main" id="{0448A8B6-1C00-F62A-E05E-20F399547791}"/>
                    </a:ext>
                  </a:extLst>
                </p:cNvPr>
                <p:cNvSpPr>
                  <a:spLocks/>
                </p:cNvSpPr>
                <p:nvPr/>
              </p:nvSpPr>
              <p:spPr bwMode="auto">
                <a:xfrm>
                  <a:off x="10693401" y="4406305"/>
                  <a:ext cx="468313" cy="222250"/>
                </a:xfrm>
                <a:custGeom>
                  <a:avLst/>
                  <a:gdLst>
                    <a:gd name="T0" fmla="*/ 0 w 699"/>
                    <a:gd name="T1" fmla="*/ 326 h 326"/>
                    <a:gd name="T2" fmla="*/ 47 w 699"/>
                    <a:gd name="T3" fmla="*/ 301 h 326"/>
                    <a:gd name="T4" fmla="*/ 82 w 699"/>
                    <a:gd name="T5" fmla="*/ 283 h 326"/>
                    <a:gd name="T6" fmla="*/ 118 w 699"/>
                    <a:gd name="T7" fmla="*/ 265 h 326"/>
                    <a:gd name="T8" fmla="*/ 154 w 699"/>
                    <a:gd name="T9" fmla="*/ 247 h 326"/>
                    <a:gd name="T10" fmla="*/ 189 w 699"/>
                    <a:gd name="T11" fmla="*/ 229 h 326"/>
                    <a:gd name="T12" fmla="*/ 225 w 699"/>
                    <a:gd name="T13" fmla="*/ 212 h 326"/>
                    <a:gd name="T14" fmla="*/ 261 w 699"/>
                    <a:gd name="T15" fmla="*/ 194 h 326"/>
                    <a:gd name="T16" fmla="*/ 297 w 699"/>
                    <a:gd name="T17" fmla="*/ 177 h 326"/>
                    <a:gd name="T18" fmla="*/ 334 w 699"/>
                    <a:gd name="T19" fmla="*/ 160 h 326"/>
                    <a:gd name="T20" fmla="*/ 370 w 699"/>
                    <a:gd name="T21" fmla="*/ 143 h 326"/>
                    <a:gd name="T22" fmla="*/ 406 w 699"/>
                    <a:gd name="T23" fmla="*/ 127 h 326"/>
                    <a:gd name="T24" fmla="*/ 442 w 699"/>
                    <a:gd name="T25" fmla="*/ 110 h 326"/>
                    <a:gd name="T26" fmla="*/ 479 w 699"/>
                    <a:gd name="T27" fmla="*/ 94 h 326"/>
                    <a:gd name="T28" fmla="*/ 515 w 699"/>
                    <a:gd name="T29" fmla="*/ 78 h 326"/>
                    <a:gd name="T30" fmla="*/ 552 w 699"/>
                    <a:gd name="T31" fmla="*/ 62 h 326"/>
                    <a:gd name="T32" fmla="*/ 589 w 699"/>
                    <a:gd name="T33" fmla="*/ 46 h 326"/>
                    <a:gd name="T34" fmla="*/ 626 w 699"/>
                    <a:gd name="T35" fmla="*/ 30 h 326"/>
                    <a:gd name="T36" fmla="*/ 662 w 699"/>
                    <a:gd name="T37" fmla="*/ 15 h 326"/>
                    <a:gd name="T38" fmla="*/ 699 w 699"/>
                    <a:gd name="T39"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9" h="326">
                      <a:moveTo>
                        <a:pt x="0" y="326"/>
                      </a:moveTo>
                      <a:lnTo>
                        <a:pt x="47" y="301"/>
                      </a:lnTo>
                      <a:lnTo>
                        <a:pt x="82" y="283"/>
                      </a:lnTo>
                      <a:lnTo>
                        <a:pt x="118" y="265"/>
                      </a:lnTo>
                      <a:lnTo>
                        <a:pt x="154" y="247"/>
                      </a:lnTo>
                      <a:lnTo>
                        <a:pt x="189" y="229"/>
                      </a:lnTo>
                      <a:lnTo>
                        <a:pt x="225" y="212"/>
                      </a:lnTo>
                      <a:lnTo>
                        <a:pt x="261" y="194"/>
                      </a:lnTo>
                      <a:lnTo>
                        <a:pt x="297" y="177"/>
                      </a:lnTo>
                      <a:lnTo>
                        <a:pt x="334" y="160"/>
                      </a:lnTo>
                      <a:lnTo>
                        <a:pt x="370" y="143"/>
                      </a:lnTo>
                      <a:lnTo>
                        <a:pt x="406" y="127"/>
                      </a:lnTo>
                      <a:lnTo>
                        <a:pt x="442" y="110"/>
                      </a:lnTo>
                      <a:lnTo>
                        <a:pt x="479" y="94"/>
                      </a:lnTo>
                      <a:lnTo>
                        <a:pt x="515" y="78"/>
                      </a:lnTo>
                      <a:lnTo>
                        <a:pt x="552" y="62"/>
                      </a:lnTo>
                      <a:lnTo>
                        <a:pt x="589" y="46"/>
                      </a:lnTo>
                      <a:lnTo>
                        <a:pt x="626" y="30"/>
                      </a:lnTo>
                      <a:lnTo>
                        <a:pt x="662" y="15"/>
                      </a:lnTo>
                      <a:lnTo>
                        <a:pt x="699"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58">
                  <a:extLst>
                    <a:ext uri="{FF2B5EF4-FFF2-40B4-BE49-F238E27FC236}">
                      <a16:creationId xmlns:a16="http://schemas.microsoft.com/office/drawing/2014/main" id="{20439EF2-F266-D5F7-B216-93ED69476D73}"/>
                    </a:ext>
                  </a:extLst>
                </p:cNvPr>
                <p:cNvSpPr>
                  <a:spLocks/>
                </p:cNvSpPr>
                <p:nvPr/>
              </p:nvSpPr>
              <p:spPr bwMode="auto">
                <a:xfrm>
                  <a:off x="8053388" y="4585692"/>
                  <a:ext cx="403225" cy="45719"/>
                </a:xfrm>
                <a:custGeom>
                  <a:avLst/>
                  <a:gdLst>
                    <a:gd name="T0" fmla="*/ 0 w 603"/>
                    <a:gd name="T1" fmla="*/ 5 h 59"/>
                    <a:gd name="T2" fmla="*/ 36 w 603"/>
                    <a:gd name="T3" fmla="*/ 2 h 59"/>
                    <a:gd name="T4" fmla="*/ 71 w 603"/>
                    <a:gd name="T5" fmla="*/ 1 h 59"/>
                    <a:gd name="T6" fmla="*/ 107 w 603"/>
                    <a:gd name="T7" fmla="*/ 0 h 59"/>
                    <a:gd name="T8" fmla="*/ 143 w 603"/>
                    <a:gd name="T9" fmla="*/ 0 h 59"/>
                    <a:gd name="T10" fmla="*/ 179 w 603"/>
                    <a:gd name="T11" fmla="*/ 1 h 59"/>
                    <a:gd name="T12" fmla="*/ 215 w 603"/>
                    <a:gd name="T13" fmla="*/ 2 h 59"/>
                    <a:gd name="T14" fmla="*/ 251 w 603"/>
                    <a:gd name="T15" fmla="*/ 4 h 59"/>
                    <a:gd name="T16" fmla="*/ 287 w 603"/>
                    <a:gd name="T17" fmla="*/ 7 h 59"/>
                    <a:gd name="T18" fmla="*/ 323 w 603"/>
                    <a:gd name="T19" fmla="*/ 11 h 59"/>
                    <a:gd name="T20" fmla="*/ 359 w 603"/>
                    <a:gd name="T21" fmla="*/ 15 h 59"/>
                    <a:gd name="T22" fmla="*/ 395 w 603"/>
                    <a:gd name="T23" fmla="*/ 19 h 59"/>
                    <a:gd name="T24" fmla="*/ 431 w 603"/>
                    <a:gd name="T25" fmla="*/ 25 h 59"/>
                    <a:gd name="T26" fmla="*/ 467 w 603"/>
                    <a:gd name="T27" fmla="*/ 31 h 59"/>
                    <a:gd name="T28" fmla="*/ 503 w 603"/>
                    <a:gd name="T29" fmla="*/ 37 h 59"/>
                    <a:gd name="T30" fmla="*/ 539 w 603"/>
                    <a:gd name="T31" fmla="*/ 44 h 59"/>
                    <a:gd name="T32" fmla="*/ 603 w 603"/>
                    <a:gd name="T3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3" h="59">
                      <a:moveTo>
                        <a:pt x="0" y="5"/>
                      </a:moveTo>
                      <a:lnTo>
                        <a:pt x="36" y="2"/>
                      </a:lnTo>
                      <a:lnTo>
                        <a:pt x="71" y="1"/>
                      </a:lnTo>
                      <a:lnTo>
                        <a:pt x="107" y="0"/>
                      </a:lnTo>
                      <a:lnTo>
                        <a:pt x="143" y="0"/>
                      </a:lnTo>
                      <a:lnTo>
                        <a:pt x="179" y="1"/>
                      </a:lnTo>
                      <a:lnTo>
                        <a:pt x="215" y="2"/>
                      </a:lnTo>
                      <a:lnTo>
                        <a:pt x="251" y="4"/>
                      </a:lnTo>
                      <a:lnTo>
                        <a:pt x="287" y="7"/>
                      </a:lnTo>
                      <a:lnTo>
                        <a:pt x="323" y="11"/>
                      </a:lnTo>
                      <a:lnTo>
                        <a:pt x="359" y="15"/>
                      </a:lnTo>
                      <a:lnTo>
                        <a:pt x="395" y="19"/>
                      </a:lnTo>
                      <a:lnTo>
                        <a:pt x="431" y="25"/>
                      </a:lnTo>
                      <a:lnTo>
                        <a:pt x="467" y="31"/>
                      </a:lnTo>
                      <a:lnTo>
                        <a:pt x="503" y="37"/>
                      </a:lnTo>
                      <a:lnTo>
                        <a:pt x="539" y="44"/>
                      </a:lnTo>
                      <a:lnTo>
                        <a:pt x="603" y="59"/>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60">
                  <a:extLst>
                    <a:ext uri="{FF2B5EF4-FFF2-40B4-BE49-F238E27FC236}">
                      <a16:creationId xmlns:a16="http://schemas.microsoft.com/office/drawing/2014/main" id="{3FE31608-1B80-10E9-26B3-F3820E203B3B}"/>
                    </a:ext>
                  </a:extLst>
                </p:cNvPr>
                <p:cNvSpPr>
                  <a:spLocks/>
                </p:cNvSpPr>
                <p:nvPr/>
              </p:nvSpPr>
              <p:spPr bwMode="auto">
                <a:xfrm>
                  <a:off x="8456613" y="4626967"/>
                  <a:ext cx="2236788" cy="740111"/>
                </a:xfrm>
                <a:custGeom>
                  <a:avLst/>
                  <a:gdLst>
                    <a:gd name="T0" fmla="*/ 7 w 3343"/>
                    <a:gd name="T1" fmla="*/ 2 h 1085"/>
                    <a:gd name="T2" fmla="*/ 77 w 3343"/>
                    <a:gd name="T3" fmla="*/ 20 h 1085"/>
                    <a:gd name="T4" fmla="*/ 147 w 3343"/>
                    <a:gd name="T5" fmla="*/ 41 h 1085"/>
                    <a:gd name="T6" fmla="*/ 216 w 3343"/>
                    <a:gd name="T7" fmla="*/ 64 h 1085"/>
                    <a:gd name="T8" fmla="*/ 284 w 3343"/>
                    <a:gd name="T9" fmla="*/ 89 h 1085"/>
                    <a:gd name="T10" fmla="*/ 352 w 3343"/>
                    <a:gd name="T11" fmla="*/ 115 h 1085"/>
                    <a:gd name="T12" fmla="*/ 418 w 3343"/>
                    <a:gd name="T13" fmla="*/ 144 h 1085"/>
                    <a:gd name="T14" fmla="*/ 483 w 3343"/>
                    <a:gd name="T15" fmla="*/ 175 h 1085"/>
                    <a:gd name="T16" fmla="*/ 554 w 3343"/>
                    <a:gd name="T17" fmla="*/ 213 h 1085"/>
                    <a:gd name="T18" fmla="*/ 630 w 3343"/>
                    <a:gd name="T19" fmla="*/ 263 h 1085"/>
                    <a:gd name="T20" fmla="*/ 701 w 3343"/>
                    <a:gd name="T21" fmla="*/ 321 h 1085"/>
                    <a:gd name="T22" fmla="*/ 769 w 3343"/>
                    <a:gd name="T23" fmla="*/ 386 h 1085"/>
                    <a:gd name="T24" fmla="*/ 835 w 3343"/>
                    <a:gd name="T25" fmla="*/ 456 h 1085"/>
                    <a:gd name="T26" fmla="*/ 899 w 3343"/>
                    <a:gd name="T27" fmla="*/ 529 h 1085"/>
                    <a:gd name="T28" fmla="*/ 962 w 3343"/>
                    <a:gd name="T29" fmla="*/ 604 h 1085"/>
                    <a:gd name="T30" fmla="*/ 1025 w 3343"/>
                    <a:gd name="T31" fmla="*/ 678 h 1085"/>
                    <a:gd name="T32" fmla="*/ 1087 w 3343"/>
                    <a:gd name="T33" fmla="*/ 751 h 1085"/>
                    <a:gd name="T34" fmla="*/ 1151 w 3343"/>
                    <a:gd name="T35" fmla="*/ 821 h 1085"/>
                    <a:gd name="T36" fmla="*/ 1216 w 3343"/>
                    <a:gd name="T37" fmla="*/ 886 h 1085"/>
                    <a:gd name="T38" fmla="*/ 1284 w 3343"/>
                    <a:gd name="T39" fmla="*/ 945 h 1085"/>
                    <a:gd name="T40" fmla="*/ 1355 w 3343"/>
                    <a:gd name="T41" fmla="*/ 995 h 1085"/>
                    <a:gd name="T42" fmla="*/ 1429 w 3343"/>
                    <a:gd name="T43" fmla="*/ 1036 h 1085"/>
                    <a:gd name="T44" fmla="*/ 1508 w 3343"/>
                    <a:gd name="T45" fmla="*/ 1066 h 1085"/>
                    <a:gd name="T46" fmla="*/ 1592 w 3343"/>
                    <a:gd name="T47" fmla="*/ 1082 h 1085"/>
                    <a:gd name="T48" fmla="*/ 1682 w 3343"/>
                    <a:gd name="T49" fmla="*/ 1085 h 1085"/>
                    <a:gd name="T50" fmla="*/ 1773 w 3343"/>
                    <a:gd name="T51" fmla="*/ 1073 h 1085"/>
                    <a:gd name="T52" fmla="*/ 1860 w 3343"/>
                    <a:gd name="T53" fmla="*/ 1050 h 1085"/>
                    <a:gd name="T54" fmla="*/ 1944 w 3343"/>
                    <a:gd name="T55" fmla="*/ 1016 h 1085"/>
                    <a:gd name="T56" fmla="*/ 2025 w 3343"/>
                    <a:gd name="T57" fmla="*/ 973 h 1085"/>
                    <a:gd name="T58" fmla="*/ 2104 w 3343"/>
                    <a:gd name="T59" fmla="*/ 922 h 1085"/>
                    <a:gd name="T60" fmla="*/ 2181 w 3343"/>
                    <a:gd name="T61" fmla="*/ 864 h 1085"/>
                    <a:gd name="T62" fmla="*/ 2256 w 3343"/>
                    <a:gd name="T63" fmla="*/ 801 h 1085"/>
                    <a:gd name="T64" fmla="*/ 2331 w 3343"/>
                    <a:gd name="T65" fmla="*/ 734 h 1085"/>
                    <a:gd name="T66" fmla="*/ 2404 w 3343"/>
                    <a:gd name="T67" fmla="*/ 664 h 1085"/>
                    <a:gd name="T68" fmla="*/ 2478 w 3343"/>
                    <a:gd name="T69" fmla="*/ 594 h 1085"/>
                    <a:gd name="T70" fmla="*/ 2552 w 3343"/>
                    <a:gd name="T71" fmla="*/ 524 h 1085"/>
                    <a:gd name="T72" fmla="*/ 2627 w 3343"/>
                    <a:gd name="T73" fmla="*/ 455 h 1085"/>
                    <a:gd name="T74" fmla="*/ 2702 w 3343"/>
                    <a:gd name="T75" fmla="*/ 390 h 1085"/>
                    <a:gd name="T76" fmla="*/ 2780 w 3343"/>
                    <a:gd name="T77" fmla="*/ 329 h 1085"/>
                    <a:gd name="T78" fmla="*/ 2859 w 3343"/>
                    <a:gd name="T79" fmla="*/ 274 h 1085"/>
                    <a:gd name="T80" fmla="*/ 2934 w 3343"/>
                    <a:gd name="T81" fmla="*/ 229 h 1085"/>
                    <a:gd name="T82" fmla="*/ 3003 w 3343"/>
                    <a:gd name="T83" fmla="*/ 189 h 1085"/>
                    <a:gd name="T84" fmla="*/ 3073 w 3343"/>
                    <a:gd name="T85" fmla="*/ 150 h 1085"/>
                    <a:gd name="T86" fmla="*/ 3143 w 3343"/>
                    <a:gd name="T87" fmla="*/ 111 h 1085"/>
                    <a:gd name="T88" fmla="*/ 3213 w 3343"/>
                    <a:gd name="T89" fmla="*/ 73 h 1085"/>
                    <a:gd name="T90" fmla="*/ 3283 w 3343"/>
                    <a:gd name="T91" fmla="*/ 35 h 1085"/>
                    <a:gd name="T92" fmla="*/ 3343 w 3343"/>
                    <a:gd name="T93" fmla="*/ 4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43" h="1085">
                      <a:moveTo>
                        <a:pt x="0" y="0"/>
                      </a:moveTo>
                      <a:lnTo>
                        <a:pt x="7" y="2"/>
                      </a:lnTo>
                      <a:lnTo>
                        <a:pt x="42" y="11"/>
                      </a:lnTo>
                      <a:lnTo>
                        <a:pt x="77" y="20"/>
                      </a:lnTo>
                      <a:lnTo>
                        <a:pt x="112" y="30"/>
                      </a:lnTo>
                      <a:lnTo>
                        <a:pt x="147" y="41"/>
                      </a:lnTo>
                      <a:lnTo>
                        <a:pt x="182" y="52"/>
                      </a:lnTo>
                      <a:lnTo>
                        <a:pt x="216" y="64"/>
                      </a:lnTo>
                      <a:lnTo>
                        <a:pt x="250" y="76"/>
                      </a:lnTo>
                      <a:lnTo>
                        <a:pt x="284" y="89"/>
                      </a:lnTo>
                      <a:lnTo>
                        <a:pt x="318" y="102"/>
                      </a:lnTo>
                      <a:lnTo>
                        <a:pt x="352" y="115"/>
                      </a:lnTo>
                      <a:lnTo>
                        <a:pt x="385" y="130"/>
                      </a:lnTo>
                      <a:lnTo>
                        <a:pt x="418" y="144"/>
                      </a:lnTo>
                      <a:lnTo>
                        <a:pt x="451" y="159"/>
                      </a:lnTo>
                      <a:lnTo>
                        <a:pt x="483" y="175"/>
                      </a:lnTo>
                      <a:lnTo>
                        <a:pt x="515" y="191"/>
                      </a:lnTo>
                      <a:lnTo>
                        <a:pt x="554" y="213"/>
                      </a:lnTo>
                      <a:lnTo>
                        <a:pt x="592" y="237"/>
                      </a:lnTo>
                      <a:lnTo>
                        <a:pt x="630" y="263"/>
                      </a:lnTo>
                      <a:lnTo>
                        <a:pt x="666" y="291"/>
                      </a:lnTo>
                      <a:lnTo>
                        <a:pt x="701" y="321"/>
                      </a:lnTo>
                      <a:lnTo>
                        <a:pt x="736" y="353"/>
                      </a:lnTo>
                      <a:lnTo>
                        <a:pt x="769" y="386"/>
                      </a:lnTo>
                      <a:lnTo>
                        <a:pt x="803" y="421"/>
                      </a:lnTo>
                      <a:lnTo>
                        <a:pt x="835" y="456"/>
                      </a:lnTo>
                      <a:lnTo>
                        <a:pt x="867" y="492"/>
                      </a:lnTo>
                      <a:lnTo>
                        <a:pt x="899" y="529"/>
                      </a:lnTo>
                      <a:lnTo>
                        <a:pt x="931" y="566"/>
                      </a:lnTo>
                      <a:lnTo>
                        <a:pt x="962" y="604"/>
                      </a:lnTo>
                      <a:lnTo>
                        <a:pt x="993" y="641"/>
                      </a:lnTo>
                      <a:lnTo>
                        <a:pt x="1025" y="678"/>
                      </a:lnTo>
                      <a:lnTo>
                        <a:pt x="1056" y="715"/>
                      </a:lnTo>
                      <a:lnTo>
                        <a:pt x="1087" y="751"/>
                      </a:lnTo>
                      <a:lnTo>
                        <a:pt x="1119" y="787"/>
                      </a:lnTo>
                      <a:lnTo>
                        <a:pt x="1151" y="821"/>
                      </a:lnTo>
                      <a:lnTo>
                        <a:pt x="1183" y="854"/>
                      </a:lnTo>
                      <a:lnTo>
                        <a:pt x="1216" y="886"/>
                      </a:lnTo>
                      <a:lnTo>
                        <a:pt x="1250" y="916"/>
                      </a:lnTo>
                      <a:lnTo>
                        <a:pt x="1284" y="945"/>
                      </a:lnTo>
                      <a:lnTo>
                        <a:pt x="1319" y="971"/>
                      </a:lnTo>
                      <a:lnTo>
                        <a:pt x="1355" y="995"/>
                      </a:lnTo>
                      <a:lnTo>
                        <a:pt x="1391" y="1017"/>
                      </a:lnTo>
                      <a:lnTo>
                        <a:pt x="1429" y="1036"/>
                      </a:lnTo>
                      <a:lnTo>
                        <a:pt x="1468" y="1052"/>
                      </a:lnTo>
                      <a:lnTo>
                        <a:pt x="1508" y="1066"/>
                      </a:lnTo>
                      <a:lnTo>
                        <a:pt x="1549" y="1076"/>
                      </a:lnTo>
                      <a:lnTo>
                        <a:pt x="1592" y="1082"/>
                      </a:lnTo>
                      <a:lnTo>
                        <a:pt x="1636" y="1085"/>
                      </a:lnTo>
                      <a:lnTo>
                        <a:pt x="1682" y="1085"/>
                      </a:lnTo>
                      <a:lnTo>
                        <a:pt x="1728" y="1081"/>
                      </a:lnTo>
                      <a:lnTo>
                        <a:pt x="1773" y="1073"/>
                      </a:lnTo>
                      <a:lnTo>
                        <a:pt x="1817" y="1063"/>
                      </a:lnTo>
                      <a:lnTo>
                        <a:pt x="1860" y="1050"/>
                      </a:lnTo>
                      <a:lnTo>
                        <a:pt x="1902" y="1035"/>
                      </a:lnTo>
                      <a:lnTo>
                        <a:pt x="1944" y="1016"/>
                      </a:lnTo>
                      <a:lnTo>
                        <a:pt x="1985" y="996"/>
                      </a:lnTo>
                      <a:lnTo>
                        <a:pt x="2025" y="973"/>
                      </a:lnTo>
                      <a:lnTo>
                        <a:pt x="2065" y="948"/>
                      </a:lnTo>
                      <a:lnTo>
                        <a:pt x="2104" y="922"/>
                      </a:lnTo>
                      <a:lnTo>
                        <a:pt x="2143" y="893"/>
                      </a:lnTo>
                      <a:lnTo>
                        <a:pt x="2181" y="864"/>
                      </a:lnTo>
                      <a:lnTo>
                        <a:pt x="2219" y="833"/>
                      </a:lnTo>
                      <a:lnTo>
                        <a:pt x="2256" y="801"/>
                      </a:lnTo>
                      <a:lnTo>
                        <a:pt x="2293" y="768"/>
                      </a:lnTo>
                      <a:lnTo>
                        <a:pt x="2331" y="734"/>
                      </a:lnTo>
                      <a:lnTo>
                        <a:pt x="2368" y="699"/>
                      </a:lnTo>
                      <a:lnTo>
                        <a:pt x="2404" y="664"/>
                      </a:lnTo>
                      <a:lnTo>
                        <a:pt x="2441" y="629"/>
                      </a:lnTo>
                      <a:lnTo>
                        <a:pt x="2478" y="594"/>
                      </a:lnTo>
                      <a:lnTo>
                        <a:pt x="2515" y="559"/>
                      </a:lnTo>
                      <a:lnTo>
                        <a:pt x="2552" y="524"/>
                      </a:lnTo>
                      <a:lnTo>
                        <a:pt x="2589" y="489"/>
                      </a:lnTo>
                      <a:lnTo>
                        <a:pt x="2627" y="455"/>
                      </a:lnTo>
                      <a:lnTo>
                        <a:pt x="2664" y="422"/>
                      </a:lnTo>
                      <a:lnTo>
                        <a:pt x="2702" y="390"/>
                      </a:lnTo>
                      <a:lnTo>
                        <a:pt x="2741" y="359"/>
                      </a:lnTo>
                      <a:lnTo>
                        <a:pt x="2780" y="329"/>
                      </a:lnTo>
                      <a:lnTo>
                        <a:pt x="2819" y="301"/>
                      </a:lnTo>
                      <a:lnTo>
                        <a:pt x="2859" y="274"/>
                      </a:lnTo>
                      <a:lnTo>
                        <a:pt x="2900" y="249"/>
                      </a:lnTo>
                      <a:lnTo>
                        <a:pt x="2934" y="229"/>
                      </a:lnTo>
                      <a:lnTo>
                        <a:pt x="2969" y="209"/>
                      </a:lnTo>
                      <a:lnTo>
                        <a:pt x="3003" y="189"/>
                      </a:lnTo>
                      <a:lnTo>
                        <a:pt x="3038" y="170"/>
                      </a:lnTo>
                      <a:lnTo>
                        <a:pt x="3073" y="150"/>
                      </a:lnTo>
                      <a:lnTo>
                        <a:pt x="3108" y="131"/>
                      </a:lnTo>
                      <a:lnTo>
                        <a:pt x="3143" y="111"/>
                      </a:lnTo>
                      <a:lnTo>
                        <a:pt x="3178" y="92"/>
                      </a:lnTo>
                      <a:lnTo>
                        <a:pt x="3213" y="73"/>
                      </a:lnTo>
                      <a:lnTo>
                        <a:pt x="3248" y="54"/>
                      </a:lnTo>
                      <a:lnTo>
                        <a:pt x="3283" y="35"/>
                      </a:lnTo>
                      <a:lnTo>
                        <a:pt x="3319" y="16"/>
                      </a:lnTo>
                      <a:lnTo>
                        <a:pt x="3343" y="4"/>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id="{DD198722-0FC9-65B9-0DF0-64666C80E846}"/>
                    </a:ext>
                  </a:extLst>
                </p:cNvPr>
                <p:cNvGrpSpPr/>
                <p:nvPr/>
              </p:nvGrpSpPr>
              <p:grpSpPr>
                <a:xfrm>
                  <a:off x="8201026" y="3690342"/>
                  <a:ext cx="2962275" cy="142875"/>
                  <a:chOff x="8201026" y="3211513"/>
                  <a:chExt cx="2962275" cy="142875"/>
                </a:xfrm>
              </p:grpSpPr>
              <p:sp>
                <p:nvSpPr>
                  <p:cNvPr id="16" name="Freeform 67">
                    <a:extLst>
                      <a:ext uri="{FF2B5EF4-FFF2-40B4-BE49-F238E27FC236}">
                        <a16:creationId xmlns:a16="http://schemas.microsoft.com/office/drawing/2014/main" id="{C9131D48-09A3-2FA1-B84B-FF72EB7C22CA}"/>
                      </a:ext>
                    </a:extLst>
                  </p:cNvPr>
                  <p:cNvSpPr>
                    <a:spLocks/>
                  </p:cNvSpPr>
                  <p:nvPr/>
                </p:nvSpPr>
                <p:spPr bwMode="auto">
                  <a:xfrm>
                    <a:off x="8201026" y="3309938"/>
                    <a:ext cx="255588" cy="26988"/>
                  </a:xfrm>
                  <a:custGeom>
                    <a:avLst/>
                    <a:gdLst>
                      <a:gd name="T0" fmla="*/ 0 w 383"/>
                      <a:gd name="T1" fmla="*/ 0 h 40"/>
                      <a:gd name="T2" fmla="*/ 37 w 383"/>
                      <a:gd name="T3" fmla="*/ 5 h 40"/>
                      <a:gd name="T4" fmla="*/ 75 w 383"/>
                      <a:gd name="T5" fmla="*/ 9 h 40"/>
                      <a:gd name="T6" fmla="*/ 113 w 383"/>
                      <a:gd name="T7" fmla="*/ 13 h 40"/>
                      <a:gd name="T8" fmla="*/ 151 w 383"/>
                      <a:gd name="T9" fmla="*/ 17 h 40"/>
                      <a:gd name="T10" fmla="*/ 189 w 383"/>
                      <a:gd name="T11" fmla="*/ 21 h 40"/>
                      <a:gd name="T12" fmla="*/ 227 w 383"/>
                      <a:gd name="T13" fmla="*/ 25 h 40"/>
                      <a:gd name="T14" fmla="*/ 264 w 383"/>
                      <a:gd name="T15" fmla="*/ 29 h 40"/>
                      <a:gd name="T16" fmla="*/ 302 w 383"/>
                      <a:gd name="T17" fmla="*/ 32 h 40"/>
                      <a:gd name="T18" fmla="*/ 383 w 383"/>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40">
                        <a:moveTo>
                          <a:pt x="0" y="0"/>
                        </a:moveTo>
                        <a:lnTo>
                          <a:pt x="37" y="5"/>
                        </a:lnTo>
                        <a:lnTo>
                          <a:pt x="75" y="9"/>
                        </a:lnTo>
                        <a:lnTo>
                          <a:pt x="113" y="13"/>
                        </a:lnTo>
                        <a:lnTo>
                          <a:pt x="151" y="17"/>
                        </a:lnTo>
                        <a:lnTo>
                          <a:pt x="189" y="21"/>
                        </a:lnTo>
                        <a:lnTo>
                          <a:pt x="227" y="25"/>
                        </a:lnTo>
                        <a:lnTo>
                          <a:pt x="264" y="29"/>
                        </a:lnTo>
                        <a:lnTo>
                          <a:pt x="302" y="32"/>
                        </a:lnTo>
                        <a:lnTo>
                          <a:pt x="383" y="4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68">
                    <a:extLst>
                      <a:ext uri="{FF2B5EF4-FFF2-40B4-BE49-F238E27FC236}">
                        <a16:creationId xmlns:a16="http://schemas.microsoft.com/office/drawing/2014/main" id="{9999E686-30E8-C54B-8691-E9908C9876E2}"/>
                      </a:ext>
                    </a:extLst>
                  </p:cNvPr>
                  <p:cNvSpPr>
                    <a:spLocks/>
                  </p:cNvSpPr>
                  <p:nvPr/>
                </p:nvSpPr>
                <p:spPr bwMode="auto">
                  <a:xfrm>
                    <a:off x="8456613" y="3211513"/>
                    <a:ext cx="2236788" cy="142875"/>
                  </a:xfrm>
                  <a:custGeom>
                    <a:avLst/>
                    <a:gdLst>
                      <a:gd name="T0" fmla="*/ 71 w 3343"/>
                      <a:gd name="T1" fmla="*/ 189 h 209"/>
                      <a:gd name="T2" fmla="*/ 185 w 3343"/>
                      <a:gd name="T3" fmla="*/ 197 h 209"/>
                      <a:gd name="T4" fmla="*/ 299 w 3343"/>
                      <a:gd name="T5" fmla="*/ 203 h 209"/>
                      <a:gd name="T6" fmla="*/ 413 w 3343"/>
                      <a:gd name="T7" fmla="*/ 207 h 209"/>
                      <a:gd name="T8" fmla="*/ 527 w 3343"/>
                      <a:gd name="T9" fmla="*/ 209 h 209"/>
                      <a:gd name="T10" fmla="*/ 641 w 3343"/>
                      <a:gd name="T11" fmla="*/ 208 h 209"/>
                      <a:gd name="T12" fmla="*/ 755 w 3343"/>
                      <a:gd name="T13" fmla="*/ 205 h 209"/>
                      <a:gd name="T14" fmla="*/ 855 w 3343"/>
                      <a:gd name="T15" fmla="*/ 200 h 209"/>
                      <a:gd name="T16" fmla="*/ 928 w 3343"/>
                      <a:gd name="T17" fmla="*/ 192 h 209"/>
                      <a:gd name="T18" fmla="*/ 1000 w 3343"/>
                      <a:gd name="T19" fmla="*/ 180 h 209"/>
                      <a:gd name="T20" fmla="*/ 1072 w 3343"/>
                      <a:gd name="T21" fmla="*/ 164 h 209"/>
                      <a:gd name="T22" fmla="*/ 1143 w 3343"/>
                      <a:gd name="T23" fmla="*/ 146 h 209"/>
                      <a:gd name="T24" fmla="*/ 1214 w 3343"/>
                      <a:gd name="T25" fmla="*/ 127 h 209"/>
                      <a:gd name="T26" fmla="*/ 1285 w 3343"/>
                      <a:gd name="T27" fmla="*/ 107 h 209"/>
                      <a:gd name="T28" fmla="*/ 1356 w 3343"/>
                      <a:gd name="T29" fmla="*/ 88 h 209"/>
                      <a:gd name="T30" fmla="*/ 1428 w 3343"/>
                      <a:gd name="T31" fmla="*/ 69 h 209"/>
                      <a:gd name="T32" fmla="*/ 1500 w 3343"/>
                      <a:gd name="T33" fmla="*/ 53 h 209"/>
                      <a:gd name="T34" fmla="*/ 1572 w 3343"/>
                      <a:gd name="T35" fmla="*/ 40 h 209"/>
                      <a:gd name="T36" fmla="*/ 1636 w 3343"/>
                      <a:gd name="T37" fmla="*/ 31 h 209"/>
                      <a:gd name="T38" fmla="*/ 1696 w 3343"/>
                      <a:gd name="T39" fmla="*/ 24 h 209"/>
                      <a:gd name="T40" fmla="*/ 1757 w 3343"/>
                      <a:gd name="T41" fmla="*/ 17 h 209"/>
                      <a:gd name="T42" fmla="*/ 1817 w 3343"/>
                      <a:gd name="T43" fmla="*/ 11 h 209"/>
                      <a:gd name="T44" fmla="*/ 1878 w 3343"/>
                      <a:gd name="T45" fmla="*/ 6 h 209"/>
                      <a:gd name="T46" fmla="*/ 1939 w 3343"/>
                      <a:gd name="T47" fmla="*/ 3 h 209"/>
                      <a:gd name="T48" fmla="*/ 1999 w 3343"/>
                      <a:gd name="T49" fmla="*/ 1 h 209"/>
                      <a:gd name="T50" fmla="*/ 2060 w 3343"/>
                      <a:gd name="T51" fmla="*/ 0 h 209"/>
                      <a:gd name="T52" fmla="*/ 2121 w 3343"/>
                      <a:gd name="T53" fmla="*/ 1 h 209"/>
                      <a:gd name="T54" fmla="*/ 2181 w 3343"/>
                      <a:gd name="T55" fmla="*/ 3 h 209"/>
                      <a:gd name="T56" fmla="*/ 2242 w 3343"/>
                      <a:gd name="T57" fmla="*/ 8 h 209"/>
                      <a:gd name="T58" fmla="*/ 2294 w 3343"/>
                      <a:gd name="T59" fmla="*/ 15 h 209"/>
                      <a:gd name="T60" fmla="*/ 2346 w 3343"/>
                      <a:gd name="T61" fmla="*/ 26 h 209"/>
                      <a:gd name="T62" fmla="*/ 2397 w 3343"/>
                      <a:gd name="T63" fmla="*/ 40 h 209"/>
                      <a:gd name="T64" fmla="*/ 2447 w 3343"/>
                      <a:gd name="T65" fmla="*/ 57 h 209"/>
                      <a:gd name="T66" fmla="*/ 2498 w 3343"/>
                      <a:gd name="T67" fmla="*/ 74 h 209"/>
                      <a:gd name="T68" fmla="*/ 2548 w 3343"/>
                      <a:gd name="T69" fmla="*/ 91 h 209"/>
                      <a:gd name="T70" fmla="*/ 2599 w 3343"/>
                      <a:gd name="T71" fmla="*/ 108 h 209"/>
                      <a:gd name="T72" fmla="*/ 2650 w 3343"/>
                      <a:gd name="T73" fmla="*/ 123 h 209"/>
                      <a:gd name="T74" fmla="*/ 2701 w 3343"/>
                      <a:gd name="T75" fmla="*/ 134 h 209"/>
                      <a:gd name="T76" fmla="*/ 2753 w 3343"/>
                      <a:gd name="T77" fmla="*/ 142 h 209"/>
                      <a:gd name="T78" fmla="*/ 2827 w 3343"/>
                      <a:gd name="T79" fmla="*/ 146 h 209"/>
                      <a:gd name="T80" fmla="*/ 2945 w 3343"/>
                      <a:gd name="T81" fmla="*/ 148 h 209"/>
                      <a:gd name="T82" fmla="*/ 3063 w 3343"/>
                      <a:gd name="T83" fmla="*/ 147 h 209"/>
                      <a:gd name="T84" fmla="*/ 3181 w 3343"/>
                      <a:gd name="T85" fmla="*/ 144 h 209"/>
                      <a:gd name="T86" fmla="*/ 3299 w 3343"/>
                      <a:gd name="T87" fmla="*/ 1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43" h="209">
                        <a:moveTo>
                          <a:pt x="0" y="183"/>
                        </a:moveTo>
                        <a:lnTo>
                          <a:pt x="33" y="186"/>
                        </a:lnTo>
                        <a:lnTo>
                          <a:pt x="71" y="189"/>
                        </a:lnTo>
                        <a:lnTo>
                          <a:pt x="109" y="192"/>
                        </a:lnTo>
                        <a:lnTo>
                          <a:pt x="147" y="194"/>
                        </a:lnTo>
                        <a:lnTo>
                          <a:pt x="185" y="197"/>
                        </a:lnTo>
                        <a:lnTo>
                          <a:pt x="223" y="199"/>
                        </a:lnTo>
                        <a:lnTo>
                          <a:pt x="261" y="201"/>
                        </a:lnTo>
                        <a:lnTo>
                          <a:pt x="299" y="203"/>
                        </a:lnTo>
                        <a:lnTo>
                          <a:pt x="337" y="204"/>
                        </a:lnTo>
                        <a:lnTo>
                          <a:pt x="375" y="206"/>
                        </a:lnTo>
                        <a:lnTo>
                          <a:pt x="413" y="207"/>
                        </a:lnTo>
                        <a:lnTo>
                          <a:pt x="451" y="208"/>
                        </a:lnTo>
                        <a:lnTo>
                          <a:pt x="489" y="208"/>
                        </a:lnTo>
                        <a:lnTo>
                          <a:pt x="527" y="209"/>
                        </a:lnTo>
                        <a:lnTo>
                          <a:pt x="565" y="209"/>
                        </a:lnTo>
                        <a:lnTo>
                          <a:pt x="603" y="209"/>
                        </a:lnTo>
                        <a:lnTo>
                          <a:pt x="641" y="208"/>
                        </a:lnTo>
                        <a:lnTo>
                          <a:pt x="679" y="207"/>
                        </a:lnTo>
                        <a:lnTo>
                          <a:pt x="717" y="206"/>
                        </a:lnTo>
                        <a:lnTo>
                          <a:pt x="755" y="205"/>
                        </a:lnTo>
                        <a:lnTo>
                          <a:pt x="793" y="204"/>
                        </a:lnTo>
                        <a:lnTo>
                          <a:pt x="831" y="202"/>
                        </a:lnTo>
                        <a:lnTo>
                          <a:pt x="855" y="200"/>
                        </a:lnTo>
                        <a:lnTo>
                          <a:pt x="880" y="198"/>
                        </a:lnTo>
                        <a:lnTo>
                          <a:pt x="904" y="195"/>
                        </a:lnTo>
                        <a:lnTo>
                          <a:pt x="928" y="192"/>
                        </a:lnTo>
                        <a:lnTo>
                          <a:pt x="952" y="188"/>
                        </a:lnTo>
                        <a:lnTo>
                          <a:pt x="976" y="184"/>
                        </a:lnTo>
                        <a:lnTo>
                          <a:pt x="1000" y="180"/>
                        </a:lnTo>
                        <a:lnTo>
                          <a:pt x="1024" y="175"/>
                        </a:lnTo>
                        <a:lnTo>
                          <a:pt x="1048" y="170"/>
                        </a:lnTo>
                        <a:lnTo>
                          <a:pt x="1072" y="164"/>
                        </a:lnTo>
                        <a:lnTo>
                          <a:pt x="1096" y="158"/>
                        </a:lnTo>
                        <a:lnTo>
                          <a:pt x="1119" y="152"/>
                        </a:lnTo>
                        <a:lnTo>
                          <a:pt x="1143" y="146"/>
                        </a:lnTo>
                        <a:lnTo>
                          <a:pt x="1167" y="140"/>
                        </a:lnTo>
                        <a:lnTo>
                          <a:pt x="1190" y="134"/>
                        </a:lnTo>
                        <a:lnTo>
                          <a:pt x="1214" y="127"/>
                        </a:lnTo>
                        <a:lnTo>
                          <a:pt x="1238" y="120"/>
                        </a:lnTo>
                        <a:lnTo>
                          <a:pt x="1262" y="114"/>
                        </a:lnTo>
                        <a:lnTo>
                          <a:pt x="1285" y="107"/>
                        </a:lnTo>
                        <a:lnTo>
                          <a:pt x="1309" y="101"/>
                        </a:lnTo>
                        <a:lnTo>
                          <a:pt x="1333" y="94"/>
                        </a:lnTo>
                        <a:lnTo>
                          <a:pt x="1356" y="88"/>
                        </a:lnTo>
                        <a:lnTo>
                          <a:pt x="1380" y="81"/>
                        </a:lnTo>
                        <a:lnTo>
                          <a:pt x="1404" y="75"/>
                        </a:lnTo>
                        <a:lnTo>
                          <a:pt x="1428" y="69"/>
                        </a:lnTo>
                        <a:lnTo>
                          <a:pt x="1452" y="64"/>
                        </a:lnTo>
                        <a:lnTo>
                          <a:pt x="1476" y="58"/>
                        </a:lnTo>
                        <a:lnTo>
                          <a:pt x="1500" y="53"/>
                        </a:lnTo>
                        <a:lnTo>
                          <a:pt x="1524" y="48"/>
                        </a:lnTo>
                        <a:lnTo>
                          <a:pt x="1548" y="44"/>
                        </a:lnTo>
                        <a:lnTo>
                          <a:pt x="1572" y="40"/>
                        </a:lnTo>
                        <a:lnTo>
                          <a:pt x="1596" y="36"/>
                        </a:lnTo>
                        <a:lnTo>
                          <a:pt x="1616" y="34"/>
                        </a:lnTo>
                        <a:lnTo>
                          <a:pt x="1636" y="31"/>
                        </a:lnTo>
                        <a:lnTo>
                          <a:pt x="1656" y="28"/>
                        </a:lnTo>
                        <a:lnTo>
                          <a:pt x="1676" y="26"/>
                        </a:lnTo>
                        <a:lnTo>
                          <a:pt x="1696" y="24"/>
                        </a:lnTo>
                        <a:lnTo>
                          <a:pt x="1716" y="21"/>
                        </a:lnTo>
                        <a:lnTo>
                          <a:pt x="1737" y="19"/>
                        </a:lnTo>
                        <a:lnTo>
                          <a:pt x="1757" y="17"/>
                        </a:lnTo>
                        <a:lnTo>
                          <a:pt x="1777" y="15"/>
                        </a:lnTo>
                        <a:lnTo>
                          <a:pt x="1797" y="13"/>
                        </a:lnTo>
                        <a:lnTo>
                          <a:pt x="1817" y="11"/>
                        </a:lnTo>
                        <a:lnTo>
                          <a:pt x="1838" y="9"/>
                        </a:lnTo>
                        <a:lnTo>
                          <a:pt x="1858" y="8"/>
                        </a:lnTo>
                        <a:lnTo>
                          <a:pt x="1878" y="6"/>
                        </a:lnTo>
                        <a:lnTo>
                          <a:pt x="1898" y="5"/>
                        </a:lnTo>
                        <a:lnTo>
                          <a:pt x="1918" y="4"/>
                        </a:lnTo>
                        <a:lnTo>
                          <a:pt x="1939" y="3"/>
                        </a:lnTo>
                        <a:lnTo>
                          <a:pt x="1959" y="2"/>
                        </a:lnTo>
                        <a:lnTo>
                          <a:pt x="1979" y="1"/>
                        </a:lnTo>
                        <a:lnTo>
                          <a:pt x="1999" y="1"/>
                        </a:lnTo>
                        <a:lnTo>
                          <a:pt x="2020" y="0"/>
                        </a:lnTo>
                        <a:lnTo>
                          <a:pt x="2040" y="0"/>
                        </a:lnTo>
                        <a:lnTo>
                          <a:pt x="2060" y="0"/>
                        </a:lnTo>
                        <a:lnTo>
                          <a:pt x="2080" y="0"/>
                        </a:lnTo>
                        <a:lnTo>
                          <a:pt x="2101" y="0"/>
                        </a:lnTo>
                        <a:lnTo>
                          <a:pt x="2121" y="1"/>
                        </a:lnTo>
                        <a:lnTo>
                          <a:pt x="2141" y="1"/>
                        </a:lnTo>
                        <a:lnTo>
                          <a:pt x="2161" y="2"/>
                        </a:lnTo>
                        <a:lnTo>
                          <a:pt x="2181" y="3"/>
                        </a:lnTo>
                        <a:lnTo>
                          <a:pt x="2201" y="5"/>
                        </a:lnTo>
                        <a:lnTo>
                          <a:pt x="2222" y="6"/>
                        </a:lnTo>
                        <a:lnTo>
                          <a:pt x="2242" y="8"/>
                        </a:lnTo>
                        <a:lnTo>
                          <a:pt x="2259" y="10"/>
                        </a:lnTo>
                        <a:lnTo>
                          <a:pt x="2277" y="12"/>
                        </a:lnTo>
                        <a:lnTo>
                          <a:pt x="2294" y="15"/>
                        </a:lnTo>
                        <a:lnTo>
                          <a:pt x="2311" y="18"/>
                        </a:lnTo>
                        <a:lnTo>
                          <a:pt x="2328" y="22"/>
                        </a:lnTo>
                        <a:lnTo>
                          <a:pt x="2346" y="26"/>
                        </a:lnTo>
                        <a:lnTo>
                          <a:pt x="2363" y="31"/>
                        </a:lnTo>
                        <a:lnTo>
                          <a:pt x="2380" y="35"/>
                        </a:lnTo>
                        <a:lnTo>
                          <a:pt x="2397" y="40"/>
                        </a:lnTo>
                        <a:lnTo>
                          <a:pt x="2413" y="46"/>
                        </a:lnTo>
                        <a:lnTo>
                          <a:pt x="2430" y="51"/>
                        </a:lnTo>
                        <a:lnTo>
                          <a:pt x="2447" y="57"/>
                        </a:lnTo>
                        <a:lnTo>
                          <a:pt x="2464" y="62"/>
                        </a:lnTo>
                        <a:lnTo>
                          <a:pt x="2481" y="68"/>
                        </a:lnTo>
                        <a:lnTo>
                          <a:pt x="2498" y="74"/>
                        </a:lnTo>
                        <a:lnTo>
                          <a:pt x="2515" y="80"/>
                        </a:lnTo>
                        <a:lnTo>
                          <a:pt x="2531" y="86"/>
                        </a:lnTo>
                        <a:lnTo>
                          <a:pt x="2548" y="91"/>
                        </a:lnTo>
                        <a:lnTo>
                          <a:pt x="2565" y="97"/>
                        </a:lnTo>
                        <a:lnTo>
                          <a:pt x="2582" y="103"/>
                        </a:lnTo>
                        <a:lnTo>
                          <a:pt x="2599" y="108"/>
                        </a:lnTo>
                        <a:lnTo>
                          <a:pt x="2616" y="113"/>
                        </a:lnTo>
                        <a:lnTo>
                          <a:pt x="2633" y="118"/>
                        </a:lnTo>
                        <a:lnTo>
                          <a:pt x="2650" y="123"/>
                        </a:lnTo>
                        <a:lnTo>
                          <a:pt x="2667" y="127"/>
                        </a:lnTo>
                        <a:lnTo>
                          <a:pt x="2684" y="131"/>
                        </a:lnTo>
                        <a:lnTo>
                          <a:pt x="2701" y="134"/>
                        </a:lnTo>
                        <a:lnTo>
                          <a:pt x="2718" y="137"/>
                        </a:lnTo>
                        <a:lnTo>
                          <a:pt x="2736" y="140"/>
                        </a:lnTo>
                        <a:lnTo>
                          <a:pt x="2753" y="142"/>
                        </a:lnTo>
                        <a:lnTo>
                          <a:pt x="2770" y="144"/>
                        </a:lnTo>
                        <a:lnTo>
                          <a:pt x="2788" y="144"/>
                        </a:lnTo>
                        <a:lnTo>
                          <a:pt x="2827" y="146"/>
                        </a:lnTo>
                        <a:lnTo>
                          <a:pt x="2867" y="147"/>
                        </a:lnTo>
                        <a:lnTo>
                          <a:pt x="2906" y="147"/>
                        </a:lnTo>
                        <a:lnTo>
                          <a:pt x="2945" y="148"/>
                        </a:lnTo>
                        <a:lnTo>
                          <a:pt x="2985" y="148"/>
                        </a:lnTo>
                        <a:lnTo>
                          <a:pt x="3024" y="147"/>
                        </a:lnTo>
                        <a:lnTo>
                          <a:pt x="3063" y="147"/>
                        </a:lnTo>
                        <a:lnTo>
                          <a:pt x="3103" y="146"/>
                        </a:lnTo>
                        <a:lnTo>
                          <a:pt x="3142" y="145"/>
                        </a:lnTo>
                        <a:lnTo>
                          <a:pt x="3181" y="144"/>
                        </a:lnTo>
                        <a:lnTo>
                          <a:pt x="3221" y="142"/>
                        </a:lnTo>
                        <a:lnTo>
                          <a:pt x="3260" y="141"/>
                        </a:lnTo>
                        <a:lnTo>
                          <a:pt x="3299" y="139"/>
                        </a:lnTo>
                        <a:lnTo>
                          <a:pt x="3339" y="136"/>
                        </a:lnTo>
                        <a:lnTo>
                          <a:pt x="3343" y="136"/>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69">
                    <a:extLst>
                      <a:ext uri="{FF2B5EF4-FFF2-40B4-BE49-F238E27FC236}">
                        <a16:creationId xmlns:a16="http://schemas.microsoft.com/office/drawing/2014/main" id="{C2451A8E-6ABD-7004-FFAA-F87CACF45E98}"/>
                      </a:ext>
                    </a:extLst>
                  </p:cNvPr>
                  <p:cNvSpPr>
                    <a:spLocks/>
                  </p:cNvSpPr>
                  <p:nvPr/>
                </p:nvSpPr>
                <p:spPr bwMode="auto">
                  <a:xfrm>
                    <a:off x="10693401" y="3260726"/>
                    <a:ext cx="469900" cy="42863"/>
                  </a:xfrm>
                  <a:custGeom>
                    <a:avLst/>
                    <a:gdLst>
                      <a:gd name="T0" fmla="*/ 0 w 702"/>
                      <a:gd name="T1" fmla="*/ 63 h 63"/>
                      <a:gd name="T2" fmla="*/ 35 w 702"/>
                      <a:gd name="T3" fmla="*/ 61 h 63"/>
                      <a:gd name="T4" fmla="*/ 74 w 702"/>
                      <a:gd name="T5" fmla="*/ 58 h 63"/>
                      <a:gd name="T6" fmla="*/ 114 w 702"/>
                      <a:gd name="T7" fmla="*/ 56 h 63"/>
                      <a:gd name="T8" fmla="*/ 153 w 702"/>
                      <a:gd name="T9" fmla="*/ 53 h 63"/>
                      <a:gd name="T10" fmla="*/ 192 w 702"/>
                      <a:gd name="T11" fmla="*/ 50 h 63"/>
                      <a:gd name="T12" fmla="*/ 232 w 702"/>
                      <a:gd name="T13" fmla="*/ 47 h 63"/>
                      <a:gd name="T14" fmla="*/ 271 w 702"/>
                      <a:gd name="T15" fmla="*/ 43 h 63"/>
                      <a:gd name="T16" fmla="*/ 310 w 702"/>
                      <a:gd name="T17" fmla="*/ 40 h 63"/>
                      <a:gd name="T18" fmla="*/ 349 w 702"/>
                      <a:gd name="T19" fmla="*/ 36 h 63"/>
                      <a:gd name="T20" fmla="*/ 389 w 702"/>
                      <a:gd name="T21" fmla="*/ 32 h 63"/>
                      <a:gd name="T22" fmla="*/ 428 w 702"/>
                      <a:gd name="T23" fmla="*/ 29 h 63"/>
                      <a:gd name="T24" fmla="*/ 467 w 702"/>
                      <a:gd name="T25" fmla="*/ 25 h 63"/>
                      <a:gd name="T26" fmla="*/ 506 w 702"/>
                      <a:gd name="T27" fmla="*/ 21 h 63"/>
                      <a:gd name="T28" fmla="*/ 545 w 702"/>
                      <a:gd name="T29" fmla="*/ 17 h 63"/>
                      <a:gd name="T30" fmla="*/ 585 w 702"/>
                      <a:gd name="T31" fmla="*/ 13 h 63"/>
                      <a:gd name="T32" fmla="*/ 624 w 702"/>
                      <a:gd name="T33" fmla="*/ 8 h 63"/>
                      <a:gd name="T34" fmla="*/ 663 w 702"/>
                      <a:gd name="T35" fmla="*/ 4 h 63"/>
                      <a:gd name="T36" fmla="*/ 702 w 702"/>
                      <a:gd name="T3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2" h="63">
                        <a:moveTo>
                          <a:pt x="0" y="63"/>
                        </a:moveTo>
                        <a:lnTo>
                          <a:pt x="35" y="61"/>
                        </a:lnTo>
                        <a:lnTo>
                          <a:pt x="74" y="58"/>
                        </a:lnTo>
                        <a:lnTo>
                          <a:pt x="114" y="56"/>
                        </a:lnTo>
                        <a:lnTo>
                          <a:pt x="153" y="53"/>
                        </a:lnTo>
                        <a:lnTo>
                          <a:pt x="192" y="50"/>
                        </a:lnTo>
                        <a:lnTo>
                          <a:pt x="232" y="47"/>
                        </a:lnTo>
                        <a:lnTo>
                          <a:pt x="271" y="43"/>
                        </a:lnTo>
                        <a:lnTo>
                          <a:pt x="310" y="40"/>
                        </a:lnTo>
                        <a:lnTo>
                          <a:pt x="349" y="36"/>
                        </a:lnTo>
                        <a:lnTo>
                          <a:pt x="389" y="32"/>
                        </a:lnTo>
                        <a:lnTo>
                          <a:pt x="428" y="29"/>
                        </a:lnTo>
                        <a:lnTo>
                          <a:pt x="467" y="25"/>
                        </a:lnTo>
                        <a:lnTo>
                          <a:pt x="506" y="21"/>
                        </a:lnTo>
                        <a:lnTo>
                          <a:pt x="545" y="17"/>
                        </a:lnTo>
                        <a:lnTo>
                          <a:pt x="585" y="13"/>
                        </a:lnTo>
                        <a:lnTo>
                          <a:pt x="624" y="8"/>
                        </a:lnTo>
                        <a:lnTo>
                          <a:pt x="663" y="4"/>
                        </a:lnTo>
                        <a:lnTo>
                          <a:pt x="702"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4" name="TextBox 13">
                  <a:extLst>
                    <a:ext uri="{FF2B5EF4-FFF2-40B4-BE49-F238E27FC236}">
                      <a16:creationId xmlns:a16="http://schemas.microsoft.com/office/drawing/2014/main" id="{F1987643-1E67-32C8-8A8D-DB027EB61BEF}"/>
                    </a:ext>
                  </a:extLst>
                </p:cNvPr>
                <p:cNvSpPr txBox="1"/>
                <p:nvPr/>
              </p:nvSpPr>
              <p:spPr>
                <a:xfrm flipH="1">
                  <a:off x="11195502" y="4238195"/>
                  <a:ext cx="662203" cy="369332"/>
                </a:xfrm>
                <a:prstGeom prst="rect">
                  <a:avLst/>
                </a:prstGeom>
                <a:noFill/>
              </p:spPr>
              <p:txBody>
                <a:bodyPr wrap="square" rtlCol="0">
                  <a:spAutoFit/>
                </a:bodyPr>
                <a:lstStyle/>
                <a:p>
                  <a:pPr algn="r"/>
                  <a:r>
                    <a:rPr lang="en-US" sz="1800" dirty="0">
                      <a:solidFill>
                        <a:srgbClr val="0000FF"/>
                      </a:solidFill>
                      <a:latin typeface="+mj-lt"/>
                    </a:rPr>
                    <a:t>1992</a:t>
                  </a:r>
                </a:p>
              </p:txBody>
            </p:sp>
            <p:sp>
              <p:nvSpPr>
                <p:cNvPr id="15" name="TextBox 14">
                  <a:extLst>
                    <a:ext uri="{FF2B5EF4-FFF2-40B4-BE49-F238E27FC236}">
                      <a16:creationId xmlns:a16="http://schemas.microsoft.com/office/drawing/2014/main" id="{B6FEC0FC-060E-32C4-1E05-B3EB2EB16704}"/>
                    </a:ext>
                  </a:extLst>
                </p:cNvPr>
                <p:cNvSpPr txBox="1"/>
                <p:nvPr/>
              </p:nvSpPr>
              <p:spPr>
                <a:xfrm flipH="1">
                  <a:off x="11207792" y="3520440"/>
                  <a:ext cx="662203" cy="369332"/>
                </a:xfrm>
                <a:prstGeom prst="rect">
                  <a:avLst/>
                </a:prstGeom>
                <a:noFill/>
              </p:spPr>
              <p:txBody>
                <a:bodyPr wrap="square" rtlCol="0">
                  <a:spAutoFit/>
                </a:bodyPr>
                <a:lstStyle/>
                <a:p>
                  <a:pPr algn="r"/>
                  <a:r>
                    <a:rPr lang="en-US" sz="1800" dirty="0">
                      <a:solidFill>
                        <a:srgbClr val="0000FF"/>
                      </a:solidFill>
                      <a:latin typeface="+mj-lt"/>
                    </a:rPr>
                    <a:t>2006</a:t>
                  </a:r>
                </a:p>
              </p:txBody>
            </p:sp>
          </p:grpSp>
          <p:grpSp>
            <p:nvGrpSpPr>
              <p:cNvPr id="4" name="Group 3">
                <a:extLst>
                  <a:ext uri="{FF2B5EF4-FFF2-40B4-BE49-F238E27FC236}">
                    <a16:creationId xmlns:a16="http://schemas.microsoft.com/office/drawing/2014/main" id="{09DDAB60-D8DF-351E-56A4-9C6808A289FA}"/>
                  </a:ext>
                </a:extLst>
              </p:cNvPr>
              <p:cNvGrpSpPr/>
              <p:nvPr/>
            </p:nvGrpSpPr>
            <p:grpSpPr>
              <a:xfrm>
                <a:off x="1201550" y="3529584"/>
                <a:ext cx="3727872" cy="2744522"/>
                <a:chOff x="217783" y="3051442"/>
                <a:chExt cx="3727872" cy="2744522"/>
              </a:xfrm>
            </p:grpSpPr>
            <p:grpSp>
              <p:nvGrpSpPr>
                <p:cNvPr id="5" name="Group 4">
                  <a:extLst>
                    <a:ext uri="{FF2B5EF4-FFF2-40B4-BE49-F238E27FC236}">
                      <a16:creationId xmlns:a16="http://schemas.microsoft.com/office/drawing/2014/main" id="{C6E16032-29D3-F068-9D7C-B9F7D4822D69}"/>
                    </a:ext>
                  </a:extLst>
                </p:cNvPr>
                <p:cNvGrpSpPr/>
                <p:nvPr/>
              </p:nvGrpSpPr>
              <p:grpSpPr>
                <a:xfrm>
                  <a:off x="296442" y="3051442"/>
                  <a:ext cx="3649213" cy="2744522"/>
                  <a:chOff x="296442" y="3051442"/>
                  <a:chExt cx="3649213" cy="2744522"/>
                </a:xfrm>
              </p:grpSpPr>
              <p:sp>
                <p:nvSpPr>
                  <p:cNvPr id="7" name="Rectangle 70">
                    <a:extLst>
                      <a:ext uri="{FF2B5EF4-FFF2-40B4-BE49-F238E27FC236}">
                        <a16:creationId xmlns:a16="http://schemas.microsoft.com/office/drawing/2014/main" id="{D21FECA7-7C2A-FA38-BC64-8C1F06379CA4}"/>
                      </a:ext>
                    </a:extLst>
                  </p:cNvPr>
                  <p:cNvSpPr>
                    <a:spLocks noChangeArrowheads="1"/>
                  </p:cNvSpPr>
                  <p:nvPr/>
                </p:nvSpPr>
                <p:spPr bwMode="auto">
                  <a:xfrm>
                    <a:off x="1227138" y="4460876"/>
                    <a:ext cx="744538" cy="1335088"/>
                  </a:xfrm>
                  <a:prstGeom prst="rect">
                    <a:avLst/>
                  </a:prstGeom>
                  <a:solidFill>
                    <a:srgbClr val="CCCC00"/>
                  </a:solidFill>
                  <a:ln w="0">
                    <a:solidFill>
                      <a:srgbClr val="CCCC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73">
                    <a:extLst>
                      <a:ext uri="{FF2B5EF4-FFF2-40B4-BE49-F238E27FC236}">
                        <a16:creationId xmlns:a16="http://schemas.microsoft.com/office/drawing/2014/main" id="{E483AE0A-0255-F790-A627-1AC29870E305}"/>
                      </a:ext>
                    </a:extLst>
                  </p:cNvPr>
                  <p:cNvSpPr>
                    <a:spLocks noChangeArrowheads="1"/>
                  </p:cNvSpPr>
                  <p:nvPr/>
                </p:nvSpPr>
                <p:spPr bwMode="auto">
                  <a:xfrm>
                    <a:off x="1971676" y="4460876"/>
                    <a:ext cx="746125" cy="1335088"/>
                  </a:xfrm>
                  <a:prstGeom prst="rect">
                    <a:avLst/>
                  </a:prstGeom>
                  <a:solidFill>
                    <a:srgbClr val="FF9F7F"/>
                  </a:solidFill>
                  <a:ln w="0">
                    <a:solidFill>
                      <a:srgbClr val="FF9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76">
                    <a:extLst>
                      <a:ext uri="{FF2B5EF4-FFF2-40B4-BE49-F238E27FC236}">
                        <a16:creationId xmlns:a16="http://schemas.microsoft.com/office/drawing/2014/main" id="{7232C786-571A-9B8A-B458-1BDA7BA68273}"/>
                      </a:ext>
                    </a:extLst>
                  </p:cNvPr>
                  <p:cNvSpPr>
                    <a:spLocks noChangeArrowheads="1"/>
                  </p:cNvSpPr>
                  <p:nvPr/>
                </p:nvSpPr>
                <p:spPr bwMode="auto">
                  <a:xfrm>
                    <a:off x="2717801" y="4460876"/>
                    <a:ext cx="746125" cy="1335088"/>
                  </a:xfrm>
                  <a:prstGeom prst="rect">
                    <a:avLst/>
                  </a:prstGeom>
                  <a:solidFill>
                    <a:srgbClr val="66CCCC"/>
                  </a:solidFill>
                  <a:ln w="0">
                    <a:solidFill>
                      <a:srgbClr val="66CCC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80">
                    <a:extLst>
                      <a:ext uri="{FF2B5EF4-FFF2-40B4-BE49-F238E27FC236}">
                        <a16:creationId xmlns:a16="http://schemas.microsoft.com/office/drawing/2014/main" id="{52F19BC4-DFAF-3121-C70B-B134D2F2E007}"/>
                      </a:ext>
                    </a:extLst>
                  </p:cNvPr>
                  <p:cNvSpPr>
                    <a:spLocks/>
                  </p:cNvSpPr>
                  <p:nvPr/>
                </p:nvSpPr>
                <p:spPr bwMode="auto">
                  <a:xfrm>
                    <a:off x="1227138" y="3243263"/>
                    <a:ext cx="744538" cy="1217613"/>
                  </a:xfrm>
                  <a:custGeom>
                    <a:avLst/>
                    <a:gdLst>
                      <a:gd name="T0" fmla="*/ 0 w 469"/>
                      <a:gd name="T1" fmla="*/ 767 h 767"/>
                      <a:gd name="T2" fmla="*/ 469 w 469"/>
                      <a:gd name="T3" fmla="*/ 767 h 767"/>
                      <a:gd name="T4" fmla="*/ 469 w 469"/>
                      <a:gd name="T5" fmla="*/ 82 h 767"/>
                      <a:gd name="T6" fmla="*/ 425 w 469"/>
                      <a:gd name="T7" fmla="*/ 57 h 767"/>
                      <a:gd name="T8" fmla="*/ 388 w 469"/>
                      <a:gd name="T9" fmla="*/ 40 h 767"/>
                      <a:gd name="T10" fmla="*/ 350 w 469"/>
                      <a:gd name="T11" fmla="*/ 29 h 767"/>
                      <a:gd name="T12" fmla="*/ 224 w 469"/>
                      <a:gd name="T13" fmla="*/ 10 h 767"/>
                      <a:gd name="T14" fmla="*/ 95 w 469"/>
                      <a:gd name="T15" fmla="*/ 1 h 767"/>
                      <a:gd name="T16" fmla="*/ 0 w 469"/>
                      <a:gd name="T17" fmla="*/ 0 h 767"/>
                      <a:gd name="T18" fmla="*/ 0 w 469"/>
                      <a:gd name="T19" fmla="*/ 76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 h="767">
                        <a:moveTo>
                          <a:pt x="0" y="767"/>
                        </a:moveTo>
                        <a:lnTo>
                          <a:pt x="469" y="767"/>
                        </a:lnTo>
                        <a:lnTo>
                          <a:pt x="469" y="82"/>
                        </a:lnTo>
                        <a:lnTo>
                          <a:pt x="425" y="57"/>
                        </a:lnTo>
                        <a:lnTo>
                          <a:pt x="388" y="40"/>
                        </a:lnTo>
                        <a:lnTo>
                          <a:pt x="350" y="29"/>
                        </a:lnTo>
                        <a:lnTo>
                          <a:pt x="224" y="10"/>
                        </a:lnTo>
                        <a:lnTo>
                          <a:pt x="95" y="1"/>
                        </a:lnTo>
                        <a:lnTo>
                          <a:pt x="0" y="0"/>
                        </a:lnTo>
                        <a:lnTo>
                          <a:pt x="0" y="767"/>
                        </a:lnTo>
                        <a:close/>
                      </a:path>
                    </a:pathLst>
                  </a:custGeom>
                  <a:solidFill>
                    <a:srgbClr val="FF7F9F"/>
                  </a:solidFill>
                  <a:ln w="0">
                    <a:solidFill>
                      <a:srgbClr val="FF7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82">
                    <a:extLst>
                      <a:ext uri="{FF2B5EF4-FFF2-40B4-BE49-F238E27FC236}">
                        <a16:creationId xmlns:a16="http://schemas.microsoft.com/office/drawing/2014/main" id="{BE3B199E-D53A-2D60-05A1-B7A1E867CE0F}"/>
                      </a:ext>
                    </a:extLst>
                  </p:cNvPr>
                  <p:cNvSpPr>
                    <a:spLocks/>
                  </p:cNvSpPr>
                  <p:nvPr/>
                </p:nvSpPr>
                <p:spPr bwMode="auto">
                  <a:xfrm>
                    <a:off x="1971676" y="3373438"/>
                    <a:ext cx="746125" cy="1087438"/>
                  </a:xfrm>
                  <a:custGeom>
                    <a:avLst/>
                    <a:gdLst>
                      <a:gd name="T0" fmla="*/ 470 w 470"/>
                      <a:gd name="T1" fmla="*/ 685 h 685"/>
                      <a:gd name="T2" fmla="*/ 470 w 470"/>
                      <a:gd name="T3" fmla="*/ 53 h 685"/>
                      <a:gd name="T4" fmla="*/ 434 w 470"/>
                      <a:gd name="T5" fmla="*/ 73 h 685"/>
                      <a:gd name="T6" fmla="*/ 393 w 470"/>
                      <a:gd name="T7" fmla="*/ 88 h 685"/>
                      <a:gd name="T8" fmla="*/ 338 w 470"/>
                      <a:gd name="T9" fmla="*/ 101 h 685"/>
                      <a:gd name="T10" fmla="*/ 282 w 470"/>
                      <a:gd name="T11" fmla="*/ 104 h 685"/>
                      <a:gd name="T12" fmla="*/ 225 w 470"/>
                      <a:gd name="T13" fmla="*/ 100 h 685"/>
                      <a:gd name="T14" fmla="*/ 170 w 470"/>
                      <a:gd name="T15" fmla="*/ 88 h 685"/>
                      <a:gd name="T16" fmla="*/ 132 w 470"/>
                      <a:gd name="T17" fmla="*/ 75 h 685"/>
                      <a:gd name="T18" fmla="*/ 96 w 470"/>
                      <a:gd name="T19" fmla="*/ 58 h 685"/>
                      <a:gd name="T20" fmla="*/ 26 w 470"/>
                      <a:gd name="T21" fmla="*/ 15 h 685"/>
                      <a:gd name="T22" fmla="*/ 0 w 470"/>
                      <a:gd name="T23" fmla="*/ 0 h 685"/>
                      <a:gd name="T24" fmla="*/ 0 w 470"/>
                      <a:gd name="T25" fmla="*/ 685 h 685"/>
                      <a:gd name="T26" fmla="*/ 470 w 470"/>
                      <a:gd name="T27" fmla="*/ 685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0" h="685">
                        <a:moveTo>
                          <a:pt x="470" y="685"/>
                        </a:moveTo>
                        <a:lnTo>
                          <a:pt x="470" y="53"/>
                        </a:lnTo>
                        <a:lnTo>
                          <a:pt x="434" y="73"/>
                        </a:lnTo>
                        <a:lnTo>
                          <a:pt x="393" y="88"/>
                        </a:lnTo>
                        <a:lnTo>
                          <a:pt x="338" y="101"/>
                        </a:lnTo>
                        <a:lnTo>
                          <a:pt x="282" y="104"/>
                        </a:lnTo>
                        <a:lnTo>
                          <a:pt x="225" y="100"/>
                        </a:lnTo>
                        <a:lnTo>
                          <a:pt x="170" y="88"/>
                        </a:lnTo>
                        <a:lnTo>
                          <a:pt x="132" y="75"/>
                        </a:lnTo>
                        <a:lnTo>
                          <a:pt x="96" y="58"/>
                        </a:lnTo>
                        <a:lnTo>
                          <a:pt x="26" y="15"/>
                        </a:lnTo>
                        <a:lnTo>
                          <a:pt x="0" y="0"/>
                        </a:lnTo>
                        <a:lnTo>
                          <a:pt x="0" y="685"/>
                        </a:lnTo>
                        <a:lnTo>
                          <a:pt x="470" y="685"/>
                        </a:lnTo>
                        <a:close/>
                      </a:path>
                    </a:pathLst>
                  </a:custGeom>
                  <a:solidFill>
                    <a:srgbClr val="7F9FFF"/>
                  </a:solidFill>
                  <a:ln w="0">
                    <a:solidFill>
                      <a:srgbClr val="7F9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83">
                    <a:extLst>
                      <a:ext uri="{FF2B5EF4-FFF2-40B4-BE49-F238E27FC236}">
                        <a16:creationId xmlns:a16="http://schemas.microsoft.com/office/drawing/2014/main" id="{9E7FA11B-13DA-BDE4-CABB-9D48A60352C9}"/>
                      </a:ext>
                    </a:extLst>
                  </p:cNvPr>
                  <p:cNvSpPr>
                    <a:spLocks/>
                  </p:cNvSpPr>
                  <p:nvPr/>
                </p:nvSpPr>
                <p:spPr bwMode="auto">
                  <a:xfrm>
                    <a:off x="2717801" y="3200401"/>
                    <a:ext cx="746125" cy="1260475"/>
                  </a:xfrm>
                  <a:custGeom>
                    <a:avLst/>
                    <a:gdLst>
                      <a:gd name="T0" fmla="*/ 470 w 470"/>
                      <a:gd name="T1" fmla="*/ 794 h 794"/>
                      <a:gd name="T2" fmla="*/ 470 w 470"/>
                      <a:gd name="T3" fmla="*/ 0 h 794"/>
                      <a:gd name="T4" fmla="*/ 367 w 470"/>
                      <a:gd name="T5" fmla="*/ 8 h 794"/>
                      <a:gd name="T6" fmla="*/ 236 w 470"/>
                      <a:gd name="T7" fmla="*/ 32 h 794"/>
                      <a:gd name="T8" fmla="*/ 194 w 470"/>
                      <a:gd name="T9" fmla="*/ 45 h 794"/>
                      <a:gd name="T10" fmla="*/ 155 w 470"/>
                      <a:gd name="T11" fmla="*/ 64 h 794"/>
                      <a:gd name="T12" fmla="*/ 79 w 470"/>
                      <a:gd name="T13" fmla="*/ 112 h 794"/>
                      <a:gd name="T14" fmla="*/ 3 w 470"/>
                      <a:gd name="T15" fmla="*/ 161 h 794"/>
                      <a:gd name="T16" fmla="*/ 0 w 470"/>
                      <a:gd name="T17" fmla="*/ 162 h 794"/>
                      <a:gd name="T18" fmla="*/ 0 w 470"/>
                      <a:gd name="T19" fmla="*/ 794 h 794"/>
                      <a:gd name="T20" fmla="*/ 470 w 470"/>
                      <a:gd name="T21"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0" h="794">
                        <a:moveTo>
                          <a:pt x="470" y="794"/>
                        </a:moveTo>
                        <a:lnTo>
                          <a:pt x="470" y="0"/>
                        </a:lnTo>
                        <a:lnTo>
                          <a:pt x="367" y="8"/>
                        </a:lnTo>
                        <a:lnTo>
                          <a:pt x="236" y="32"/>
                        </a:lnTo>
                        <a:lnTo>
                          <a:pt x="194" y="45"/>
                        </a:lnTo>
                        <a:lnTo>
                          <a:pt x="155" y="64"/>
                        </a:lnTo>
                        <a:lnTo>
                          <a:pt x="79" y="112"/>
                        </a:lnTo>
                        <a:lnTo>
                          <a:pt x="3" y="161"/>
                        </a:lnTo>
                        <a:lnTo>
                          <a:pt x="0" y="162"/>
                        </a:lnTo>
                        <a:lnTo>
                          <a:pt x="0" y="794"/>
                        </a:lnTo>
                        <a:lnTo>
                          <a:pt x="470" y="794"/>
                        </a:lnTo>
                        <a:close/>
                      </a:path>
                    </a:pathLst>
                  </a:custGeom>
                  <a:solidFill>
                    <a:srgbClr val="00FF7F"/>
                  </a:solidFill>
                  <a:ln w="0">
                    <a:solidFill>
                      <a:srgbClr val="00F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5">
                    <a:extLst>
                      <a:ext uri="{FF2B5EF4-FFF2-40B4-BE49-F238E27FC236}">
                        <a16:creationId xmlns:a16="http://schemas.microsoft.com/office/drawing/2014/main" id="{947957AC-6DF9-E933-7BF5-3F3F9403977A}"/>
                      </a:ext>
                    </a:extLst>
                  </p:cNvPr>
                  <p:cNvSpPr>
                    <a:spLocks/>
                  </p:cNvSpPr>
                  <p:nvPr/>
                </p:nvSpPr>
                <p:spPr bwMode="auto">
                  <a:xfrm>
                    <a:off x="969963" y="3194051"/>
                    <a:ext cx="2963863" cy="344488"/>
                  </a:xfrm>
                  <a:custGeom>
                    <a:avLst/>
                    <a:gdLst>
                      <a:gd name="T0" fmla="*/ 0 w 4428"/>
                      <a:gd name="T1" fmla="*/ 83 h 505"/>
                      <a:gd name="T2" fmla="*/ 305 w 4428"/>
                      <a:gd name="T3" fmla="*/ 72 h 505"/>
                      <a:gd name="T4" fmla="*/ 610 w 4428"/>
                      <a:gd name="T5" fmla="*/ 74 h 505"/>
                      <a:gd name="T6" fmla="*/ 914 w 4428"/>
                      <a:gd name="T7" fmla="*/ 95 h 505"/>
                      <a:gd name="T8" fmla="*/ 1214 w 4428"/>
                      <a:gd name="T9" fmla="*/ 140 h 505"/>
                      <a:gd name="T10" fmla="*/ 1305 w 4428"/>
                      <a:gd name="T11" fmla="*/ 166 h 505"/>
                      <a:gd name="T12" fmla="*/ 1392 w 4428"/>
                      <a:gd name="T13" fmla="*/ 204 h 505"/>
                      <a:gd name="T14" fmla="*/ 1558 w 4428"/>
                      <a:gd name="T15" fmla="*/ 299 h 505"/>
                      <a:gd name="T16" fmla="*/ 1724 w 4428"/>
                      <a:gd name="T17" fmla="*/ 397 h 505"/>
                      <a:gd name="T18" fmla="*/ 1810 w 4428"/>
                      <a:gd name="T19" fmla="*/ 438 h 505"/>
                      <a:gd name="T20" fmla="*/ 1900 w 4428"/>
                      <a:gd name="T21" fmla="*/ 469 h 505"/>
                      <a:gd name="T22" fmla="*/ 2030 w 4428"/>
                      <a:gd name="T23" fmla="*/ 496 h 505"/>
                      <a:gd name="T24" fmla="*/ 2165 w 4428"/>
                      <a:gd name="T25" fmla="*/ 505 h 505"/>
                      <a:gd name="T26" fmla="*/ 2299 w 4428"/>
                      <a:gd name="T27" fmla="*/ 497 h 505"/>
                      <a:gd name="T28" fmla="*/ 2428 w 4428"/>
                      <a:gd name="T29" fmla="*/ 469 h 505"/>
                      <a:gd name="T30" fmla="*/ 2526 w 4428"/>
                      <a:gd name="T31" fmla="*/ 432 h 505"/>
                      <a:gd name="T32" fmla="*/ 2619 w 4428"/>
                      <a:gd name="T33" fmla="*/ 383 h 505"/>
                      <a:gd name="T34" fmla="*/ 2798 w 4428"/>
                      <a:gd name="T35" fmla="*/ 269 h 505"/>
                      <a:gd name="T36" fmla="*/ 2978 w 4428"/>
                      <a:gd name="T37" fmla="*/ 158 h 505"/>
                      <a:gd name="T38" fmla="*/ 3072 w 4428"/>
                      <a:gd name="T39" fmla="*/ 114 h 505"/>
                      <a:gd name="T40" fmla="*/ 3171 w 4428"/>
                      <a:gd name="T41" fmla="*/ 83 h 505"/>
                      <a:gd name="T42" fmla="*/ 3481 w 4428"/>
                      <a:gd name="T43" fmla="*/ 29 h 505"/>
                      <a:gd name="T44" fmla="*/ 3796 w 4428"/>
                      <a:gd name="T45" fmla="*/ 4 h 505"/>
                      <a:gd name="T46" fmla="*/ 4113 w 4428"/>
                      <a:gd name="T47" fmla="*/ 0 h 505"/>
                      <a:gd name="T48" fmla="*/ 4428 w 4428"/>
                      <a:gd name="T49" fmla="*/ 12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28" h="505">
                        <a:moveTo>
                          <a:pt x="0" y="83"/>
                        </a:moveTo>
                        <a:lnTo>
                          <a:pt x="305" y="72"/>
                        </a:lnTo>
                        <a:lnTo>
                          <a:pt x="610" y="74"/>
                        </a:lnTo>
                        <a:lnTo>
                          <a:pt x="914" y="95"/>
                        </a:lnTo>
                        <a:lnTo>
                          <a:pt x="1214" y="140"/>
                        </a:lnTo>
                        <a:lnTo>
                          <a:pt x="1305" y="166"/>
                        </a:lnTo>
                        <a:lnTo>
                          <a:pt x="1392" y="204"/>
                        </a:lnTo>
                        <a:lnTo>
                          <a:pt x="1558" y="299"/>
                        </a:lnTo>
                        <a:lnTo>
                          <a:pt x="1724" y="397"/>
                        </a:lnTo>
                        <a:lnTo>
                          <a:pt x="1810" y="438"/>
                        </a:lnTo>
                        <a:lnTo>
                          <a:pt x="1900" y="469"/>
                        </a:lnTo>
                        <a:lnTo>
                          <a:pt x="2030" y="496"/>
                        </a:lnTo>
                        <a:lnTo>
                          <a:pt x="2165" y="505"/>
                        </a:lnTo>
                        <a:lnTo>
                          <a:pt x="2299" y="497"/>
                        </a:lnTo>
                        <a:lnTo>
                          <a:pt x="2428" y="469"/>
                        </a:lnTo>
                        <a:lnTo>
                          <a:pt x="2526" y="432"/>
                        </a:lnTo>
                        <a:lnTo>
                          <a:pt x="2619" y="383"/>
                        </a:lnTo>
                        <a:lnTo>
                          <a:pt x="2798" y="269"/>
                        </a:lnTo>
                        <a:lnTo>
                          <a:pt x="2978" y="158"/>
                        </a:lnTo>
                        <a:lnTo>
                          <a:pt x="3072" y="114"/>
                        </a:lnTo>
                        <a:lnTo>
                          <a:pt x="3171" y="83"/>
                        </a:lnTo>
                        <a:lnTo>
                          <a:pt x="3481" y="29"/>
                        </a:lnTo>
                        <a:lnTo>
                          <a:pt x="3796" y="4"/>
                        </a:lnTo>
                        <a:lnTo>
                          <a:pt x="4113" y="0"/>
                        </a:lnTo>
                        <a:lnTo>
                          <a:pt x="4428" y="1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6">
                    <a:extLst>
                      <a:ext uri="{FF2B5EF4-FFF2-40B4-BE49-F238E27FC236}">
                        <a16:creationId xmlns:a16="http://schemas.microsoft.com/office/drawing/2014/main" id="{B10A3DBB-DE46-3A54-C3AB-AC6FD5DBAA9F}"/>
                      </a:ext>
                    </a:extLst>
                  </p:cNvPr>
                  <p:cNvSpPr>
                    <a:spLocks/>
                  </p:cNvSpPr>
                  <p:nvPr/>
                </p:nvSpPr>
                <p:spPr bwMode="auto">
                  <a:xfrm>
                    <a:off x="996080" y="3524354"/>
                    <a:ext cx="2949575" cy="484188"/>
                  </a:xfrm>
                  <a:custGeom>
                    <a:avLst/>
                    <a:gdLst>
                      <a:gd name="T0" fmla="*/ 0 w 4408"/>
                      <a:gd name="T1" fmla="*/ 95 h 709"/>
                      <a:gd name="T2" fmla="*/ 590 w 4408"/>
                      <a:gd name="T3" fmla="*/ 201 h 709"/>
                      <a:gd name="T4" fmla="*/ 883 w 4408"/>
                      <a:gd name="T5" fmla="*/ 270 h 709"/>
                      <a:gd name="T6" fmla="*/ 1171 w 4408"/>
                      <a:gd name="T7" fmla="*/ 352 h 709"/>
                      <a:gd name="T8" fmla="*/ 1272 w 4408"/>
                      <a:gd name="T9" fmla="*/ 393 h 709"/>
                      <a:gd name="T10" fmla="*/ 1369 w 4408"/>
                      <a:gd name="T11" fmla="*/ 446 h 709"/>
                      <a:gd name="T12" fmla="*/ 1559 w 4408"/>
                      <a:gd name="T13" fmla="*/ 569 h 709"/>
                      <a:gd name="T14" fmla="*/ 1654 w 4408"/>
                      <a:gd name="T15" fmla="*/ 626 h 709"/>
                      <a:gd name="T16" fmla="*/ 1751 w 4408"/>
                      <a:gd name="T17" fmla="*/ 672 h 709"/>
                      <a:gd name="T18" fmla="*/ 1852 w 4408"/>
                      <a:gd name="T19" fmla="*/ 702 h 709"/>
                      <a:gd name="T20" fmla="*/ 1957 w 4408"/>
                      <a:gd name="T21" fmla="*/ 709 h 709"/>
                      <a:gd name="T22" fmla="*/ 2116 w 4408"/>
                      <a:gd name="T23" fmla="*/ 687 h 709"/>
                      <a:gd name="T24" fmla="*/ 2270 w 4408"/>
                      <a:gd name="T25" fmla="*/ 642 h 709"/>
                      <a:gd name="T26" fmla="*/ 2421 w 4408"/>
                      <a:gd name="T27" fmla="*/ 581 h 709"/>
                      <a:gd name="T28" fmla="*/ 2570 w 4408"/>
                      <a:gd name="T29" fmla="*/ 509 h 709"/>
                      <a:gd name="T30" fmla="*/ 2866 w 4408"/>
                      <a:gd name="T31" fmla="*/ 359 h 709"/>
                      <a:gd name="T32" fmla="*/ 3017 w 4408"/>
                      <a:gd name="T33" fmla="*/ 292 h 709"/>
                      <a:gd name="T34" fmla="*/ 3171 w 4408"/>
                      <a:gd name="T35" fmla="*/ 238 h 709"/>
                      <a:gd name="T36" fmla="*/ 3475 w 4408"/>
                      <a:gd name="T37" fmla="*/ 157 h 709"/>
                      <a:gd name="T38" fmla="*/ 3784 w 4408"/>
                      <a:gd name="T39" fmla="*/ 90 h 709"/>
                      <a:gd name="T40" fmla="*/ 4095 w 4408"/>
                      <a:gd name="T41" fmla="*/ 38 h 709"/>
                      <a:gd name="T42" fmla="*/ 4408 w 4408"/>
                      <a:gd name="T43"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08" h="709">
                        <a:moveTo>
                          <a:pt x="0" y="95"/>
                        </a:moveTo>
                        <a:lnTo>
                          <a:pt x="590" y="201"/>
                        </a:lnTo>
                        <a:lnTo>
                          <a:pt x="883" y="270"/>
                        </a:lnTo>
                        <a:lnTo>
                          <a:pt x="1171" y="352"/>
                        </a:lnTo>
                        <a:lnTo>
                          <a:pt x="1272" y="393"/>
                        </a:lnTo>
                        <a:lnTo>
                          <a:pt x="1369" y="446"/>
                        </a:lnTo>
                        <a:lnTo>
                          <a:pt x="1559" y="569"/>
                        </a:lnTo>
                        <a:lnTo>
                          <a:pt x="1654" y="626"/>
                        </a:lnTo>
                        <a:lnTo>
                          <a:pt x="1751" y="672"/>
                        </a:lnTo>
                        <a:lnTo>
                          <a:pt x="1852" y="702"/>
                        </a:lnTo>
                        <a:lnTo>
                          <a:pt x="1957" y="709"/>
                        </a:lnTo>
                        <a:lnTo>
                          <a:pt x="2116" y="687"/>
                        </a:lnTo>
                        <a:lnTo>
                          <a:pt x="2270" y="642"/>
                        </a:lnTo>
                        <a:lnTo>
                          <a:pt x="2421" y="581"/>
                        </a:lnTo>
                        <a:lnTo>
                          <a:pt x="2570" y="509"/>
                        </a:lnTo>
                        <a:lnTo>
                          <a:pt x="2866" y="359"/>
                        </a:lnTo>
                        <a:lnTo>
                          <a:pt x="3017" y="292"/>
                        </a:lnTo>
                        <a:lnTo>
                          <a:pt x="3171" y="238"/>
                        </a:lnTo>
                        <a:lnTo>
                          <a:pt x="3475" y="157"/>
                        </a:lnTo>
                        <a:lnTo>
                          <a:pt x="3784" y="90"/>
                        </a:lnTo>
                        <a:lnTo>
                          <a:pt x="4095" y="38"/>
                        </a:lnTo>
                        <a:lnTo>
                          <a:pt x="4408"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7">
                    <a:extLst>
                      <a:ext uri="{FF2B5EF4-FFF2-40B4-BE49-F238E27FC236}">
                        <a16:creationId xmlns:a16="http://schemas.microsoft.com/office/drawing/2014/main" id="{8A632D61-71A3-4D5A-8B9C-168F8F55C2BB}"/>
                      </a:ext>
                    </a:extLst>
                  </p:cNvPr>
                  <p:cNvSpPr>
                    <a:spLocks/>
                  </p:cNvSpPr>
                  <p:nvPr/>
                </p:nvSpPr>
                <p:spPr bwMode="auto">
                  <a:xfrm>
                    <a:off x="823913" y="3927476"/>
                    <a:ext cx="3108325" cy="960438"/>
                  </a:xfrm>
                  <a:custGeom>
                    <a:avLst/>
                    <a:gdLst>
                      <a:gd name="T0" fmla="*/ 0 w 4646"/>
                      <a:gd name="T1" fmla="*/ 268 h 1407"/>
                      <a:gd name="T2" fmla="*/ 287 w 4646"/>
                      <a:gd name="T3" fmla="*/ 270 h 1407"/>
                      <a:gd name="T4" fmla="*/ 574 w 4646"/>
                      <a:gd name="T5" fmla="*/ 315 h 1407"/>
                      <a:gd name="T6" fmla="*/ 854 w 4646"/>
                      <a:gd name="T7" fmla="*/ 398 h 1407"/>
                      <a:gd name="T8" fmla="*/ 1118 w 4646"/>
                      <a:gd name="T9" fmla="*/ 513 h 1407"/>
                      <a:gd name="T10" fmla="*/ 1269 w 4646"/>
                      <a:gd name="T11" fmla="*/ 613 h 1407"/>
                      <a:gd name="T12" fmla="*/ 1406 w 4646"/>
                      <a:gd name="T13" fmla="*/ 743 h 1407"/>
                      <a:gd name="T14" fmla="*/ 1534 w 4646"/>
                      <a:gd name="T15" fmla="*/ 888 h 1407"/>
                      <a:gd name="T16" fmla="*/ 1659 w 4646"/>
                      <a:gd name="T17" fmla="*/ 1037 h 1407"/>
                      <a:gd name="T18" fmla="*/ 1787 w 4646"/>
                      <a:gd name="T19" fmla="*/ 1176 h 1407"/>
                      <a:gd name="T20" fmla="*/ 1922 w 4646"/>
                      <a:gd name="T21" fmla="*/ 1293 h 1407"/>
                      <a:gd name="T22" fmla="*/ 2071 w 4646"/>
                      <a:gd name="T23" fmla="*/ 1374 h 1407"/>
                      <a:gd name="T24" fmla="*/ 2152 w 4646"/>
                      <a:gd name="T25" fmla="*/ 1398 h 1407"/>
                      <a:gd name="T26" fmla="*/ 2239 w 4646"/>
                      <a:gd name="T27" fmla="*/ 1407 h 1407"/>
                      <a:gd name="T28" fmla="*/ 2331 w 4646"/>
                      <a:gd name="T29" fmla="*/ 1403 h 1407"/>
                      <a:gd name="T30" fmla="*/ 2420 w 4646"/>
                      <a:gd name="T31" fmla="*/ 1385 h 1407"/>
                      <a:gd name="T32" fmla="*/ 2588 w 4646"/>
                      <a:gd name="T33" fmla="*/ 1318 h 1407"/>
                      <a:gd name="T34" fmla="*/ 2746 w 4646"/>
                      <a:gd name="T35" fmla="*/ 1215 h 1407"/>
                      <a:gd name="T36" fmla="*/ 2897 w 4646"/>
                      <a:gd name="T37" fmla="*/ 1090 h 1407"/>
                      <a:gd name="T38" fmla="*/ 3192 w 4646"/>
                      <a:gd name="T39" fmla="*/ 811 h 1407"/>
                      <a:gd name="T40" fmla="*/ 3344 w 4646"/>
                      <a:gd name="T41" fmla="*/ 681 h 1407"/>
                      <a:gd name="T42" fmla="*/ 3503 w 4646"/>
                      <a:gd name="T43" fmla="*/ 571 h 1407"/>
                      <a:gd name="T44" fmla="*/ 4064 w 4646"/>
                      <a:gd name="T45" fmla="*/ 265 h 1407"/>
                      <a:gd name="T46" fmla="*/ 4352 w 4646"/>
                      <a:gd name="T47" fmla="*/ 127 h 1407"/>
                      <a:gd name="T48" fmla="*/ 4646 w 4646"/>
                      <a:gd name="T49" fmla="*/ 0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46" h="1407">
                        <a:moveTo>
                          <a:pt x="0" y="268"/>
                        </a:moveTo>
                        <a:lnTo>
                          <a:pt x="287" y="270"/>
                        </a:lnTo>
                        <a:lnTo>
                          <a:pt x="574" y="315"/>
                        </a:lnTo>
                        <a:lnTo>
                          <a:pt x="854" y="398"/>
                        </a:lnTo>
                        <a:lnTo>
                          <a:pt x="1118" y="513"/>
                        </a:lnTo>
                        <a:lnTo>
                          <a:pt x="1269" y="613"/>
                        </a:lnTo>
                        <a:lnTo>
                          <a:pt x="1406" y="743"/>
                        </a:lnTo>
                        <a:lnTo>
                          <a:pt x="1534" y="888"/>
                        </a:lnTo>
                        <a:lnTo>
                          <a:pt x="1659" y="1037"/>
                        </a:lnTo>
                        <a:lnTo>
                          <a:pt x="1787" y="1176"/>
                        </a:lnTo>
                        <a:lnTo>
                          <a:pt x="1922" y="1293"/>
                        </a:lnTo>
                        <a:lnTo>
                          <a:pt x="2071" y="1374"/>
                        </a:lnTo>
                        <a:lnTo>
                          <a:pt x="2152" y="1398"/>
                        </a:lnTo>
                        <a:lnTo>
                          <a:pt x="2239" y="1407"/>
                        </a:lnTo>
                        <a:lnTo>
                          <a:pt x="2331" y="1403"/>
                        </a:lnTo>
                        <a:lnTo>
                          <a:pt x="2420" y="1385"/>
                        </a:lnTo>
                        <a:lnTo>
                          <a:pt x="2588" y="1318"/>
                        </a:lnTo>
                        <a:lnTo>
                          <a:pt x="2746" y="1215"/>
                        </a:lnTo>
                        <a:lnTo>
                          <a:pt x="2897" y="1090"/>
                        </a:lnTo>
                        <a:lnTo>
                          <a:pt x="3192" y="811"/>
                        </a:lnTo>
                        <a:lnTo>
                          <a:pt x="3344" y="681"/>
                        </a:lnTo>
                        <a:lnTo>
                          <a:pt x="3503" y="571"/>
                        </a:lnTo>
                        <a:lnTo>
                          <a:pt x="4064" y="265"/>
                        </a:lnTo>
                        <a:lnTo>
                          <a:pt x="4352" y="127"/>
                        </a:lnTo>
                        <a:lnTo>
                          <a:pt x="4646"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9">
                    <a:extLst>
                      <a:ext uri="{FF2B5EF4-FFF2-40B4-BE49-F238E27FC236}">
                        <a16:creationId xmlns:a16="http://schemas.microsoft.com/office/drawing/2014/main" id="{384657FB-6695-09AE-4A41-2B7FFEC65529}"/>
                      </a:ext>
                    </a:extLst>
                  </p:cNvPr>
                  <p:cNvSpPr>
                    <a:spLocks noChangeShapeType="1"/>
                  </p:cNvSpPr>
                  <p:nvPr/>
                </p:nvSpPr>
                <p:spPr bwMode="auto">
                  <a:xfrm flipV="1">
                    <a:off x="1227138" y="3241676"/>
                    <a:ext cx="0" cy="121920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22">
                    <a:extLst>
                      <a:ext uri="{FF2B5EF4-FFF2-40B4-BE49-F238E27FC236}">
                        <a16:creationId xmlns:a16="http://schemas.microsoft.com/office/drawing/2014/main" id="{B0D141A4-D4E3-DCA7-8F67-7C0FFDF91F26}"/>
                      </a:ext>
                    </a:extLst>
                  </p:cNvPr>
                  <p:cNvSpPr>
                    <a:spLocks noChangeShapeType="1"/>
                  </p:cNvSpPr>
                  <p:nvPr/>
                </p:nvSpPr>
                <p:spPr bwMode="auto">
                  <a:xfrm flipV="1">
                    <a:off x="1227138" y="4460876"/>
                    <a:ext cx="0" cy="133508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11">
                    <a:extLst>
                      <a:ext uri="{FF2B5EF4-FFF2-40B4-BE49-F238E27FC236}">
                        <a16:creationId xmlns:a16="http://schemas.microsoft.com/office/drawing/2014/main" id="{65214485-84F4-854F-0B9E-73779A64A511}"/>
                      </a:ext>
                    </a:extLst>
                  </p:cNvPr>
                  <p:cNvSpPr>
                    <a:spLocks noChangeShapeType="1"/>
                  </p:cNvSpPr>
                  <p:nvPr/>
                </p:nvSpPr>
                <p:spPr bwMode="auto">
                  <a:xfrm flipV="1">
                    <a:off x="1971676" y="3371851"/>
                    <a:ext cx="0" cy="108902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18">
                    <a:extLst>
                      <a:ext uri="{FF2B5EF4-FFF2-40B4-BE49-F238E27FC236}">
                        <a16:creationId xmlns:a16="http://schemas.microsoft.com/office/drawing/2014/main" id="{3356DCCC-CBAE-C541-A0C2-95C528BF6D8F}"/>
                      </a:ext>
                    </a:extLst>
                  </p:cNvPr>
                  <p:cNvSpPr>
                    <a:spLocks noChangeShapeType="1"/>
                  </p:cNvSpPr>
                  <p:nvPr/>
                </p:nvSpPr>
                <p:spPr bwMode="auto">
                  <a:xfrm flipV="1">
                    <a:off x="1971676" y="4460876"/>
                    <a:ext cx="0" cy="133508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20">
                    <a:extLst>
                      <a:ext uri="{FF2B5EF4-FFF2-40B4-BE49-F238E27FC236}">
                        <a16:creationId xmlns:a16="http://schemas.microsoft.com/office/drawing/2014/main" id="{F22CA82C-F62E-3102-95C3-3E3E66B5CAE7}"/>
                      </a:ext>
                    </a:extLst>
                  </p:cNvPr>
                  <p:cNvSpPr>
                    <a:spLocks noChangeShapeType="1"/>
                  </p:cNvSpPr>
                  <p:nvPr/>
                </p:nvSpPr>
                <p:spPr bwMode="auto">
                  <a:xfrm>
                    <a:off x="1971676" y="4460876"/>
                    <a:ext cx="0" cy="133508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14">
                    <a:extLst>
                      <a:ext uri="{FF2B5EF4-FFF2-40B4-BE49-F238E27FC236}">
                        <a16:creationId xmlns:a16="http://schemas.microsoft.com/office/drawing/2014/main" id="{50B3DBC3-5BE5-428C-6218-A3DE70E295DD}"/>
                      </a:ext>
                    </a:extLst>
                  </p:cNvPr>
                  <p:cNvSpPr>
                    <a:spLocks noChangeShapeType="1"/>
                  </p:cNvSpPr>
                  <p:nvPr/>
                </p:nvSpPr>
                <p:spPr bwMode="auto">
                  <a:xfrm flipV="1">
                    <a:off x="2717801" y="3457576"/>
                    <a:ext cx="0" cy="100330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16">
                    <a:extLst>
                      <a:ext uri="{FF2B5EF4-FFF2-40B4-BE49-F238E27FC236}">
                        <a16:creationId xmlns:a16="http://schemas.microsoft.com/office/drawing/2014/main" id="{92CF398A-56DB-6ED1-915B-A1BD920BD482}"/>
                      </a:ext>
                    </a:extLst>
                  </p:cNvPr>
                  <p:cNvSpPr>
                    <a:spLocks noChangeShapeType="1"/>
                  </p:cNvSpPr>
                  <p:nvPr/>
                </p:nvSpPr>
                <p:spPr bwMode="auto">
                  <a:xfrm>
                    <a:off x="2717801" y="4460876"/>
                    <a:ext cx="0" cy="133508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26">
                    <a:extLst>
                      <a:ext uri="{FF2B5EF4-FFF2-40B4-BE49-F238E27FC236}">
                        <a16:creationId xmlns:a16="http://schemas.microsoft.com/office/drawing/2014/main" id="{3B26D245-1D87-487F-4A25-342EB2BBB3BA}"/>
                      </a:ext>
                    </a:extLst>
                  </p:cNvPr>
                  <p:cNvSpPr>
                    <a:spLocks noChangeShapeType="1"/>
                  </p:cNvSpPr>
                  <p:nvPr/>
                </p:nvSpPr>
                <p:spPr bwMode="auto">
                  <a:xfrm flipV="1">
                    <a:off x="2717801" y="4460876"/>
                    <a:ext cx="0" cy="133508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12">
                    <a:extLst>
                      <a:ext uri="{FF2B5EF4-FFF2-40B4-BE49-F238E27FC236}">
                        <a16:creationId xmlns:a16="http://schemas.microsoft.com/office/drawing/2014/main" id="{39226D94-65B4-C807-C98F-D81EFF338E2F}"/>
                      </a:ext>
                    </a:extLst>
                  </p:cNvPr>
                  <p:cNvSpPr>
                    <a:spLocks noChangeShapeType="1"/>
                  </p:cNvSpPr>
                  <p:nvPr/>
                </p:nvSpPr>
                <p:spPr bwMode="auto">
                  <a:xfrm>
                    <a:off x="3463926" y="3198813"/>
                    <a:ext cx="0" cy="126206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24">
                    <a:extLst>
                      <a:ext uri="{FF2B5EF4-FFF2-40B4-BE49-F238E27FC236}">
                        <a16:creationId xmlns:a16="http://schemas.microsoft.com/office/drawing/2014/main" id="{D9375419-A228-8E30-AAB6-539F7842FE69}"/>
                      </a:ext>
                    </a:extLst>
                  </p:cNvPr>
                  <p:cNvSpPr>
                    <a:spLocks noChangeShapeType="1"/>
                  </p:cNvSpPr>
                  <p:nvPr/>
                </p:nvSpPr>
                <p:spPr bwMode="auto">
                  <a:xfrm>
                    <a:off x="3463926" y="4460876"/>
                    <a:ext cx="0" cy="133508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8">
                    <a:extLst>
                      <a:ext uri="{FF2B5EF4-FFF2-40B4-BE49-F238E27FC236}">
                        <a16:creationId xmlns:a16="http://schemas.microsoft.com/office/drawing/2014/main" id="{724FEDBA-51D2-E9BD-20BA-43F4B52C5846}"/>
                      </a:ext>
                    </a:extLst>
                  </p:cNvPr>
                  <p:cNvSpPr>
                    <a:spLocks noChangeShapeType="1"/>
                  </p:cNvSpPr>
                  <p:nvPr/>
                </p:nvSpPr>
                <p:spPr bwMode="auto">
                  <a:xfrm flipH="1">
                    <a:off x="1227138" y="4460876"/>
                    <a:ext cx="7445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10">
                    <a:extLst>
                      <a:ext uri="{FF2B5EF4-FFF2-40B4-BE49-F238E27FC236}">
                        <a16:creationId xmlns:a16="http://schemas.microsoft.com/office/drawing/2014/main" id="{EEB2629B-1017-2F42-B127-697A1701F8CD}"/>
                      </a:ext>
                    </a:extLst>
                  </p:cNvPr>
                  <p:cNvSpPr>
                    <a:spLocks noChangeShapeType="1"/>
                  </p:cNvSpPr>
                  <p:nvPr/>
                </p:nvSpPr>
                <p:spPr bwMode="auto">
                  <a:xfrm flipH="1">
                    <a:off x="1971676" y="4460876"/>
                    <a:ext cx="7461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13">
                    <a:extLst>
                      <a:ext uri="{FF2B5EF4-FFF2-40B4-BE49-F238E27FC236}">
                        <a16:creationId xmlns:a16="http://schemas.microsoft.com/office/drawing/2014/main" id="{B5E816AB-FF7E-408E-79EC-8494A9FFA94F}"/>
                      </a:ext>
                    </a:extLst>
                  </p:cNvPr>
                  <p:cNvSpPr>
                    <a:spLocks noChangeShapeType="1"/>
                  </p:cNvSpPr>
                  <p:nvPr/>
                </p:nvSpPr>
                <p:spPr bwMode="auto">
                  <a:xfrm flipH="1">
                    <a:off x="2717801" y="4460876"/>
                    <a:ext cx="7461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15">
                    <a:extLst>
                      <a:ext uri="{FF2B5EF4-FFF2-40B4-BE49-F238E27FC236}">
                        <a16:creationId xmlns:a16="http://schemas.microsoft.com/office/drawing/2014/main" id="{EE8F3C6E-90D3-A697-D26C-119E89C8B7F1}"/>
                      </a:ext>
                    </a:extLst>
                  </p:cNvPr>
                  <p:cNvSpPr>
                    <a:spLocks noChangeShapeType="1"/>
                  </p:cNvSpPr>
                  <p:nvPr/>
                </p:nvSpPr>
                <p:spPr bwMode="auto">
                  <a:xfrm>
                    <a:off x="1971676" y="4460876"/>
                    <a:ext cx="7461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17">
                    <a:extLst>
                      <a:ext uri="{FF2B5EF4-FFF2-40B4-BE49-F238E27FC236}">
                        <a16:creationId xmlns:a16="http://schemas.microsoft.com/office/drawing/2014/main" id="{FDAAF813-D450-1686-26F8-BE4960943941}"/>
                      </a:ext>
                    </a:extLst>
                  </p:cNvPr>
                  <p:cNvSpPr>
                    <a:spLocks noChangeShapeType="1"/>
                  </p:cNvSpPr>
                  <p:nvPr/>
                </p:nvSpPr>
                <p:spPr bwMode="auto">
                  <a:xfrm flipH="1">
                    <a:off x="1971676" y="5795963"/>
                    <a:ext cx="7461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19">
                    <a:extLst>
                      <a:ext uri="{FF2B5EF4-FFF2-40B4-BE49-F238E27FC236}">
                        <a16:creationId xmlns:a16="http://schemas.microsoft.com/office/drawing/2014/main" id="{21A17038-3400-8BEF-C4A1-F622CB056074}"/>
                      </a:ext>
                    </a:extLst>
                  </p:cNvPr>
                  <p:cNvSpPr>
                    <a:spLocks noChangeShapeType="1"/>
                  </p:cNvSpPr>
                  <p:nvPr/>
                </p:nvSpPr>
                <p:spPr bwMode="auto">
                  <a:xfrm>
                    <a:off x="1227138" y="4460876"/>
                    <a:ext cx="7445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21">
                    <a:extLst>
                      <a:ext uri="{FF2B5EF4-FFF2-40B4-BE49-F238E27FC236}">
                        <a16:creationId xmlns:a16="http://schemas.microsoft.com/office/drawing/2014/main" id="{0C0DC867-B22E-265C-1445-2895274CFC52}"/>
                      </a:ext>
                    </a:extLst>
                  </p:cNvPr>
                  <p:cNvSpPr>
                    <a:spLocks noChangeShapeType="1"/>
                  </p:cNvSpPr>
                  <p:nvPr/>
                </p:nvSpPr>
                <p:spPr bwMode="auto">
                  <a:xfrm flipH="1">
                    <a:off x="1227138" y="5795963"/>
                    <a:ext cx="7445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23">
                    <a:extLst>
                      <a:ext uri="{FF2B5EF4-FFF2-40B4-BE49-F238E27FC236}">
                        <a16:creationId xmlns:a16="http://schemas.microsoft.com/office/drawing/2014/main" id="{B27EE28C-89C9-1816-64B7-6A200BBC1422}"/>
                      </a:ext>
                    </a:extLst>
                  </p:cNvPr>
                  <p:cNvSpPr>
                    <a:spLocks noChangeShapeType="1"/>
                  </p:cNvSpPr>
                  <p:nvPr/>
                </p:nvSpPr>
                <p:spPr bwMode="auto">
                  <a:xfrm>
                    <a:off x="2717801" y="4460876"/>
                    <a:ext cx="7461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25">
                    <a:extLst>
                      <a:ext uri="{FF2B5EF4-FFF2-40B4-BE49-F238E27FC236}">
                        <a16:creationId xmlns:a16="http://schemas.microsoft.com/office/drawing/2014/main" id="{1EFECD05-AB29-41E6-0830-084E2A04A2C6}"/>
                      </a:ext>
                    </a:extLst>
                  </p:cNvPr>
                  <p:cNvSpPr>
                    <a:spLocks noChangeShapeType="1"/>
                  </p:cNvSpPr>
                  <p:nvPr/>
                </p:nvSpPr>
                <p:spPr bwMode="auto">
                  <a:xfrm flipH="1">
                    <a:off x="2717801" y="5795963"/>
                    <a:ext cx="7461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TextBox 60">
                    <a:extLst>
                      <a:ext uri="{FF2B5EF4-FFF2-40B4-BE49-F238E27FC236}">
                        <a16:creationId xmlns:a16="http://schemas.microsoft.com/office/drawing/2014/main" id="{40CF5712-07BA-5E62-77FD-645A00445791}"/>
                      </a:ext>
                    </a:extLst>
                  </p:cNvPr>
                  <p:cNvSpPr txBox="1"/>
                  <p:nvPr/>
                </p:nvSpPr>
                <p:spPr>
                  <a:xfrm flipH="1">
                    <a:off x="296442" y="3051442"/>
                    <a:ext cx="662203" cy="369332"/>
                  </a:xfrm>
                  <a:prstGeom prst="rect">
                    <a:avLst/>
                  </a:prstGeom>
                  <a:noFill/>
                </p:spPr>
                <p:txBody>
                  <a:bodyPr wrap="square" rtlCol="0">
                    <a:spAutoFit/>
                  </a:bodyPr>
                  <a:lstStyle/>
                  <a:p>
                    <a:pPr algn="r"/>
                    <a:r>
                      <a:rPr lang="en-US" sz="1800" dirty="0">
                        <a:solidFill>
                          <a:srgbClr val="0000FF"/>
                        </a:solidFill>
                        <a:latin typeface="+mj-lt"/>
                      </a:rPr>
                      <a:t>1961</a:t>
                    </a:r>
                  </a:p>
                </p:txBody>
              </p:sp>
              <p:sp>
                <p:nvSpPr>
                  <p:cNvPr id="86" name="TextBox 85">
                    <a:extLst>
                      <a:ext uri="{FF2B5EF4-FFF2-40B4-BE49-F238E27FC236}">
                        <a16:creationId xmlns:a16="http://schemas.microsoft.com/office/drawing/2014/main" id="{9ADAA6D8-A767-6100-BC55-BB30D007EA90}"/>
                      </a:ext>
                    </a:extLst>
                  </p:cNvPr>
                  <p:cNvSpPr txBox="1"/>
                  <p:nvPr/>
                </p:nvSpPr>
                <p:spPr>
                  <a:xfrm flipH="1">
                    <a:off x="301358" y="3395571"/>
                    <a:ext cx="662203" cy="369332"/>
                  </a:xfrm>
                  <a:prstGeom prst="rect">
                    <a:avLst/>
                  </a:prstGeom>
                  <a:noFill/>
                </p:spPr>
                <p:txBody>
                  <a:bodyPr wrap="square" rtlCol="0">
                    <a:spAutoFit/>
                  </a:bodyPr>
                  <a:lstStyle/>
                  <a:p>
                    <a:pPr algn="r"/>
                    <a:r>
                      <a:rPr lang="en-US" sz="1800" dirty="0">
                        <a:solidFill>
                          <a:srgbClr val="0000FF"/>
                        </a:solidFill>
                        <a:latin typeface="+mj-lt"/>
                      </a:rPr>
                      <a:t>1976</a:t>
                    </a:r>
                  </a:p>
                </p:txBody>
              </p:sp>
            </p:grpSp>
            <p:sp>
              <p:nvSpPr>
                <p:cNvPr id="6" name="TextBox 5">
                  <a:extLst>
                    <a:ext uri="{FF2B5EF4-FFF2-40B4-BE49-F238E27FC236}">
                      <a16:creationId xmlns:a16="http://schemas.microsoft.com/office/drawing/2014/main" id="{1C89974F-D1E1-A051-0963-74B902AC1959}"/>
                    </a:ext>
                  </a:extLst>
                </p:cNvPr>
                <p:cNvSpPr txBox="1"/>
                <p:nvPr/>
              </p:nvSpPr>
              <p:spPr>
                <a:xfrm flipH="1">
                  <a:off x="217783" y="3916681"/>
                  <a:ext cx="662203" cy="369332"/>
                </a:xfrm>
                <a:prstGeom prst="rect">
                  <a:avLst/>
                </a:prstGeom>
                <a:noFill/>
              </p:spPr>
              <p:txBody>
                <a:bodyPr wrap="square" rtlCol="0">
                  <a:spAutoFit/>
                </a:bodyPr>
                <a:lstStyle/>
                <a:p>
                  <a:pPr algn="r"/>
                  <a:r>
                    <a:rPr lang="en-US" sz="1800" dirty="0">
                      <a:solidFill>
                        <a:srgbClr val="0000FF"/>
                      </a:solidFill>
                      <a:latin typeface="+mj-lt"/>
                    </a:rPr>
                    <a:t>1990</a:t>
                  </a:r>
                </a:p>
              </p:txBody>
            </p:sp>
          </p:grpSp>
        </p:grpSp>
        <p:grpSp>
          <p:nvGrpSpPr>
            <p:cNvPr id="91" name="Group 90">
              <a:extLst>
                <a:ext uri="{FF2B5EF4-FFF2-40B4-BE49-F238E27FC236}">
                  <a16:creationId xmlns:a16="http://schemas.microsoft.com/office/drawing/2014/main" id="{3686F033-D379-C4AE-43D7-9A4FD790C87A}"/>
                </a:ext>
              </a:extLst>
            </p:cNvPr>
            <p:cNvGrpSpPr/>
            <p:nvPr/>
          </p:nvGrpSpPr>
          <p:grpSpPr>
            <a:xfrm>
              <a:off x="5783213" y="3804521"/>
              <a:ext cx="3637384" cy="487097"/>
              <a:chOff x="1432609" y="3681984"/>
              <a:chExt cx="3637384" cy="487097"/>
            </a:xfrm>
          </p:grpSpPr>
          <p:sp>
            <p:nvSpPr>
              <p:cNvPr id="89" name="Freeform 5">
                <a:extLst>
                  <a:ext uri="{FF2B5EF4-FFF2-40B4-BE49-F238E27FC236}">
                    <a16:creationId xmlns:a16="http://schemas.microsoft.com/office/drawing/2014/main" id="{ADE79D5A-DAC5-C8D8-8107-383F63A636CD}"/>
                  </a:ext>
                </a:extLst>
              </p:cNvPr>
              <p:cNvSpPr>
                <a:spLocks/>
              </p:cNvSpPr>
              <p:nvPr/>
            </p:nvSpPr>
            <p:spPr bwMode="auto">
              <a:xfrm>
                <a:off x="2106130" y="3824593"/>
                <a:ext cx="2963863" cy="344488"/>
              </a:xfrm>
              <a:custGeom>
                <a:avLst/>
                <a:gdLst>
                  <a:gd name="T0" fmla="*/ 0 w 4428"/>
                  <a:gd name="T1" fmla="*/ 83 h 505"/>
                  <a:gd name="T2" fmla="*/ 305 w 4428"/>
                  <a:gd name="T3" fmla="*/ 72 h 505"/>
                  <a:gd name="T4" fmla="*/ 610 w 4428"/>
                  <a:gd name="T5" fmla="*/ 74 h 505"/>
                  <a:gd name="T6" fmla="*/ 914 w 4428"/>
                  <a:gd name="T7" fmla="*/ 95 h 505"/>
                  <a:gd name="T8" fmla="*/ 1214 w 4428"/>
                  <a:gd name="T9" fmla="*/ 140 h 505"/>
                  <a:gd name="T10" fmla="*/ 1305 w 4428"/>
                  <a:gd name="T11" fmla="*/ 166 h 505"/>
                  <a:gd name="T12" fmla="*/ 1392 w 4428"/>
                  <a:gd name="T13" fmla="*/ 204 h 505"/>
                  <a:gd name="T14" fmla="*/ 1558 w 4428"/>
                  <a:gd name="T15" fmla="*/ 299 h 505"/>
                  <a:gd name="T16" fmla="*/ 1724 w 4428"/>
                  <a:gd name="T17" fmla="*/ 397 h 505"/>
                  <a:gd name="T18" fmla="*/ 1810 w 4428"/>
                  <a:gd name="T19" fmla="*/ 438 h 505"/>
                  <a:gd name="T20" fmla="*/ 1900 w 4428"/>
                  <a:gd name="T21" fmla="*/ 469 h 505"/>
                  <a:gd name="T22" fmla="*/ 2030 w 4428"/>
                  <a:gd name="T23" fmla="*/ 496 h 505"/>
                  <a:gd name="T24" fmla="*/ 2165 w 4428"/>
                  <a:gd name="T25" fmla="*/ 505 h 505"/>
                  <a:gd name="T26" fmla="*/ 2299 w 4428"/>
                  <a:gd name="T27" fmla="*/ 497 h 505"/>
                  <a:gd name="T28" fmla="*/ 2428 w 4428"/>
                  <a:gd name="T29" fmla="*/ 469 h 505"/>
                  <a:gd name="T30" fmla="*/ 2526 w 4428"/>
                  <a:gd name="T31" fmla="*/ 432 h 505"/>
                  <a:gd name="T32" fmla="*/ 2619 w 4428"/>
                  <a:gd name="T33" fmla="*/ 383 h 505"/>
                  <a:gd name="T34" fmla="*/ 2798 w 4428"/>
                  <a:gd name="T35" fmla="*/ 269 h 505"/>
                  <a:gd name="T36" fmla="*/ 2978 w 4428"/>
                  <a:gd name="T37" fmla="*/ 158 h 505"/>
                  <a:gd name="T38" fmla="*/ 3072 w 4428"/>
                  <a:gd name="T39" fmla="*/ 114 h 505"/>
                  <a:gd name="T40" fmla="*/ 3171 w 4428"/>
                  <a:gd name="T41" fmla="*/ 83 h 505"/>
                  <a:gd name="T42" fmla="*/ 3481 w 4428"/>
                  <a:gd name="T43" fmla="*/ 29 h 505"/>
                  <a:gd name="T44" fmla="*/ 3796 w 4428"/>
                  <a:gd name="T45" fmla="*/ 4 h 505"/>
                  <a:gd name="T46" fmla="*/ 4113 w 4428"/>
                  <a:gd name="T47" fmla="*/ 0 h 505"/>
                  <a:gd name="T48" fmla="*/ 4428 w 4428"/>
                  <a:gd name="T49" fmla="*/ 12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28" h="505">
                    <a:moveTo>
                      <a:pt x="0" y="83"/>
                    </a:moveTo>
                    <a:lnTo>
                      <a:pt x="305" y="72"/>
                    </a:lnTo>
                    <a:lnTo>
                      <a:pt x="610" y="74"/>
                    </a:lnTo>
                    <a:lnTo>
                      <a:pt x="914" y="95"/>
                    </a:lnTo>
                    <a:lnTo>
                      <a:pt x="1214" y="140"/>
                    </a:lnTo>
                    <a:lnTo>
                      <a:pt x="1305" y="166"/>
                    </a:lnTo>
                    <a:lnTo>
                      <a:pt x="1392" y="204"/>
                    </a:lnTo>
                    <a:lnTo>
                      <a:pt x="1558" y="299"/>
                    </a:lnTo>
                    <a:lnTo>
                      <a:pt x="1724" y="397"/>
                    </a:lnTo>
                    <a:lnTo>
                      <a:pt x="1810" y="438"/>
                    </a:lnTo>
                    <a:lnTo>
                      <a:pt x="1900" y="469"/>
                    </a:lnTo>
                    <a:lnTo>
                      <a:pt x="2030" y="496"/>
                    </a:lnTo>
                    <a:lnTo>
                      <a:pt x="2165" y="505"/>
                    </a:lnTo>
                    <a:lnTo>
                      <a:pt x="2299" y="497"/>
                    </a:lnTo>
                    <a:lnTo>
                      <a:pt x="2428" y="469"/>
                    </a:lnTo>
                    <a:lnTo>
                      <a:pt x="2526" y="432"/>
                    </a:lnTo>
                    <a:lnTo>
                      <a:pt x="2619" y="383"/>
                    </a:lnTo>
                    <a:lnTo>
                      <a:pt x="2798" y="269"/>
                    </a:lnTo>
                    <a:lnTo>
                      <a:pt x="2978" y="158"/>
                    </a:lnTo>
                    <a:lnTo>
                      <a:pt x="3072" y="114"/>
                    </a:lnTo>
                    <a:lnTo>
                      <a:pt x="3171" y="83"/>
                    </a:lnTo>
                    <a:lnTo>
                      <a:pt x="3481" y="29"/>
                    </a:lnTo>
                    <a:lnTo>
                      <a:pt x="3796" y="4"/>
                    </a:lnTo>
                    <a:lnTo>
                      <a:pt x="4113" y="0"/>
                    </a:lnTo>
                    <a:lnTo>
                      <a:pt x="4428" y="12"/>
                    </a:lnTo>
                  </a:path>
                </a:pathLst>
              </a:custGeom>
              <a:noFill/>
              <a:ln w="15875">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TextBox 89">
                <a:extLst>
                  <a:ext uri="{FF2B5EF4-FFF2-40B4-BE49-F238E27FC236}">
                    <a16:creationId xmlns:a16="http://schemas.microsoft.com/office/drawing/2014/main" id="{E964048B-7DCB-71EE-AA9B-887ECA1981CB}"/>
                  </a:ext>
                </a:extLst>
              </p:cNvPr>
              <p:cNvSpPr txBox="1"/>
              <p:nvPr/>
            </p:nvSpPr>
            <p:spPr>
              <a:xfrm flipH="1">
                <a:off x="1432609" y="3681984"/>
                <a:ext cx="662203" cy="369332"/>
              </a:xfrm>
              <a:prstGeom prst="rect">
                <a:avLst/>
              </a:prstGeom>
              <a:noFill/>
            </p:spPr>
            <p:txBody>
              <a:bodyPr wrap="square" rtlCol="0">
                <a:spAutoFit/>
              </a:bodyPr>
              <a:lstStyle/>
              <a:p>
                <a:pPr algn="r"/>
                <a:r>
                  <a:rPr lang="en-US" sz="1800" dirty="0">
                    <a:solidFill>
                      <a:srgbClr val="0000FF"/>
                    </a:solidFill>
                    <a:latin typeface="+mj-lt"/>
                  </a:rPr>
                  <a:t>1961</a:t>
                </a:r>
              </a:p>
            </p:txBody>
          </p:sp>
        </p:grpSp>
      </p:grpSp>
    </p:spTree>
    <p:extLst>
      <p:ext uri="{BB962C8B-B14F-4D97-AF65-F5344CB8AC3E}">
        <p14:creationId xmlns:p14="http://schemas.microsoft.com/office/powerpoint/2010/main" val="27178493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1BBC0-9CCD-9F15-5AD2-2AD27B7FF08D}"/>
            </a:ext>
          </a:extLst>
        </p:cNvPr>
        <p:cNvGrpSpPr/>
        <p:nvPr/>
      </p:nvGrpSpPr>
      <p:grpSpPr>
        <a:xfrm>
          <a:off x="0" y="0"/>
          <a:ext cx="0" cy="0"/>
          <a:chOff x="0" y="0"/>
          <a:chExt cx="0" cy="0"/>
        </a:xfrm>
      </p:grpSpPr>
      <p:sp>
        <p:nvSpPr>
          <p:cNvPr id="224" name="Freeform: Shape 223">
            <a:extLst>
              <a:ext uri="{FF2B5EF4-FFF2-40B4-BE49-F238E27FC236}">
                <a16:creationId xmlns:a16="http://schemas.microsoft.com/office/drawing/2014/main" id="{A4DB585B-BF0C-E166-9B49-2AF46B5A332B}"/>
              </a:ext>
            </a:extLst>
          </p:cNvPr>
          <p:cNvSpPr>
            <a:spLocks noChangeAspect="1"/>
          </p:cNvSpPr>
          <p:nvPr/>
        </p:nvSpPr>
        <p:spPr>
          <a:xfrm>
            <a:off x="6950393" y="4369601"/>
            <a:ext cx="2971800" cy="1122267"/>
          </a:xfrm>
          <a:custGeom>
            <a:avLst/>
            <a:gdLst>
              <a:gd name="connsiteX0" fmla="*/ 0 w 3784846"/>
              <a:gd name="connsiteY0" fmla="*/ 932155 h 1429304"/>
              <a:gd name="connsiteX1" fmla="*/ 159798 w 3784846"/>
              <a:gd name="connsiteY1" fmla="*/ 867052 h 1429304"/>
              <a:gd name="connsiteX2" fmla="*/ 331433 w 3784846"/>
              <a:gd name="connsiteY2" fmla="*/ 751642 h 1429304"/>
              <a:gd name="connsiteX3" fmla="*/ 446842 w 3784846"/>
              <a:gd name="connsiteY3" fmla="*/ 633273 h 1429304"/>
              <a:gd name="connsiteX4" fmla="*/ 591844 w 3784846"/>
              <a:gd name="connsiteY4" fmla="*/ 520823 h 1429304"/>
              <a:gd name="connsiteX5" fmla="*/ 796031 w 3784846"/>
              <a:gd name="connsiteY5" fmla="*/ 384699 h 1429304"/>
              <a:gd name="connsiteX6" fmla="*/ 899604 w 3784846"/>
              <a:gd name="connsiteY6" fmla="*/ 304800 h 1429304"/>
              <a:gd name="connsiteX7" fmla="*/ 1094912 w 3784846"/>
              <a:gd name="connsiteY7" fmla="*/ 210104 h 1429304"/>
              <a:gd name="connsiteX8" fmla="*/ 1334609 w 3784846"/>
              <a:gd name="connsiteY8" fmla="*/ 115409 h 1429304"/>
              <a:gd name="connsiteX9" fmla="*/ 1630532 w 3784846"/>
              <a:gd name="connsiteY9" fmla="*/ 35510 h 1429304"/>
              <a:gd name="connsiteX10" fmla="*/ 1858392 w 3784846"/>
              <a:gd name="connsiteY10" fmla="*/ 0 h 1429304"/>
              <a:gd name="connsiteX11" fmla="*/ 2080334 w 3784846"/>
              <a:gd name="connsiteY11" fmla="*/ 17755 h 1429304"/>
              <a:gd name="connsiteX12" fmla="*/ 2195743 w 3784846"/>
              <a:gd name="connsiteY12" fmla="*/ 41429 h 1429304"/>
              <a:gd name="connsiteX13" fmla="*/ 2358501 w 3784846"/>
              <a:gd name="connsiteY13" fmla="*/ 153879 h 1429304"/>
              <a:gd name="connsiteX14" fmla="*/ 2536054 w 3784846"/>
              <a:gd name="connsiteY14" fmla="*/ 334392 h 1429304"/>
              <a:gd name="connsiteX15" fmla="*/ 2627790 w 3784846"/>
              <a:gd name="connsiteY15" fmla="*/ 440924 h 1429304"/>
              <a:gd name="connsiteX16" fmla="*/ 2710648 w 3784846"/>
              <a:gd name="connsiteY16" fmla="*/ 508986 h 1429304"/>
              <a:gd name="connsiteX17" fmla="*/ 2814221 w 3784846"/>
              <a:gd name="connsiteY17" fmla="*/ 556334 h 1429304"/>
              <a:gd name="connsiteX18" fmla="*/ 2917794 w 3784846"/>
              <a:gd name="connsiteY18" fmla="*/ 585926 h 1429304"/>
              <a:gd name="connsiteX19" fmla="*/ 3053918 w 3784846"/>
              <a:gd name="connsiteY19" fmla="*/ 606640 h 1429304"/>
              <a:gd name="connsiteX20" fmla="*/ 3198920 w 3784846"/>
              <a:gd name="connsiteY20" fmla="*/ 600722 h 1429304"/>
              <a:gd name="connsiteX21" fmla="*/ 3346881 w 3784846"/>
              <a:gd name="connsiteY21" fmla="*/ 582967 h 1429304"/>
              <a:gd name="connsiteX22" fmla="*/ 3491883 w 3784846"/>
              <a:gd name="connsiteY22" fmla="*/ 550415 h 1429304"/>
              <a:gd name="connsiteX23" fmla="*/ 3633926 w 3784846"/>
              <a:gd name="connsiteY23" fmla="*/ 506027 h 1429304"/>
              <a:gd name="connsiteX24" fmla="*/ 3784846 w 3784846"/>
              <a:gd name="connsiteY24" fmla="*/ 467557 h 1429304"/>
              <a:gd name="connsiteX25" fmla="*/ 3491883 w 3784846"/>
              <a:gd name="connsiteY25" fmla="*/ 754601 h 1429304"/>
              <a:gd name="connsiteX26" fmla="*/ 1674920 w 3784846"/>
              <a:gd name="connsiteY26" fmla="*/ 1429304 h 1429304"/>
              <a:gd name="connsiteX27" fmla="*/ 91736 w 3784846"/>
              <a:gd name="connsiteY27" fmla="*/ 1130423 h 1429304"/>
              <a:gd name="connsiteX28" fmla="*/ 0 w 3784846"/>
              <a:gd name="connsiteY28" fmla="*/ 932155 h 142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784846" h="1429304">
                <a:moveTo>
                  <a:pt x="0" y="932155"/>
                </a:moveTo>
                <a:lnTo>
                  <a:pt x="159798" y="867052"/>
                </a:lnTo>
                <a:lnTo>
                  <a:pt x="331433" y="751642"/>
                </a:lnTo>
                <a:lnTo>
                  <a:pt x="446842" y="633273"/>
                </a:lnTo>
                <a:lnTo>
                  <a:pt x="591844" y="520823"/>
                </a:lnTo>
                <a:lnTo>
                  <a:pt x="796031" y="384699"/>
                </a:lnTo>
                <a:lnTo>
                  <a:pt x="899604" y="304800"/>
                </a:lnTo>
                <a:lnTo>
                  <a:pt x="1094912" y="210104"/>
                </a:lnTo>
                <a:lnTo>
                  <a:pt x="1334609" y="115409"/>
                </a:lnTo>
                <a:lnTo>
                  <a:pt x="1630532" y="35510"/>
                </a:lnTo>
                <a:lnTo>
                  <a:pt x="1858392" y="0"/>
                </a:lnTo>
                <a:lnTo>
                  <a:pt x="2080334" y="17755"/>
                </a:lnTo>
                <a:lnTo>
                  <a:pt x="2195743" y="41429"/>
                </a:lnTo>
                <a:lnTo>
                  <a:pt x="2358501" y="153879"/>
                </a:lnTo>
                <a:lnTo>
                  <a:pt x="2536054" y="334392"/>
                </a:lnTo>
                <a:lnTo>
                  <a:pt x="2627790" y="440924"/>
                </a:lnTo>
                <a:lnTo>
                  <a:pt x="2710648" y="508986"/>
                </a:lnTo>
                <a:lnTo>
                  <a:pt x="2814221" y="556334"/>
                </a:lnTo>
                <a:lnTo>
                  <a:pt x="2917794" y="585926"/>
                </a:lnTo>
                <a:lnTo>
                  <a:pt x="3053918" y="606640"/>
                </a:lnTo>
                <a:lnTo>
                  <a:pt x="3198920" y="600722"/>
                </a:lnTo>
                <a:lnTo>
                  <a:pt x="3346881" y="582967"/>
                </a:lnTo>
                <a:lnTo>
                  <a:pt x="3491883" y="550415"/>
                </a:lnTo>
                <a:lnTo>
                  <a:pt x="3633926" y="506027"/>
                </a:lnTo>
                <a:lnTo>
                  <a:pt x="3784846" y="467557"/>
                </a:lnTo>
                <a:lnTo>
                  <a:pt x="3491883" y="754601"/>
                </a:lnTo>
                <a:lnTo>
                  <a:pt x="1674920" y="1429304"/>
                </a:lnTo>
                <a:lnTo>
                  <a:pt x="91736" y="1130423"/>
                </a:lnTo>
                <a:lnTo>
                  <a:pt x="0" y="932155"/>
                </a:lnTo>
                <a:close/>
              </a:path>
            </a:pathLst>
          </a:cu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D393E8-AEF6-D2BF-461F-BA13B182FC1C}"/>
              </a:ext>
            </a:extLst>
          </p:cNvPr>
          <p:cNvSpPr>
            <a:spLocks noGrp="1"/>
          </p:cNvSpPr>
          <p:nvPr>
            <p:ph type="title"/>
          </p:nvPr>
        </p:nvSpPr>
        <p:spPr/>
        <p:txBody>
          <a:bodyPr/>
          <a:lstStyle/>
          <a:p>
            <a:r>
              <a:rPr lang="en-US" dirty="0"/>
              <a:t>I. Reliction &amp; Erosion</a:t>
            </a:r>
          </a:p>
        </p:txBody>
      </p:sp>
      <p:sp>
        <p:nvSpPr>
          <p:cNvPr id="40" name="Content Placeholder 39">
            <a:extLst>
              <a:ext uri="{FF2B5EF4-FFF2-40B4-BE49-F238E27FC236}">
                <a16:creationId xmlns:a16="http://schemas.microsoft.com/office/drawing/2014/main" id="{692C44A5-C676-B0B9-8DA0-D2C71A039713}"/>
              </a:ext>
            </a:extLst>
          </p:cNvPr>
          <p:cNvSpPr>
            <a:spLocks noGrp="1"/>
          </p:cNvSpPr>
          <p:nvPr>
            <p:ph idx="1"/>
          </p:nvPr>
        </p:nvSpPr>
        <p:spPr/>
        <p:txBody>
          <a:bodyPr/>
          <a:lstStyle/>
          <a:p>
            <a:r>
              <a:rPr lang="en-US" dirty="0"/>
              <a:t>2. Erosion</a:t>
            </a:r>
          </a:p>
          <a:p>
            <a:pPr lvl="1"/>
            <a:r>
              <a:rPr lang="en-US" dirty="0"/>
              <a:t>a. Example One</a:t>
            </a:r>
          </a:p>
          <a:p>
            <a:pPr lvl="2"/>
            <a:r>
              <a:rPr lang="en-US" dirty="0"/>
              <a:t>Over a 21 year period river flow erodes the bank causing shore to move.</a:t>
            </a:r>
          </a:p>
          <a:p>
            <a:pPr lvl="2"/>
            <a:r>
              <a:rPr lang="en-US" dirty="0"/>
              <a:t>Bank stabilizes and maintains its position.</a:t>
            </a:r>
          </a:p>
          <a:p>
            <a:pPr lvl="2"/>
            <a:endParaRPr lang="en-US" dirty="0"/>
          </a:p>
          <a:p>
            <a:pPr lvl="3"/>
            <a:r>
              <a:rPr lang="en-US" dirty="0"/>
              <a:t>Eroded lands are gone, in some cases removing entire parcels, in others leaving behind remnants. Some previously inland parcels now have water frontage.</a:t>
            </a:r>
          </a:p>
        </p:txBody>
      </p:sp>
      <p:grpSp>
        <p:nvGrpSpPr>
          <p:cNvPr id="3" name="Group 2">
            <a:extLst>
              <a:ext uri="{FF2B5EF4-FFF2-40B4-BE49-F238E27FC236}">
                <a16:creationId xmlns:a16="http://schemas.microsoft.com/office/drawing/2014/main" id="{88E580A1-77D1-6196-7ABC-C1DEB3BAF48B}"/>
              </a:ext>
            </a:extLst>
          </p:cNvPr>
          <p:cNvGrpSpPr>
            <a:grpSpLocks noChangeAspect="1"/>
          </p:cNvGrpSpPr>
          <p:nvPr/>
        </p:nvGrpSpPr>
        <p:grpSpPr>
          <a:xfrm>
            <a:off x="1490977" y="3892892"/>
            <a:ext cx="4114800" cy="2817785"/>
            <a:chOff x="121443" y="2380"/>
            <a:chExt cx="5167313" cy="3538538"/>
          </a:xfrm>
        </p:grpSpPr>
        <p:grpSp>
          <p:nvGrpSpPr>
            <p:cNvPr id="4" name="Group 3">
              <a:extLst>
                <a:ext uri="{FF2B5EF4-FFF2-40B4-BE49-F238E27FC236}">
                  <a16:creationId xmlns:a16="http://schemas.microsoft.com/office/drawing/2014/main" id="{5345D1A2-803F-F012-130A-07541065AADC}"/>
                </a:ext>
              </a:extLst>
            </p:cNvPr>
            <p:cNvGrpSpPr/>
            <p:nvPr/>
          </p:nvGrpSpPr>
          <p:grpSpPr>
            <a:xfrm>
              <a:off x="581818" y="635792"/>
              <a:ext cx="3810001" cy="2905126"/>
              <a:chOff x="2139950" y="1387475"/>
              <a:chExt cx="3810001" cy="2905126"/>
            </a:xfrm>
          </p:grpSpPr>
          <p:grpSp>
            <p:nvGrpSpPr>
              <p:cNvPr id="12" name="Group 11">
                <a:extLst>
                  <a:ext uri="{FF2B5EF4-FFF2-40B4-BE49-F238E27FC236}">
                    <a16:creationId xmlns:a16="http://schemas.microsoft.com/office/drawing/2014/main" id="{48491AC7-FEEE-6428-DF6A-635743FC3F0E}"/>
                  </a:ext>
                </a:extLst>
              </p:cNvPr>
              <p:cNvGrpSpPr/>
              <p:nvPr/>
            </p:nvGrpSpPr>
            <p:grpSpPr>
              <a:xfrm>
                <a:off x="2159000" y="1387475"/>
                <a:ext cx="3790951" cy="2905126"/>
                <a:chOff x="2159000" y="1387475"/>
                <a:chExt cx="3790951" cy="2905126"/>
              </a:xfrm>
            </p:grpSpPr>
            <p:sp>
              <p:nvSpPr>
                <p:cNvPr id="32" name="Freeform 36">
                  <a:extLst>
                    <a:ext uri="{FF2B5EF4-FFF2-40B4-BE49-F238E27FC236}">
                      <a16:creationId xmlns:a16="http://schemas.microsoft.com/office/drawing/2014/main" id="{DCF23E30-6DAF-A1D4-608A-A69218614201}"/>
                    </a:ext>
                  </a:extLst>
                </p:cNvPr>
                <p:cNvSpPr>
                  <a:spLocks/>
                </p:cNvSpPr>
                <p:nvPr/>
              </p:nvSpPr>
              <p:spPr bwMode="auto">
                <a:xfrm>
                  <a:off x="2700338" y="2559050"/>
                  <a:ext cx="541338" cy="1495425"/>
                </a:xfrm>
                <a:custGeom>
                  <a:avLst/>
                  <a:gdLst>
                    <a:gd name="T0" fmla="*/ 0 w 341"/>
                    <a:gd name="T1" fmla="*/ 217 h 942"/>
                    <a:gd name="T2" fmla="*/ 0 w 341"/>
                    <a:gd name="T3" fmla="*/ 942 h 942"/>
                    <a:gd name="T4" fmla="*/ 341 w 341"/>
                    <a:gd name="T5" fmla="*/ 791 h 942"/>
                    <a:gd name="T6" fmla="*/ 341 w 341"/>
                    <a:gd name="T7" fmla="*/ 0 h 942"/>
                    <a:gd name="T8" fmla="*/ 341 w 341"/>
                    <a:gd name="T9" fmla="*/ 0 h 942"/>
                    <a:gd name="T10" fmla="*/ 0 w 341"/>
                    <a:gd name="T11" fmla="*/ 217 h 942"/>
                  </a:gdLst>
                  <a:ahLst/>
                  <a:cxnLst>
                    <a:cxn ang="0">
                      <a:pos x="T0" y="T1"/>
                    </a:cxn>
                    <a:cxn ang="0">
                      <a:pos x="T2" y="T3"/>
                    </a:cxn>
                    <a:cxn ang="0">
                      <a:pos x="T4" y="T5"/>
                    </a:cxn>
                    <a:cxn ang="0">
                      <a:pos x="T6" y="T7"/>
                    </a:cxn>
                    <a:cxn ang="0">
                      <a:pos x="T8" y="T9"/>
                    </a:cxn>
                    <a:cxn ang="0">
                      <a:pos x="T10" y="T11"/>
                    </a:cxn>
                  </a:cxnLst>
                  <a:rect l="0" t="0" r="r" b="b"/>
                  <a:pathLst>
                    <a:path w="341" h="942">
                      <a:moveTo>
                        <a:pt x="0" y="217"/>
                      </a:moveTo>
                      <a:lnTo>
                        <a:pt x="0" y="942"/>
                      </a:lnTo>
                      <a:lnTo>
                        <a:pt x="341" y="791"/>
                      </a:lnTo>
                      <a:lnTo>
                        <a:pt x="341" y="0"/>
                      </a:lnTo>
                      <a:lnTo>
                        <a:pt x="341" y="0"/>
                      </a:lnTo>
                      <a:lnTo>
                        <a:pt x="0" y="217"/>
                      </a:lnTo>
                      <a:close/>
                    </a:path>
                  </a:pathLst>
                </a:custGeom>
                <a:solidFill>
                  <a:srgbClr val="6CB41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37">
                  <a:extLst>
                    <a:ext uri="{FF2B5EF4-FFF2-40B4-BE49-F238E27FC236}">
                      <a16:creationId xmlns:a16="http://schemas.microsoft.com/office/drawing/2014/main" id="{BDFE5015-D7B0-4752-4A04-7B4E224986F1}"/>
                    </a:ext>
                  </a:extLst>
                </p:cNvPr>
                <p:cNvSpPr>
                  <a:spLocks/>
                </p:cNvSpPr>
                <p:nvPr/>
              </p:nvSpPr>
              <p:spPr bwMode="auto">
                <a:xfrm>
                  <a:off x="3783013" y="1387475"/>
                  <a:ext cx="541338" cy="993775"/>
                </a:xfrm>
                <a:custGeom>
                  <a:avLst/>
                  <a:gdLst>
                    <a:gd name="T0" fmla="*/ 341 w 341"/>
                    <a:gd name="T1" fmla="*/ 626 h 626"/>
                    <a:gd name="T2" fmla="*/ 341 w 341"/>
                    <a:gd name="T3" fmla="*/ 19 h 626"/>
                    <a:gd name="T4" fmla="*/ 330 w 341"/>
                    <a:gd name="T5" fmla="*/ 15 h 626"/>
                    <a:gd name="T6" fmla="*/ 312 w 341"/>
                    <a:gd name="T7" fmla="*/ 11 h 626"/>
                    <a:gd name="T8" fmla="*/ 294 w 341"/>
                    <a:gd name="T9" fmla="*/ 8 h 626"/>
                    <a:gd name="T10" fmla="*/ 270 w 341"/>
                    <a:gd name="T11" fmla="*/ 5 h 626"/>
                    <a:gd name="T12" fmla="*/ 246 w 341"/>
                    <a:gd name="T13" fmla="*/ 3 h 626"/>
                    <a:gd name="T14" fmla="*/ 222 w 341"/>
                    <a:gd name="T15" fmla="*/ 1 h 626"/>
                    <a:gd name="T16" fmla="*/ 198 w 341"/>
                    <a:gd name="T17" fmla="*/ 0 h 626"/>
                    <a:gd name="T18" fmla="*/ 174 w 341"/>
                    <a:gd name="T19" fmla="*/ 1 h 626"/>
                    <a:gd name="T20" fmla="*/ 149 w 341"/>
                    <a:gd name="T21" fmla="*/ 1 h 626"/>
                    <a:gd name="T22" fmla="*/ 125 w 341"/>
                    <a:gd name="T23" fmla="*/ 3 h 626"/>
                    <a:gd name="T24" fmla="*/ 101 w 341"/>
                    <a:gd name="T25" fmla="*/ 5 h 626"/>
                    <a:gd name="T26" fmla="*/ 77 w 341"/>
                    <a:gd name="T27" fmla="*/ 7 h 626"/>
                    <a:gd name="T28" fmla="*/ 53 w 341"/>
                    <a:gd name="T29" fmla="*/ 11 h 626"/>
                    <a:gd name="T30" fmla="*/ 29 w 341"/>
                    <a:gd name="T31" fmla="*/ 14 h 626"/>
                    <a:gd name="T32" fmla="*/ 5 w 341"/>
                    <a:gd name="T33" fmla="*/ 19 h 626"/>
                    <a:gd name="T34" fmla="*/ 0 w 341"/>
                    <a:gd name="T35" fmla="*/ 20 h 626"/>
                    <a:gd name="T36" fmla="*/ 0 w 341"/>
                    <a:gd name="T37" fmla="*/ 626 h 626"/>
                    <a:gd name="T38" fmla="*/ 341 w 341"/>
                    <a:gd name="T39" fmla="*/ 62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626">
                      <a:moveTo>
                        <a:pt x="341" y="626"/>
                      </a:moveTo>
                      <a:lnTo>
                        <a:pt x="341" y="19"/>
                      </a:lnTo>
                      <a:lnTo>
                        <a:pt x="330" y="15"/>
                      </a:lnTo>
                      <a:lnTo>
                        <a:pt x="312" y="11"/>
                      </a:lnTo>
                      <a:lnTo>
                        <a:pt x="294" y="8"/>
                      </a:lnTo>
                      <a:lnTo>
                        <a:pt x="270" y="5"/>
                      </a:lnTo>
                      <a:lnTo>
                        <a:pt x="246" y="3"/>
                      </a:lnTo>
                      <a:lnTo>
                        <a:pt x="222" y="1"/>
                      </a:lnTo>
                      <a:lnTo>
                        <a:pt x="198" y="0"/>
                      </a:lnTo>
                      <a:lnTo>
                        <a:pt x="174" y="1"/>
                      </a:lnTo>
                      <a:lnTo>
                        <a:pt x="149" y="1"/>
                      </a:lnTo>
                      <a:lnTo>
                        <a:pt x="125" y="3"/>
                      </a:lnTo>
                      <a:lnTo>
                        <a:pt x="101" y="5"/>
                      </a:lnTo>
                      <a:lnTo>
                        <a:pt x="77" y="7"/>
                      </a:lnTo>
                      <a:lnTo>
                        <a:pt x="53" y="11"/>
                      </a:lnTo>
                      <a:lnTo>
                        <a:pt x="29" y="14"/>
                      </a:lnTo>
                      <a:lnTo>
                        <a:pt x="5" y="19"/>
                      </a:lnTo>
                      <a:lnTo>
                        <a:pt x="0" y="20"/>
                      </a:lnTo>
                      <a:lnTo>
                        <a:pt x="0" y="626"/>
                      </a:lnTo>
                      <a:lnTo>
                        <a:pt x="341" y="626"/>
                      </a:lnTo>
                      <a:close/>
                    </a:path>
                  </a:pathLst>
                </a:custGeom>
                <a:solidFill>
                  <a:schemeClr val="accent6">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8">
                  <a:extLst>
                    <a:ext uri="{FF2B5EF4-FFF2-40B4-BE49-F238E27FC236}">
                      <a16:creationId xmlns:a16="http://schemas.microsoft.com/office/drawing/2014/main" id="{B919DA2D-BE61-BDC1-EAFF-BF768C294862}"/>
                    </a:ext>
                  </a:extLst>
                </p:cNvPr>
                <p:cNvSpPr>
                  <a:spLocks/>
                </p:cNvSpPr>
                <p:nvPr/>
              </p:nvSpPr>
              <p:spPr bwMode="auto">
                <a:xfrm>
                  <a:off x="4867275" y="2811463"/>
                  <a:ext cx="541338" cy="1125538"/>
                </a:xfrm>
                <a:custGeom>
                  <a:avLst/>
                  <a:gdLst>
                    <a:gd name="T0" fmla="*/ 341 w 341"/>
                    <a:gd name="T1" fmla="*/ 481 h 709"/>
                    <a:gd name="T2" fmla="*/ 341 w 341"/>
                    <a:gd name="T3" fmla="*/ 24 h 709"/>
                    <a:gd name="T4" fmla="*/ 0 w 341"/>
                    <a:gd name="T5" fmla="*/ 0 h 709"/>
                    <a:gd name="T6" fmla="*/ 0 w 341"/>
                    <a:gd name="T7" fmla="*/ 481 h 709"/>
                    <a:gd name="T8" fmla="*/ 0 w 341"/>
                    <a:gd name="T9" fmla="*/ 633 h 709"/>
                    <a:gd name="T10" fmla="*/ 341 w 341"/>
                    <a:gd name="T11" fmla="*/ 709 h 709"/>
                    <a:gd name="T12" fmla="*/ 341 w 341"/>
                    <a:gd name="T13" fmla="*/ 481 h 709"/>
                  </a:gdLst>
                  <a:ahLst/>
                  <a:cxnLst>
                    <a:cxn ang="0">
                      <a:pos x="T0" y="T1"/>
                    </a:cxn>
                    <a:cxn ang="0">
                      <a:pos x="T2" y="T3"/>
                    </a:cxn>
                    <a:cxn ang="0">
                      <a:pos x="T4" y="T5"/>
                    </a:cxn>
                    <a:cxn ang="0">
                      <a:pos x="T6" y="T7"/>
                    </a:cxn>
                    <a:cxn ang="0">
                      <a:pos x="T8" y="T9"/>
                    </a:cxn>
                    <a:cxn ang="0">
                      <a:pos x="T10" y="T11"/>
                    </a:cxn>
                    <a:cxn ang="0">
                      <a:pos x="T12" y="T13"/>
                    </a:cxn>
                  </a:cxnLst>
                  <a:rect l="0" t="0" r="r" b="b"/>
                  <a:pathLst>
                    <a:path w="341" h="709">
                      <a:moveTo>
                        <a:pt x="341" y="481"/>
                      </a:moveTo>
                      <a:lnTo>
                        <a:pt x="341" y="24"/>
                      </a:lnTo>
                      <a:lnTo>
                        <a:pt x="0" y="0"/>
                      </a:lnTo>
                      <a:lnTo>
                        <a:pt x="0" y="481"/>
                      </a:lnTo>
                      <a:lnTo>
                        <a:pt x="0" y="633"/>
                      </a:lnTo>
                      <a:lnTo>
                        <a:pt x="341" y="709"/>
                      </a:lnTo>
                      <a:lnTo>
                        <a:pt x="341" y="481"/>
                      </a:lnTo>
                      <a:close/>
                    </a:path>
                  </a:pathLst>
                </a:custGeom>
                <a:solidFill>
                  <a:srgbClr val="FFBF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9">
                  <a:extLst>
                    <a:ext uri="{FF2B5EF4-FFF2-40B4-BE49-F238E27FC236}">
                      <a16:creationId xmlns:a16="http://schemas.microsoft.com/office/drawing/2014/main" id="{4D3B32C4-BDA5-D4E4-3A55-5EB8EB7A8967}"/>
                    </a:ext>
                  </a:extLst>
                </p:cNvPr>
                <p:cNvSpPr>
                  <a:spLocks/>
                </p:cNvSpPr>
                <p:nvPr/>
              </p:nvSpPr>
              <p:spPr bwMode="auto">
                <a:xfrm>
                  <a:off x="5408613" y="1839913"/>
                  <a:ext cx="541338" cy="1009650"/>
                </a:xfrm>
                <a:custGeom>
                  <a:avLst/>
                  <a:gdLst>
                    <a:gd name="T0" fmla="*/ 0 w 341"/>
                    <a:gd name="T1" fmla="*/ 87 h 636"/>
                    <a:gd name="T2" fmla="*/ 0 w 341"/>
                    <a:gd name="T3" fmla="*/ 413 h 636"/>
                    <a:gd name="T4" fmla="*/ 0 w 341"/>
                    <a:gd name="T5" fmla="*/ 636 h 636"/>
                    <a:gd name="T6" fmla="*/ 341 w 341"/>
                    <a:gd name="T7" fmla="*/ 567 h 636"/>
                    <a:gd name="T8" fmla="*/ 341 w 341"/>
                    <a:gd name="T9" fmla="*/ 0 h 636"/>
                    <a:gd name="T10" fmla="*/ 336 w 341"/>
                    <a:gd name="T11" fmla="*/ 2 h 636"/>
                    <a:gd name="T12" fmla="*/ 317 w 341"/>
                    <a:gd name="T13" fmla="*/ 9 h 636"/>
                    <a:gd name="T14" fmla="*/ 298 w 341"/>
                    <a:gd name="T15" fmla="*/ 16 h 636"/>
                    <a:gd name="T16" fmla="*/ 279 w 341"/>
                    <a:gd name="T17" fmla="*/ 23 h 636"/>
                    <a:gd name="T18" fmla="*/ 259 w 341"/>
                    <a:gd name="T19" fmla="*/ 30 h 636"/>
                    <a:gd name="T20" fmla="*/ 239 w 341"/>
                    <a:gd name="T21" fmla="*/ 36 h 636"/>
                    <a:gd name="T22" fmla="*/ 219 w 341"/>
                    <a:gd name="T23" fmla="*/ 42 h 636"/>
                    <a:gd name="T24" fmla="*/ 200 w 341"/>
                    <a:gd name="T25" fmla="*/ 48 h 636"/>
                    <a:gd name="T26" fmla="*/ 179 w 341"/>
                    <a:gd name="T27" fmla="*/ 54 h 636"/>
                    <a:gd name="T28" fmla="*/ 160 w 341"/>
                    <a:gd name="T29" fmla="*/ 59 h 636"/>
                    <a:gd name="T30" fmla="*/ 139 w 341"/>
                    <a:gd name="T31" fmla="*/ 64 h 636"/>
                    <a:gd name="T32" fmla="*/ 119 w 341"/>
                    <a:gd name="T33" fmla="*/ 68 h 636"/>
                    <a:gd name="T34" fmla="*/ 99 w 341"/>
                    <a:gd name="T35" fmla="*/ 72 h 636"/>
                    <a:gd name="T36" fmla="*/ 78 w 341"/>
                    <a:gd name="T37" fmla="*/ 76 h 636"/>
                    <a:gd name="T38" fmla="*/ 58 w 341"/>
                    <a:gd name="T39" fmla="*/ 79 h 636"/>
                    <a:gd name="T40" fmla="*/ 38 w 341"/>
                    <a:gd name="T41" fmla="*/ 82 h 636"/>
                    <a:gd name="T42" fmla="*/ 17 w 341"/>
                    <a:gd name="T43" fmla="*/ 85 h 636"/>
                    <a:gd name="T44" fmla="*/ 0 w 341"/>
                    <a:gd name="T45" fmla="*/ 87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1" h="636">
                      <a:moveTo>
                        <a:pt x="0" y="87"/>
                      </a:moveTo>
                      <a:lnTo>
                        <a:pt x="0" y="413"/>
                      </a:lnTo>
                      <a:lnTo>
                        <a:pt x="0" y="636"/>
                      </a:lnTo>
                      <a:lnTo>
                        <a:pt x="341" y="567"/>
                      </a:lnTo>
                      <a:lnTo>
                        <a:pt x="341" y="0"/>
                      </a:lnTo>
                      <a:lnTo>
                        <a:pt x="336" y="2"/>
                      </a:lnTo>
                      <a:lnTo>
                        <a:pt x="317" y="9"/>
                      </a:lnTo>
                      <a:lnTo>
                        <a:pt x="298" y="16"/>
                      </a:lnTo>
                      <a:lnTo>
                        <a:pt x="279" y="23"/>
                      </a:lnTo>
                      <a:lnTo>
                        <a:pt x="259" y="30"/>
                      </a:lnTo>
                      <a:lnTo>
                        <a:pt x="239" y="36"/>
                      </a:lnTo>
                      <a:lnTo>
                        <a:pt x="219" y="42"/>
                      </a:lnTo>
                      <a:lnTo>
                        <a:pt x="200" y="48"/>
                      </a:lnTo>
                      <a:lnTo>
                        <a:pt x="179" y="54"/>
                      </a:lnTo>
                      <a:lnTo>
                        <a:pt x="160" y="59"/>
                      </a:lnTo>
                      <a:lnTo>
                        <a:pt x="139" y="64"/>
                      </a:lnTo>
                      <a:lnTo>
                        <a:pt x="119" y="68"/>
                      </a:lnTo>
                      <a:lnTo>
                        <a:pt x="99" y="72"/>
                      </a:lnTo>
                      <a:lnTo>
                        <a:pt x="78" y="76"/>
                      </a:lnTo>
                      <a:lnTo>
                        <a:pt x="58" y="79"/>
                      </a:lnTo>
                      <a:lnTo>
                        <a:pt x="38" y="82"/>
                      </a:lnTo>
                      <a:lnTo>
                        <a:pt x="17" y="85"/>
                      </a:lnTo>
                      <a:lnTo>
                        <a:pt x="0" y="87"/>
                      </a:lnTo>
                      <a:close/>
                    </a:path>
                  </a:pathLst>
                </a:custGeom>
                <a:solidFill>
                  <a:srgbClr val="C39BE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40">
                  <a:extLst>
                    <a:ext uri="{FF2B5EF4-FFF2-40B4-BE49-F238E27FC236}">
                      <a16:creationId xmlns:a16="http://schemas.microsoft.com/office/drawing/2014/main" id="{FCF80E34-A350-C5AE-B2BC-F19D94F484E1}"/>
                    </a:ext>
                  </a:extLst>
                </p:cNvPr>
                <p:cNvSpPr>
                  <a:spLocks/>
                </p:cNvSpPr>
                <p:nvPr/>
              </p:nvSpPr>
              <p:spPr bwMode="auto">
                <a:xfrm>
                  <a:off x="5408613" y="2740025"/>
                  <a:ext cx="541338" cy="1316038"/>
                </a:xfrm>
                <a:custGeom>
                  <a:avLst/>
                  <a:gdLst>
                    <a:gd name="T0" fmla="*/ 0 w 341"/>
                    <a:gd name="T1" fmla="*/ 69 h 829"/>
                    <a:gd name="T2" fmla="*/ 0 w 341"/>
                    <a:gd name="T3" fmla="*/ 526 h 829"/>
                    <a:gd name="T4" fmla="*/ 0 w 341"/>
                    <a:gd name="T5" fmla="*/ 754 h 829"/>
                    <a:gd name="T6" fmla="*/ 341 w 341"/>
                    <a:gd name="T7" fmla="*/ 829 h 829"/>
                    <a:gd name="T8" fmla="*/ 341 w 341"/>
                    <a:gd name="T9" fmla="*/ 0 h 829"/>
                    <a:gd name="T10" fmla="*/ 0 w 341"/>
                    <a:gd name="T11" fmla="*/ 69 h 829"/>
                  </a:gdLst>
                  <a:ahLst/>
                  <a:cxnLst>
                    <a:cxn ang="0">
                      <a:pos x="T0" y="T1"/>
                    </a:cxn>
                    <a:cxn ang="0">
                      <a:pos x="T2" y="T3"/>
                    </a:cxn>
                    <a:cxn ang="0">
                      <a:pos x="T4" y="T5"/>
                    </a:cxn>
                    <a:cxn ang="0">
                      <a:pos x="T6" y="T7"/>
                    </a:cxn>
                    <a:cxn ang="0">
                      <a:pos x="T8" y="T9"/>
                    </a:cxn>
                    <a:cxn ang="0">
                      <a:pos x="T10" y="T11"/>
                    </a:cxn>
                  </a:cxnLst>
                  <a:rect l="0" t="0" r="r" b="b"/>
                  <a:pathLst>
                    <a:path w="341" h="829">
                      <a:moveTo>
                        <a:pt x="0" y="69"/>
                      </a:moveTo>
                      <a:lnTo>
                        <a:pt x="0" y="526"/>
                      </a:lnTo>
                      <a:lnTo>
                        <a:pt x="0" y="754"/>
                      </a:lnTo>
                      <a:lnTo>
                        <a:pt x="341" y="829"/>
                      </a:lnTo>
                      <a:lnTo>
                        <a:pt x="341" y="0"/>
                      </a:lnTo>
                      <a:lnTo>
                        <a:pt x="0" y="69"/>
                      </a:lnTo>
                      <a:close/>
                    </a:path>
                  </a:pathLst>
                </a:custGeom>
                <a:solidFill>
                  <a:srgbClr val="FF4F4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41">
                  <a:extLst>
                    <a:ext uri="{FF2B5EF4-FFF2-40B4-BE49-F238E27FC236}">
                      <a16:creationId xmlns:a16="http://schemas.microsoft.com/office/drawing/2014/main" id="{815B3077-021C-0764-62B2-EA7B8AA6D7F8}"/>
                    </a:ext>
                  </a:extLst>
                </p:cNvPr>
                <p:cNvSpPr>
                  <a:spLocks/>
                </p:cNvSpPr>
                <p:nvPr/>
              </p:nvSpPr>
              <p:spPr bwMode="auto">
                <a:xfrm>
                  <a:off x="4324350" y="1417638"/>
                  <a:ext cx="542925" cy="1393825"/>
                </a:xfrm>
                <a:custGeom>
                  <a:avLst/>
                  <a:gdLst>
                    <a:gd name="T0" fmla="*/ 0 w 342"/>
                    <a:gd name="T1" fmla="*/ 0 h 878"/>
                    <a:gd name="T2" fmla="*/ 0 w 342"/>
                    <a:gd name="T3" fmla="*/ 607 h 878"/>
                    <a:gd name="T4" fmla="*/ 342 w 342"/>
                    <a:gd name="T5" fmla="*/ 878 h 878"/>
                    <a:gd name="T6" fmla="*/ 342 w 342"/>
                    <a:gd name="T7" fmla="*/ 679 h 878"/>
                    <a:gd name="T8" fmla="*/ 342 w 342"/>
                    <a:gd name="T9" fmla="*/ 295 h 878"/>
                    <a:gd name="T10" fmla="*/ 338 w 342"/>
                    <a:gd name="T11" fmla="*/ 293 h 878"/>
                    <a:gd name="T12" fmla="*/ 323 w 342"/>
                    <a:gd name="T13" fmla="*/ 282 h 878"/>
                    <a:gd name="T14" fmla="*/ 308 w 342"/>
                    <a:gd name="T15" fmla="*/ 270 h 878"/>
                    <a:gd name="T16" fmla="*/ 293 w 342"/>
                    <a:gd name="T17" fmla="*/ 257 h 878"/>
                    <a:gd name="T18" fmla="*/ 279 w 342"/>
                    <a:gd name="T19" fmla="*/ 244 h 878"/>
                    <a:gd name="T20" fmla="*/ 265 w 342"/>
                    <a:gd name="T21" fmla="*/ 230 h 878"/>
                    <a:gd name="T22" fmla="*/ 251 w 342"/>
                    <a:gd name="T23" fmla="*/ 216 h 878"/>
                    <a:gd name="T24" fmla="*/ 238 w 342"/>
                    <a:gd name="T25" fmla="*/ 202 h 878"/>
                    <a:gd name="T26" fmla="*/ 224 w 342"/>
                    <a:gd name="T27" fmla="*/ 187 h 878"/>
                    <a:gd name="T28" fmla="*/ 210 w 342"/>
                    <a:gd name="T29" fmla="*/ 172 h 878"/>
                    <a:gd name="T30" fmla="*/ 197 w 342"/>
                    <a:gd name="T31" fmla="*/ 158 h 878"/>
                    <a:gd name="T32" fmla="*/ 183 w 342"/>
                    <a:gd name="T33" fmla="*/ 143 h 878"/>
                    <a:gd name="T34" fmla="*/ 170 w 342"/>
                    <a:gd name="T35" fmla="*/ 128 h 878"/>
                    <a:gd name="T36" fmla="*/ 156 w 342"/>
                    <a:gd name="T37" fmla="*/ 114 h 878"/>
                    <a:gd name="T38" fmla="*/ 142 w 342"/>
                    <a:gd name="T39" fmla="*/ 100 h 878"/>
                    <a:gd name="T40" fmla="*/ 128 w 342"/>
                    <a:gd name="T41" fmla="*/ 86 h 878"/>
                    <a:gd name="T42" fmla="*/ 114 w 342"/>
                    <a:gd name="T43" fmla="*/ 73 h 878"/>
                    <a:gd name="T44" fmla="*/ 99 w 342"/>
                    <a:gd name="T45" fmla="*/ 61 h 878"/>
                    <a:gd name="T46" fmla="*/ 85 w 342"/>
                    <a:gd name="T47" fmla="*/ 49 h 878"/>
                    <a:gd name="T48" fmla="*/ 70 w 342"/>
                    <a:gd name="T49" fmla="*/ 37 h 878"/>
                    <a:gd name="T50" fmla="*/ 55 w 342"/>
                    <a:gd name="T51" fmla="*/ 27 h 878"/>
                    <a:gd name="T52" fmla="*/ 39 w 342"/>
                    <a:gd name="T53" fmla="*/ 18 h 878"/>
                    <a:gd name="T54" fmla="*/ 23 w 342"/>
                    <a:gd name="T55" fmla="*/ 10 h 878"/>
                    <a:gd name="T56" fmla="*/ 6 w 342"/>
                    <a:gd name="T57" fmla="*/ 3 h 878"/>
                    <a:gd name="T58" fmla="*/ 0 w 342"/>
                    <a:gd name="T59" fmla="*/ 0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2" h="878">
                      <a:moveTo>
                        <a:pt x="0" y="0"/>
                      </a:moveTo>
                      <a:lnTo>
                        <a:pt x="0" y="607"/>
                      </a:lnTo>
                      <a:lnTo>
                        <a:pt x="342" y="878"/>
                      </a:lnTo>
                      <a:lnTo>
                        <a:pt x="342" y="679"/>
                      </a:lnTo>
                      <a:lnTo>
                        <a:pt x="342" y="295"/>
                      </a:lnTo>
                      <a:lnTo>
                        <a:pt x="338" y="293"/>
                      </a:lnTo>
                      <a:lnTo>
                        <a:pt x="323" y="282"/>
                      </a:lnTo>
                      <a:lnTo>
                        <a:pt x="308" y="270"/>
                      </a:lnTo>
                      <a:lnTo>
                        <a:pt x="293" y="257"/>
                      </a:lnTo>
                      <a:lnTo>
                        <a:pt x="279" y="244"/>
                      </a:lnTo>
                      <a:lnTo>
                        <a:pt x="265" y="230"/>
                      </a:lnTo>
                      <a:lnTo>
                        <a:pt x="251" y="216"/>
                      </a:lnTo>
                      <a:lnTo>
                        <a:pt x="238" y="202"/>
                      </a:lnTo>
                      <a:lnTo>
                        <a:pt x="224" y="187"/>
                      </a:lnTo>
                      <a:lnTo>
                        <a:pt x="210" y="172"/>
                      </a:lnTo>
                      <a:lnTo>
                        <a:pt x="197" y="158"/>
                      </a:lnTo>
                      <a:lnTo>
                        <a:pt x="183" y="143"/>
                      </a:lnTo>
                      <a:lnTo>
                        <a:pt x="170" y="128"/>
                      </a:lnTo>
                      <a:lnTo>
                        <a:pt x="156" y="114"/>
                      </a:lnTo>
                      <a:lnTo>
                        <a:pt x="142" y="100"/>
                      </a:lnTo>
                      <a:lnTo>
                        <a:pt x="128" y="86"/>
                      </a:lnTo>
                      <a:lnTo>
                        <a:pt x="114" y="73"/>
                      </a:lnTo>
                      <a:lnTo>
                        <a:pt x="99" y="61"/>
                      </a:lnTo>
                      <a:lnTo>
                        <a:pt x="85" y="49"/>
                      </a:lnTo>
                      <a:lnTo>
                        <a:pt x="70" y="37"/>
                      </a:lnTo>
                      <a:lnTo>
                        <a:pt x="55" y="27"/>
                      </a:lnTo>
                      <a:lnTo>
                        <a:pt x="39" y="18"/>
                      </a:lnTo>
                      <a:lnTo>
                        <a:pt x="23" y="10"/>
                      </a:lnTo>
                      <a:lnTo>
                        <a:pt x="6" y="3"/>
                      </a:lnTo>
                      <a:lnTo>
                        <a:pt x="0" y="0"/>
                      </a:lnTo>
                      <a:close/>
                    </a:path>
                  </a:pathLst>
                </a:custGeom>
                <a:solidFill>
                  <a:srgbClr val="CCC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42">
                  <a:extLst>
                    <a:ext uri="{FF2B5EF4-FFF2-40B4-BE49-F238E27FC236}">
                      <a16:creationId xmlns:a16="http://schemas.microsoft.com/office/drawing/2014/main" id="{B84EE9E9-4FDE-C83F-BF0F-9F4376AA34C1}"/>
                    </a:ext>
                  </a:extLst>
                </p:cNvPr>
                <p:cNvSpPr>
                  <a:spLocks/>
                </p:cNvSpPr>
                <p:nvPr/>
              </p:nvSpPr>
              <p:spPr bwMode="auto">
                <a:xfrm>
                  <a:off x="3241675" y="2381250"/>
                  <a:ext cx="541338" cy="1433513"/>
                </a:xfrm>
                <a:custGeom>
                  <a:avLst/>
                  <a:gdLst>
                    <a:gd name="T0" fmla="*/ 0 w 341"/>
                    <a:gd name="T1" fmla="*/ 112 h 903"/>
                    <a:gd name="T2" fmla="*/ 0 w 341"/>
                    <a:gd name="T3" fmla="*/ 903 h 903"/>
                    <a:gd name="T4" fmla="*/ 341 w 341"/>
                    <a:gd name="T5" fmla="*/ 752 h 903"/>
                    <a:gd name="T6" fmla="*/ 341 w 341"/>
                    <a:gd name="T7" fmla="*/ 0 h 903"/>
                    <a:gd name="T8" fmla="*/ 0 w 341"/>
                    <a:gd name="T9" fmla="*/ 112 h 903"/>
                  </a:gdLst>
                  <a:ahLst/>
                  <a:cxnLst>
                    <a:cxn ang="0">
                      <a:pos x="T0" y="T1"/>
                    </a:cxn>
                    <a:cxn ang="0">
                      <a:pos x="T2" y="T3"/>
                    </a:cxn>
                    <a:cxn ang="0">
                      <a:pos x="T4" y="T5"/>
                    </a:cxn>
                    <a:cxn ang="0">
                      <a:pos x="T6" y="T7"/>
                    </a:cxn>
                    <a:cxn ang="0">
                      <a:pos x="T8" y="T9"/>
                    </a:cxn>
                  </a:cxnLst>
                  <a:rect l="0" t="0" r="r" b="b"/>
                  <a:pathLst>
                    <a:path w="341" h="903">
                      <a:moveTo>
                        <a:pt x="0" y="112"/>
                      </a:moveTo>
                      <a:lnTo>
                        <a:pt x="0" y="903"/>
                      </a:lnTo>
                      <a:lnTo>
                        <a:pt x="341" y="752"/>
                      </a:lnTo>
                      <a:lnTo>
                        <a:pt x="341" y="0"/>
                      </a:lnTo>
                      <a:lnTo>
                        <a:pt x="0" y="112"/>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43">
                  <a:extLst>
                    <a:ext uri="{FF2B5EF4-FFF2-40B4-BE49-F238E27FC236}">
                      <a16:creationId xmlns:a16="http://schemas.microsoft.com/office/drawing/2014/main" id="{806EFE1A-47A4-276F-241B-5D2A69393B95}"/>
                    </a:ext>
                  </a:extLst>
                </p:cNvPr>
                <p:cNvSpPr>
                  <a:spLocks/>
                </p:cNvSpPr>
                <p:nvPr/>
              </p:nvSpPr>
              <p:spPr bwMode="auto">
                <a:xfrm>
                  <a:off x="2700338" y="1598613"/>
                  <a:ext cx="541338" cy="1304925"/>
                </a:xfrm>
                <a:custGeom>
                  <a:avLst/>
                  <a:gdLst>
                    <a:gd name="T0" fmla="*/ 0 w 341"/>
                    <a:gd name="T1" fmla="*/ 218 h 822"/>
                    <a:gd name="T2" fmla="*/ 0 w 341"/>
                    <a:gd name="T3" fmla="*/ 822 h 822"/>
                    <a:gd name="T4" fmla="*/ 341 w 341"/>
                    <a:gd name="T5" fmla="*/ 605 h 822"/>
                    <a:gd name="T6" fmla="*/ 341 w 341"/>
                    <a:gd name="T7" fmla="*/ 605 h 822"/>
                    <a:gd name="T8" fmla="*/ 341 w 341"/>
                    <a:gd name="T9" fmla="*/ 0 h 822"/>
                    <a:gd name="T10" fmla="*/ 313 w 341"/>
                    <a:gd name="T11" fmla="*/ 13 h 822"/>
                    <a:gd name="T12" fmla="*/ 290 w 341"/>
                    <a:gd name="T13" fmla="*/ 24 h 822"/>
                    <a:gd name="T14" fmla="*/ 268 w 341"/>
                    <a:gd name="T15" fmla="*/ 34 h 822"/>
                    <a:gd name="T16" fmla="*/ 247 w 341"/>
                    <a:gd name="T17" fmla="*/ 45 h 822"/>
                    <a:gd name="T18" fmla="*/ 225 w 341"/>
                    <a:gd name="T19" fmla="*/ 56 h 822"/>
                    <a:gd name="T20" fmla="*/ 190 w 341"/>
                    <a:gd name="T21" fmla="*/ 77 h 822"/>
                    <a:gd name="T22" fmla="*/ 166 w 341"/>
                    <a:gd name="T23" fmla="*/ 94 h 822"/>
                    <a:gd name="T24" fmla="*/ 136 w 341"/>
                    <a:gd name="T25" fmla="*/ 117 h 822"/>
                    <a:gd name="T26" fmla="*/ 129 w 341"/>
                    <a:gd name="T27" fmla="*/ 122 h 822"/>
                    <a:gd name="T28" fmla="*/ 122 w 341"/>
                    <a:gd name="T29" fmla="*/ 127 h 822"/>
                    <a:gd name="T30" fmla="*/ 115 w 341"/>
                    <a:gd name="T31" fmla="*/ 132 h 822"/>
                    <a:gd name="T32" fmla="*/ 109 w 341"/>
                    <a:gd name="T33" fmla="*/ 137 h 822"/>
                    <a:gd name="T34" fmla="*/ 102 w 341"/>
                    <a:gd name="T35" fmla="*/ 142 h 822"/>
                    <a:gd name="T36" fmla="*/ 89 w 341"/>
                    <a:gd name="T37" fmla="*/ 151 h 822"/>
                    <a:gd name="T38" fmla="*/ 75 w 341"/>
                    <a:gd name="T39" fmla="*/ 161 h 822"/>
                    <a:gd name="T40" fmla="*/ 62 w 341"/>
                    <a:gd name="T41" fmla="*/ 171 h 822"/>
                    <a:gd name="T42" fmla="*/ 49 w 341"/>
                    <a:gd name="T43" fmla="*/ 181 h 822"/>
                    <a:gd name="T44" fmla="*/ 35 w 341"/>
                    <a:gd name="T45" fmla="*/ 191 h 822"/>
                    <a:gd name="T46" fmla="*/ 22 w 341"/>
                    <a:gd name="T47" fmla="*/ 201 h 822"/>
                    <a:gd name="T48" fmla="*/ 9 w 341"/>
                    <a:gd name="T49" fmla="*/ 211 h 822"/>
                    <a:gd name="T50" fmla="*/ 0 w 341"/>
                    <a:gd name="T51" fmla="*/ 217 h 822"/>
                    <a:gd name="T52" fmla="*/ 0 w 341"/>
                    <a:gd name="T53" fmla="*/ 218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1" h="822">
                      <a:moveTo>
                        <a:pt x="0" y="218"/>
                      </a:moveTo>
                      <a:lnTo>
                        <a:pt x="0" y="822"/>
                      </a:lnTo>
                      <a:lnTo>
                        <a:pt x="341" y="605"/>
                      </a:lnTo>
                      <a:lnTo>
                        <a:pt x="341" y="605"/>
                      </a:lnTo>
                      <a:lnTo>
                        <a:pt x="341" y="0"/>
                      </a:lnTo>
                      <a:lnTo>
                        <a:pt x="313" y="13"/>
                      </a:lnTo>
                      <a:lnTo>
                        <a:pt x="290" y="24"/>
                      </a:lnTo>
                      <a:lnTo>
                        <a:pt x="268" y="34"/>
                      </a:lnTo>
                      <a:lnTo>
                        <a:pt x="247" y="45"/>
                      </a:lnTo>
                      <a:lnTo>
                        <a:pt x="225" y="56"/>
                      </a:lnTo>
                      <a:lnTo>
                        <a:pt x="190" y="77"/>
                      </a:lnTo>
                      <a:lnTo>
                        <a:pt x="166" y="94"/>
                      </a:lnTo>
                      <a:lnTo>
                        <a:pt x="136" y="117"/>
                      </a:lnTo>
                      <a:lnTo>
                        <a:pt x="129" y="122"/>
                      </a:lnTo>
                      <a:lnTo>
                        <a:pt x="122" y="127"/>
                      </a:lnTo>
                      <a:lnTo>
                        <a:pt x="115" y="132"/>
                      </a:lnTo>
                      <a:lnTo>
                        <a:pt x="109" y="137"/>
                      </a:lnTo>
                      <a:lnTo>
                        <a:pt x="102" y="142"/>
                      </a:lnTo>
                      <a:lnTo>
                        <a:pt x="89" y="151"/>
                      </a:lnTo>
                      <a:lnTo>
                        <a:pt x="75" y="161"/>
                      </a:lnTo>
                      <a:lnTo>
                        <a:pt x="62" y="171"/>
                      </a:lnTo>
                      <a:lnTo>
                        <a:pt x="49" y="181"/>
                      </a:lnTo>
                      <a:lnTo>
                        <a:pt x="35" y="191"/>
                      </a:lnTo>
                      <a:lnTo>
                        <a:pt x="22" y="201"/>
                      </a:lnTo>
                      <a:lnTo>
                        <a:pt x="9" y="211"/>
                      </a:lnTo>
                      <a:lnTo>
                        <a:pt x="0" y="217"/>
                      </a:lnTo>
                      <a:lnTo>
                        <a:pt x="0" y="218"/>
                      </a:lnTo>
                      <a:close/>
                    </a:path>
                  </a:pathLst>
                </a:custGeom>
                <a:solidFill>
                  <a:schemeClr val="accent6">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44">
                  <a:extLst>
                    <a:ext uri="{FF2B5EF4-FFF2-40B4-BE49-F238E27FC236}">
                      <a16:creationId xmlns:a16="http://schemas.microsoft.com/office/drawing/2014/main" id="{36DD57D9-35A1-09D7-A44C-CD3ABA981B6D}"/>
                    </a:ext>
                  </a:extLst>
                </p:cNvPr>
                <p:cNvSpPr>
                  <a:spLocks/>
                </p:cNvSpPr>
                <p:nvPr/>
              </p:nvSpPr>
              <p:spPr bwMode="auto">
                <a:xfrm>
                  <a:off x="4867275" y="1885950"/>
                  <a:ext cx="541338" cy="963613"/>
                </a:xfrm>
                <a:custGeom>
                  <a:avLst/>
                  <a:gdLst>
                    <a:gd name="T0" fmla="*/ 341 w 341"/>
                    <a:gd name="T1" fmla="*/ 384 h 607"/>
                    <a:gd name="T2" fmla="*/ 341 w 341"/>
                    <a:gd name="T3" fmla="*/ 58 h 607"/>
                    <a:gd name="T4" fmla="*/ 338 w 341"/>
                    <a:gd name="T5" fmla="*/ 58 h 607"/>
                    <a:gd name="T6" fmla="*/ 317 w 341"/>
                    <a:gd name="T7" fmla="*/ 60 h 607"/>
                    <a:gd name="T8" fmla="*/ 297 w 341"/>
                    <a:gd name="T9" fmla="*/ 61 h 607"/>
                    <a:gd name="T10" fmla="*/ 277 w 341"/>
                    <a:gd name="T11" fmla="*/ 62 h 607"/>
                    <a:gd name="T12" fmla="*/ 256 w 341"/>
                    <a:gd name="T13" fmla="*/ 62 h 607"/>
                    <a:gd name="T14" fmla="*/ 236 w 341"/>
                    <a:gd name="T15" fmla="*/ 62 h 607"/>
                    <a:gd name="T16" fmla="*/ 216 w 341"/>
                    <a:gd name="T17" fmla="*/ 61 h 607"/>
                    <a:gd name="T18" fmla="*/ 196 w 341"/>
                    <a:gd name="T19" fmla="*/ 60 h 607"/>
                    <a:gd name="T20" fmla="*/ 175 w 341"/>
                    <a:gd name="T21" fmla="*/ 58 h 607"/>
                    <a:gd name="T22" fmla="*/ 156 w 341"/>
                    <a:gd name="T23" fmla="*/ 55 h 607"/>
                    <a:gd name="T24" fmla="*/ 136 w 341"/>
                    <a:gd name="T25" fmla="*/ 52 h 607"/>
                    <a:gd name="T26" fmla="*/ 116 w 341"/>
                    <a:gd name="T27" fmla="*/ 49 h 607"/>
                    <a:gd name="T28" fmla="*/ 96 w 341"/>
                    <a:gd name="T29" fmla="*/ 45 h 607"/>
                    <a:gd name="T30" fmla="*/ 78 w 341"/>
                    <a:gd name="T31" fmla="*/ 40 h 607"/>
                    <a:gd name="T32" fmla="*/ 61 w 341"/>
                    <a:gd name="T33" fmla="*/ 34 h 607"/>
                    <a:gd name="T34" fmla="*/ 44 w 341"/>
                    <a:gd name="T35" fmla="*/ 26 h 607"/>
                    <a:gd name="T36" fmla="*/ 27 w 341"/>
                    <a:gd name="T37" fmla="*/ 18 h 607"/>
                    <a:gd name="T38" fmla="*/ 12 w 341"/>
                    <a:gd name="T39" fmla="*/ 9 h 607"/>
                    <a:gd name="T40" fmla="*/ 0 w 341"/>
                    <a:gd name="T41" fmla="*/ 0 h 607"/>
                    <a:gd name="T42" fmla="*/ 0 w 341"/>
                    <a:gd name="T43" fmla="*/ 384 h 607"/>
                    <a:gd name="T44" fmla="*/ 0 w 341"/>
                    <a:gd name="T45" fmla="*/ 583 h 607"/>
                    <a:gd name="T46" fmla="*/ 341 w 341"/>
                    <a:gd name="T47" fmla="*/ 607 h 607"/>
                    <a:gd name="T48" fmla="*/ 341 w 341"/>
                    <a:gd name="T49" fmla="*/ 384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1" h="607">
                      <a:moveTo>
                        <a:pt x="341" y="384"/>
                      </a:moveTo>
                      <a:lnTo>
                        <a:pt x="341" y="58"/>
                      </a:lnTo>
                      <a:lnTo>
                        <a:pt x="338" y="58"/>
                      </a:lnTo>
                      <a:lnTo>
                        <a:pt x="317" y="60"/>
                      </a:lnTo>
                      <a:lnTo>
                        <a:pt x="297" y="61"/>
                      </a:lnTo>
                      <a:lnTo>
                        <a:pt x="277" y="62"/>
                      </a:lnTo>
                      <a:lnTo>
                        <a:pt x="256" y="62"/>
                      </a:lnTo>
                      <a:lnTo>
                        <a:pt x="236" y="62"/>
                      </a:lnTo>
                      <a:lnTo>
                        <a:pt x="216" y="61"/>
                      </a:lnTo>
                      <a:lnTo>
                        <a:pt x="196" y="60"/>
                      </a:lnTo>
                      <a:lnTo>
                        <a:pt x="175" y="58"/>
                      </a:lnTo>
                      <a:lnTo>
                        <a:pt x="156" y="55"/>
                      </a:lnTo>
                      <a:lnTo>
                        <a:pt x="136" y="52"/>
                      </a:lnTo>
                      <a:lnTo>
                        <a:pt x="116" y="49"/>
                      </a:lnTo>
                      <a:lnTo>
                        <a:pt x="96" y="45"/>
                      </a:lnTo>
                      <a:lnTo>
                        <a:pt x="78" y="40"/>
                      </a:lnTo>
                      <a:lnTo>
                        <a:pt x="61" y="34"/>
                      </a:lnTo>
                      <a:lnTo>
                        <a:pt x="44" y="26"/>
                      </a:lnTo>
                      <a:lnTo>
                        <a:pt x="27" y="18"/>
                      </a:lnTo>
                      <a:lnTo>
                        <a:pt x="12" y="9"/>
                      </a:lnTo>
                      <a:lnTo>
                        <a:pt x="0" y="0"/>
                      </a:lnTo>
                      <a:lnTo>
                        <a:pt x="0" y="384"/>
                      </a:lnTo>
                      <a:lnTo>
                        <a:pt x="0" y="583"/>
                      </a:lnTo>
                      <a:lnTo>
                        <a:pt x="341" y="607"/>
                      </a:lnTo>
                      <a:lnTo>
                        <a:pt x="341" y="384"/>
                      </a:lnTo>
                      <a:close/>
                    </a:path>
                  </a:pathLst>
                </a:custGeom>
                <a:solidFill>
                  <a:srgbClr val="0099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5">
                  <a:extLst>
                    <a:ext uri="{FF2B5EF4-FFF2-40B4-BE49-F238E27FC236}">
                      <a16:creationId xmlns:a16="http://schemas.microsoft.com/office/drawing/2014/main" id="{2275FF8C-91C8-DD9F-77AE-6168059830E5}"/>
                    </a:ext>
                  </a:extLst>
                </p:cNvPr>
                <p:cNvSpPr>
                  <a:spLocks/>
                </p:cNvSpPr>
                <p:nvPr/>
              </p:nvSpPr>
              <p:spPr bwMode="auto">
                <a:xfrm>
                  <a:off x="3783013" y="2381250"/>
                  <a:ext cx="541338" cy="1314450"/>
                </a:xfrm>
                <a:custGeom>
                  <a:avLst/>
                  <a:gdLst>
                    <a:gd name="T0" fmla="*/ 341 w 341"/>
                    <a:gd name="T1" fmla="*/ 752 h 828"/>
                    <a:gd name="T2" fmla="*/ 341 w 341"/>
                    <a:gd name="T3" fmla="*/ 72 h 828"/>
                    <a:gd name="T4" fmla="*/ 341 w 341"/>
                    <a:gd name="T5" fmla="*/ 46 h 828"/>
                    <a:gd name="T6" fmla="*/ 341 w 341"/>
                    <a:gd name="T7" fmla="*/ 0 h 828"/>
                    <a:gd name="T8" fmla="*/ 0 w 341"/>
                    <a:gd name="T9" fmla="*/ 0 h 828"/>
                    <a:gd name="T10" fmla="*/ 0 w 341"/>
                    <a:gd name="T11" fmla="*/ 752 h 828"/>
                    <a:gd name="T12" fmla="*/ 341 w 341"/>
                    <a:gd name="T13" fmla="*/ 828 h 828"/>
                    <a:gd name="T14" fmla="*/ 341 w 341"/>
                    <a:gd name="T15" fmla="*/ 752 h 8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828">
                      <a:moveTo>
                        <a:pt x="341" y="752"/>
                      </a:moveTo>
                      <a:lnTo>
                        <a:pt x="341" y="72"/>
                      </a:lnTo>
                      <a:lnTo>
                        <a:pt x="341" y="46"/>
                      </a:lnTo>
                      <a:lnTo>
                        <a:pt x="341" y="0"/>
                      </a:lnTo>
                      <a:lnTo>
                        <a:pt x="0" y="0"/>
                      </a:lnTo>
                      <a:lnTo>
                        <a:pt x="0" y="752"/>
                      </a:lnTo>
                      <a:lnTo>
                        <a:pt x="341" y="828"/>
                      </a:lnTo>
                      <a:lnTo>
                        <a:pt x="341" y="752"/>
                      </a:lnTo>
                      <a:close/>
                    </a:path>
                  </a:pathLst>
                </a:custGeom>
                <a:solidFill>
                  <a:srgbClr val="00FFB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6">
                  <a:extLst>
                    <a:ext uri="{FF2B5EF4-FFF2-40B4-BE49-F238E27FC236}">
                      <a16:creationId xmlns:a16="http://schemas.microsoft.com/office/drawing/2014/main" id="{A35CC99C-B3BE-3FFB-5CA9-BFB8BAEB8580}"/>
                    </a:ext>
                  </a:extLst>
                </p:cNvPr>
                <p:cNvSpPr>
                  <a:spLocks/>
                </p:cNvSpPr>
                <p:nvPr/>
              </p:nvSpPr>
              <p:spPr bwMode="auto">
                <a:xfrm>
                  <a:off x="2159000" y="2903538"/>
                  <a:ext cx="541338" cy="1389063"/>
                </a:xfrm>
                <a:custGeom>
                  <a:avLst/>
                  <a:gdLst>
                    <a:gd name="T0" fmla="*/ 0 w 341"/>
                    <a:gd name="T1" fmla="*/ 236 h 875"/>
                    <a:gd name="T2" fmla="*/ 0 w 341"/>
                    <a:gd name="T3" fmla="*/ 875 h 875"/>
                    <a:gd name="T4" fmla="*/ 341 w 341"/>
                    <a:gd name="T5" fmla="*/ 725 h 875"/>
                    <a:gd name="T6" fmla="*/ 341 w 341"/>
                    <a:gd name="T7" fmla="*/ 0 h 875"/>
                    <a:gd name="T8" fmla="*/ 0 w 341"/>
                    <a:gd name="T9" fmla="*/ 236 h 875"/>
                  </a:gdLst>
                  <a:ahLst/>
                  <a:cxnLst>
                    <a:cxn ang="0">
                      <a:pos x="T0" y="T1"/>
                    </a:cxn>
                    <a:cxn ang="0">
                      <a:pos x="T2" y="T3"/>
                    </a:cxn>
                    <a:cxn ang="0">
                      <a:pos x="T4" y="T5"/>
                    </a:cxn>
                    <a:cxn ang="0">
                      <a:pos x="T6" y="T7"/>
                    </a:cxn>
                    <a:cxn ang="0">
                      <a:pos x="T8" y="T9"/>
                    </a:cxn>
                  </a:cxnLst>
                  <a:rect l="0" t="0" r="r" b="b"/>
                  <a:pathLst>
                    <a:path w="341" h="875">
                      <a:moveTo>
                        <a:pt x="0" y="236"/>
                      </a:moveTo>
                      <a:lnTo>
                        <a:pt x="0" y="875"/>
                      </a:lnTo>
                      <a:lnTo>
                        <a:pt x="341" y="725"/>
                      </a:lnTo>
                      <a:lnTo>
                        <a:pt x="341" y="0"/>
                      </a:lnTo>
                      <a:lnTo>
                        <a:pt x="0" y="236"/>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8">
                  <a:extLst>
                    <a:ext uri="{FF2B5EF4-FFF2-40B4-BE49-F238E27FC236}">
                      <a16:creationId xmlns:a16="http://schemas.microsoft.com/office/drawing/2014/main" id="{4B9A2C1E-133A-0904-4499-D408E2ACFD96}"/>
                    </a:ext>
                  </a:extLst>
                </p:cNvPr>
                <p:cNvSpPr>
                  <a:spLocks/>
                </p:cNvSpPr>
                <p:nvPr/>
              </p:nvSpPr>
              <p:spPr bwMode="auto">
                <a:xfrm>
                  <a:off x="2159000" y="1944688"/>
                  <a:ext cx="541338" cy="1333500"/>
                </a:xfrm>
                <a:custGeom>
                  <a:avLst/>
                  <a:gdLst>
                    <a:gd name="T0" fmla="*/ 341 w 341"/>
                    <a:gd name="T1" fmla="*/ 604 h 840"/>
                    <a:gd name="T2" fmla="*/ 341 w 341"/>
                    <a:gd name="T3" fmla="*/ 0 h 840"/>
                    <a:gd name="T4" fmla="*/ 333 w 341"/>
                    <a:gd name="T5" fmla="*/ 6 h 840"/>
                    <a:gd name="T6" fmla="*/ 325 w 341"/>
                    <a:gd name="T7" fmla="*/ 13 h 840"/>
                    <a:gd name="T8" fmla="*/ 317 w 341"/>
                    <a:gd name="T9" fmla="*/ 19 h 840"/>
                    <a:gd name="T10" fmla="*/ 309 w 341"/>
                    <a:gd name="T11" fmla="*/ 26 h 840"/>
                    <a:gd name="T12" fmla="*/ 301 w 341"/>
                    <a:gd name="T13" fmla="*/ 33 h 840"/>
                    <a:gd name="T14" fmla="*/ 293 w 341"/>
                    <a:gd name="T15" fmla="*/ 40 h 840"/>
                    <a:gd name="T16" fmla="*/ 285 w 341"/>
                    <a:gd name="T17" fmla="*/ 47 h 840"/>
                    <a:gd name="T18" fmla="*/ 277 w 341"/>
                    <a:gd name="T19" fmla="*/ 55 h 840"/>
                    <a:gd name="T20" fmla="*/ 269 w 341"/>
                    <a:gd name="T21" fmla="*/ 62 h 840"/>
                    <a:gd name="T22" fmla="*/ 261 w 341"/>
                    <a:gd name="T23" fmla="*/ 69 h 840"/>
                    <a:gd name="T24" fmla="*/ 254 w 341"/>
                    <a:gd name="T25" fmla="*/ 76 h 840"/>
                    <a:gd name="T26" fmla="*/ 246 w 341"/>
                    <a:gd name="T27" fmla="*/ 83 h 840"/>
                    <a:gd name="T28" fmla="*/ 238 w 341"/>
                    <a:gd name="T29" fmla="*/ 90 h 840"/>
                    <a:gd name="T30" fmla="*/ 230 w 341"/>
                    <a:gd name="T31" fmla="*/ 97 h 840"/>
                    <a:gd name="T32" fmla="*/ 222 w 341"/>
                    <a:gd name="T33" fmla="*/ 105 h 840"/>
                    <a:gd name="T34" fmla="*/ 214 w 341"/>
                    <a:gd name="T35" fmla="*/ 112 h 840"/>
                    <a:gd name="T36" fmla="*/ 206 w 341"/>
                    <a:gd name="T37" fmla="*/ 119 h 840"/>
                    <a:gd name="T38" fmla="*/ 198 w 341"/>
                    <a:gd name="T39" fmla="*/ 125 h 840"/>
                    <a:gd name="T40" fmla="*/ 190 w 341"/>
                    <a:gd name="T41" fmla="*/ 132 h 840"/>
                    <a:gd name="T42" fmla="*/ 182 w 341"/>
                    <a:gd name="T43" fmla="*/ 139 h 840"/>
                    <a:gd name="T44" fmla="*/ 174 w 341"/>
                    <a:gd name="T45" fmla="*/ 145 h 840"/>
                    <a:gd name="T46" fmla="*/ 166 w 341"/>
                    <a:gd name="T47" fmla="*/ 152 h 840"/>
                    <a:gd name="T48" fmla="*/ 157 w 341"/>
                    <a:gd name="T49" fmla="*/ 158 h 840"/>
                    <a:gd name="T50" fmla="*/ 149 w 341"/>
                    <a:gd name="T51" fmla="*/ 164 h 840"/>
                    <a:gd name="T52" fmla="*/ 140 w 341"/>
                    <a:gd name="T53" fmla="*/ 170 h 840"/>
                    <a:gd name="T54" fmla="*/ 131 w 341"/>
                    <a:gd name="T55" fmla="*/ 176 h 840"/>
                    <a:gd name="T56" fmla="*/ 122 w 341"/>
                    <a:gd name="T57" fmla="*/ 181 h 840"/>
                    <a:gd name="T58" fmla="*/ 113 w 341"/>
                    <a:gd name="T59" fmla="*/ 186 h 840"/>
                    <a:gd name="T60" fmla="*/ 104 w 341"/>
                    <a:gd name="T61" fmla="*/ 191 h 840"/>
                    <a:gd name="T62" fmla="*/ 95 w 341"/>
                    <a:gd name="T63" fmla="*/ 196 h 840"/>
                    <a:gd name="T64" fmla="*/ 85 w 341"/>
                    <a:gd name="T65" fmla="*/ 201 h 840"/>
                    <a:gd name="T66" fmla="*/ 74 w 341"/>
                    <a:gd name="T67" fmla="*/ 206 h 840"/>
                    <a:gd name="T68" fmla="*/ 63 w 341"/>
                    <a:gd name="T69" fmla="*/ 211 h 840"/>
                    <a:gd name="T70" fmla="*/ 51 w 341"/>
                    <a:gd name="T71" fmla="*/ 216 h 840"/>
                    <a:gd name="T72" fmla="*/ 40 w 341"/>
                    <a:gd name="T73" fmla="*/ 220 h 840"/>
                    <a:gd name="T74" fmla="*/ 28 w 341"/>
                    <a:gd name="T75" fmla="*/ 225 h 840"/>
                    <a:gd name="T76" fmla="*/ 16 w 341"/>
                    <a:gd name="T77" fmla="*/ 229 h 840"/>
                    <a:gd name="T78" fmla="*/ 4 w 341"/>
                    <a:gd name="T79" fmla="*/ 233 h 840"/>
                    <a:gd name="T80" fmla="*/ 0 w 341"/>
                    <a:gd name="T81" fmla="*/ 235 h 840"/>
                    <a:gd name="T82" fmla="*/ 0 w 341"/>
                    <a:gd name="T83" fmla="*/ 840 h 840"/>
                    <a:gd name="T84" fmla="*/ 341 w 341"/>
                    <a:gd name="T85" fmla="*/ 604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1" h="840">
                      <a:moveTo>
                        <a:pt x="341" y="604"/>
                      </a:moveTo>
                      <a:lnTo>
                        <a:pt x="341" y="0"/>
                      </a:lnTo>
                      <a:lnTo>
                        <a:pt x="333" y="6"/>
                      </a:lnTo>
                      <a:lnTo>
                        <a:pt x="325" y="13"/>
                      </a:lnTo>
                      <a:lnTo>
                        <a:pt x="317" y="19"/>
                      </a:lnTo>
                      <a:lnTo>
                        <a:pt x="309" y="26"/>
                      </a:lnTo>
                      <a:lnTo>
                        <a:pt x="301" y="33"/>
                      </a:lnTo>
                      <a:lnTo>
                        <a:pt x="293" y="40"/>
                      </a:lnTo>
                      <a:lnTo>
                        <a:pt x="285" y="47"/>
                      </a:lnTo>
                      <a:lnTo>
                        <a:pt x="277" y="55"/>
                      </a:lnTo>
                      <a:lnTo>
                        <a:pt x="269" y="62"/>
                      </a:lnTo>
                      <a:lnTo>
                        <a:pt x="261" y="69"/>
                      </a:lnTo>
                      <a:lnTo>
                        <a:pt x="254" y="76"/>
                      </a:lnTo>
                      <a:lnTo>
                        <a:pt x="246" y="83"/>
                      </a:lnTo>
                      <a:lnTo>
                        <a:pt x="238" y="90"/>
                      </a:lnTo>
                      <a:lnTo>
                        <a:pt x="230" y="97"/>
                      </a:lnTo>
                      <a:lnTo>
                        <a:pt x="222" y="105"/>
                      </a:lnTo>
                      <a:lnTo>
                        <a:pt x="214" y="112"/>
                      </a:lnTo>
                      <a:lnTo>
                        <a:pt x="206" y="119"/>
                      </a:lnTo>
                      <a:lnTo>
                        <a:pt x="198" y="125"/>
                      </a:lnTo>
                      <a:lnTo>
                        <a:pt x="190" y="132"/>
                      </a:lnTo>
                      <a:lnTo>
                        <a:pt x="182" y="139"/>
                      </a:lnTo>
                      <a:lnTo>
                        <a:pt x="174" y="145"/>
                      </a:lnTo>
                      <a:lnTo>
                        <a:pt x="166" y="152"/>
                      </a:lnTo>
                      <a:lnTo>
                        <a:pt x="157" y="158"/>
                      </a:lnTo>
                      <a:lnTo>
                        <a:pt x="149" y="164"/>
                      </a:lnTo>
                      <a:lnTo>
                        <a:pt x="140" y="170"/>
                      </a:lnTo>
                      <a:lnTo>
                        <a:pt x="131" y="176"/>
                      </a:lnTo>
                      <a:lnTo>
                        <a:pt x="122" y="181"/>
                      </a:lnTo>
                      <a:lnTo>
                        <a:pt x="113" y="186"/>
                      </a:lnTo>
                      <a:lnTo>
                        <a:pt x="104" y="191"/>
                      </a:lnTo>
                      <a:lnTo>
                        <a:pt x="95" y="196"/>
                      </a:lnTo>
                      <a:lnTo>
                        <a:pt x="85" y="201"/>
                      </a:lnTo>
                      <a:lnTo>
                        <a:pt x="74" y="206"/>
                      </a:lnTo>
                      <a:lnTo>
                        <a:pt x="63" y="211"/>
                      </a:lnTo>
                      <a:lnTo>
                        <a:pt x="51" y="216"/>
                      </a:lnTo>
                      <a:lnTo>
                        <a:pt x="40" y="220"/>
                      </a:lnTo>
                      <a:lnTo>
                        <a:pt x="28" y="225"/>
                      </a:lnTo>
                      <a:lnTo>
                        <a:pt x="16" y="229"/>
                      </a:lnTo>
                      <a:lnTo>
                        <a:pt x="4" y="233"/>
                      </a:lnTo>
                      <a:lnTo>
                        <a:pt x="0" y="235"/>
                      </a:lnTo>
                      <a:lnTo>
                        <a:pt x="0" y="840"/>
                      </a:lnTo>
                      <a:lnTo>
                        <a:pt x="341" y="604"/>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9">
                  <a:extLst>
                    <a:ext uri="{FF2B5EF4-FFF2-40B4-BE49-F238E27FC236}">
                      <a16:creationId xmlns:a16="http://schemas.microsoft.com/office/drawing/2014/main" id="{8ED12D7E-C33F-6DDF-A0CF-04978E024933}"/>
                    </a:ext>
                  </a:extLst>
                </p:cNvPr>
                <p:cNvSpPr>
                  <a:spLocks/>
                </p:cNvSpPr>
                <p:nvPr/>
              </p:nvSpPr>
              <p:spPr bwMode="auto">
                <a:xfrm>
                  <a:off x="3241675" y="1419225"/>
                  <a:ext cx="541338" cy="1139825"/>
                </a:xfrm>
                <a:custGeom>
                  <a:avLst/>
                  <a:gdLst>
                    <a:gd name="T0" fmla="*/ 0 w 341"/>
                    <a:gd name="T1" fmla="*/ 113 h 718"/>
                    <a:gd name="T2" fmla="*/ 0 w 341"/>
                    <a:gd name="T3" fmla="*/ 718 h 718"/>
                    <a:gd name="T4" fmla="*/ 341 w 341"/>
                    <a:gd name="T5" fmla="*/ 606 h 718"/>
                    <a:gd name="T6" fmla="*/ 341 w 341"/>
                    <a:gd name="T7" fmla="*/ 0 h 718"/>
                    <a:gd name="T8" fmla="*/ 321 w 341"/>
                    <a:gd name="T9" fmla="*/ 4 h 718"/>
                    <a:gd name="T10" fmla="*/ 298 w 341"/>
                    <a:gd name="T11" fmla="*/ 9 h 718"/>
                    <a:gd name="T12" fmla="*/ 274 w 341"/>
                    <a:gd name="T13" fmla="*/ 15 h 718"/>
                    <a:gd name="T14" fmla="*/ 250 w 341"/>
                    <a:gd name="T15" fmla="*/ 21 h 718"/>
                    <a:gd name="T16" fmla="*/ 226 w 341"/>
                    <a:gd name="T17" fmla="*/ 28 h 718"/>
                    <a:gd name="T18" fmla="*/ 202 w 341"/>
                    <a:gd name="T19" fmla="*/ 35 h 718"/>
                    <a:gd name="T20" fmla="*/ 179 w 341"/>
                    <a:gd name="T21" fmla="*/ 43 h 718"/>
                    <a:gd name="T22" fmla="*/ 155 w 341"/>
                    <a:gd name="T23" fmla="*/ 51 h 718"/>
                    <a:gd name="T24" fmla="*/ 132 w 341"/>
                    <a:gd name="T25" fmla="*/ 60 h 718"/>
                    <a:gd name="T26" fmla="*/ 108 w 341"/>
                    <a:gd name="T27" fmla="*/ 68 h 718"/>
                    <a:gd name="T28" fmla="*/ 85 w 341"/>
                    <a:gd name="T29" fmla="*/ 77 h 718"/>
                    <a:gd name="T30" fmla="*/ 62 w 341"/>
                    <a:gd name="T31" fmla="*/ 87 h 718"/>
                    <a:gd name="T32" fmla="*/ 39 w 341"/>
                    <a:gd name="T33" fmla="*/ 96 h 718"/>
                    <a:gd name="T34" fmla="*/ 17 w 341"/>
                    <a:gd name="T35" fmla="*/ 106 h 718"/>
                    <a:gd name="T36" fmla="*/ 0 w 341"/>
                    <a:gd name="T37" fmla="*/ 113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1" h="718">
                      <a:moveTo>
                        <a:pt x="0" y="113"/>
                      </a:moveTo>
                      <a:lnTo>
                        <a:pt x="0" y="718"/>
                      </a:lnTo>
                      <a:lnTo>
                        <a:pt x="341" y="606"/>
                      </a:lnTo>
                      <a:lnTo>
                        <a:pt x="341" y="0"/>
                      </a:lnTo>
                      <a:lnTo>
                        <a:pt x="321" y="4"/>
                      </a:lnTo>
                      <a:lnTo>
                        <a:pt x="298" y="9"/>
                      </a:lnTo>
                      <a:lnTo>
                        <a:pt x="274" y="15"/>
                      </a:lnTo>
                      <a:lnTo>
                        <a:pt x="250" y="21"/>
                      </a:lnTo>
                      <a:lnTo>
                        <a:pt x="226" y="28"/>
                      </a:lnTo>
                      <a:lnTo>
                        <a:pt x="202" y="35"/>
                      </a:lnTo>
                      <a:lnTo>
                        <a:pt x="179" y="43"/>
                      </a:lnTo>
                      <a:lnTo>
                        <a:pt x="155" y="51"/>
                      </a:lnTo>
                      <a:lnTo>
                        <a:pt x="132" y="60"/>
                      </a:lnTo>
                      <a:lnTo>
                        <a:pt x="108" y="68"/>
                      </a:lnTo>
                      <a:lnTo>
                        <a:pt x="85" y="77"/>
                      </a:lnTo>
                      <a:lnTo>
                        <a:pt x="62" y="87"/>
                      </a:lnTo>
                      <a:lnTo>
                        <a:pt x="39" y="96"/>
                      </a:lnTo>
                      <a:lnTo>
                        <a:pt x="17" y="106"/>
                      </a:lnTo>
                      <a:lnTo>
                        <a:pt x="0" y="113"/>
                      </a:lnTo>
                      <a:close/>
                    </a:path>
                  </a:pathLst>
                </a:custGeom>
                <a:solidFill>
                  <a:srgbClr val="ED79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50">
                  <a:extLst>
                    <a:ext uri="{FF2B5EF4-FFF2-40B4-BE49-F238E27FC236}">
                      <a16:creationId xmlns:a16="http://schemas.microsoft.com/office/drawing/2014/main" id="{AA6C0D4B-7ED8-1FE3-E438-0786D7DC41EB}"/>
                    </a:ext>
                  </a:extLst>
                </p:cNvPr>
                <p:cNvSpPr>
                  <a:spLocks/>
                </p:cNvSpPr>
                <p:nvPr/>
              </p:nvSpPr>
              <p:spPr bwMode="auto">
                <a:xfrm>
                  <a:off x="4324350" y="2381250"/>
                  <a:ext cx="542925" cy="1435100"/>
                </a:xfrm>
                <a:custGeom>
                  <a:avLst/>
                  <a:gdLst>
                    <a:gd name="T0" fmla="*/ 0 w 342"/>
                    <a:gd name="T1" fmla="*/ 72 h 904"/>
                    <a:gd name="T2" fmla="*/ 0 w 342"/>
                    <a:gd name="T3" fmla="*/ 752 h 904"/>
                    <a:gd name="T4" fmla="*/ 0 w 342"/>
                    <a:gd name="T5" fmla="*/ 828 h 904"/>
                    <a:gd name="T6" fmla="*/ 342 w 342"/>
                    <a:gd name="T7" fmla="*/ 904 h 904"/>
                    <a:gd name="T8" fmla="*/ 342 w 342"/>
                    <a:gd name="T9" fmla="*/ 752 h 904"/>
                    <a:gd name="T10" fmla="*/ 342 w 342"/>
                    <a:gd name="T11" fmla="*/ 271 h 904"/>
                    <a:gd name="T12" fmla="*/ 0 w 342"/>
                    <a:gd name="T13" fmla="*/ 0 h 904"/>
                    <a:gd name="T14" fmla="*/ 0 w 342"/>
                    <a:gd name="T15" fmla="*/ 46 h 904"/>
                    <a:gd name="T16" fmla="*/ 0 w 342"/>
                    <a:gd name="T17" fmla="*/ 72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2" h="904">
                      <a:moveTo>
                        <a:pt x="0" y="72"/>
                      </a:moveTo>
                      <a:lnTo>
                        <a:pt x="0" y="752"/>
                      </a:lnTo>
                      <a:lnTo>
                        <a:pt x="0" y="828"/>
                      </a:lnTo>
                      <a:lnTo>
                        <a:pt x="342" y="904"/>
                      </a:lnTo>
                      <a:lnTo>
                        <a:pt x="342" y="752"/>
                      </a:lnTo>
                      <a:lnTo>
                        <a:pt x="342" y="271"/>
                      </a:lnTo>
                      <a:lnTo>
                        <a:pt x="0" y="0"/>
                      </a:lnTo>
                      <a:lnTo>
                        <a:pt x="0" y="46"/>
                      </a:lnTo>
                      <a:lnTo>
                        <a:pt x="0" y="72"/>
                      </a:lnTo>
                      <a:close/>
                    </a:path>
                  </a:pathLst>
                </a:custGeom>
                <a:solidFill>
                  <a:srgbClr val="BF7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 name="Line 5">
                <a:extLst>
                  <a:ext uri="{FF2B5EF4-FFF2-40B4-BE49-F238E27FC236}">
                    <a16:creationId xmlns:a16="http://schemas.microsoft.com/office/drawing/2014/main" id="{19613C24-EE16-E280-0178-3AA2C5074BE2}"/>
                  </a:ext>
                </a:extLst>
              </p:cNvPr>
              <p:cNvSpPr>
                <a:spLocks noChangeShapeType="1"/>
              </p:cNvSpPr>
              <p:nvPr/>
            </p:nvSpPr>
            <p:spPr bwMode="auto">
              <a:xfrm>
                <a:off x="3783013" y="2381250"/>
                <a:ext cx="54133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Line 6">
                <a:extLst>
                  <a:ext uri="{FF2B5EF4-FFF2-40B4-BE49-F238E27FC236}">
                    <a16:creationId xmlns:a16="http://schemas.microsoft.com/office/drawing/2014/main" id="{924AEFDD-3DCB-A897-07BD-C4425AC00E74}"/>
                  </a:ext>
                </a:extLst>
              </p:cNvPr>
              <p:cNvSpPr>
                <a:spLocks noChangeShapeType="1"/>
              </p:cNvSpPr>
              <p:nvPr/>
            </p:nvSpPr>
            <p:spPr bwMode="auto">
              <a:xfrm>
                <a:off x="4324350" y="2381250"/>
                <a:ext cx="542925" cy="4302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7">
                <a:extLst>
                  <a:ext uri="{FF2B5EF4-FFF2-40B4-BE49-F238E27FC236}">
                    <a16:creationId xmlns:a16="http://schemas.microsoft.com/office/drawing/2014/main" id="{F30AF43E-A5B5-9ABB-FE26-6E6F4E9578EA}"/>
                  </a:ext>
                </a:extLst>
              </p:cNvPr>
              <p:cNvSpPr>
                <a:spLocks noChangeShapeType="1"/>
              </p:cNvSpPr>
              <p:nvPr/>
            </p:nvSpPr>
            <p:spPr bwMode="auto">
              <a:xfrm>
                <a:off x="4867275" y="2811463"/>
                <a:ext cx="541338"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8">
                <a:extLst>
                  <a:ext uri="{FF2B5EF4-FFF2-40B4-BE49-F238E27FC236}">
                    <a16:creationId xmlns:a16="http://schemas.microsoft.com/office/drawing/2014/main" id="{7E6D816D-DAAE-900F-F7B5-AAB37FE3A536}"/>
                  </a:ext>
                </a:extLst>
              </p:cNvPr>
              <p:cNvSpPr>
                <a:spLocks noChangeShapeType="1"/>
              </p:cNvSpPr>
              <p:nvPr/>
            </p:nvSpPr>
            <p:spPr bwMode="auto">
              <a:xfrm flipV="1">
                <a:off x="5408613" y="2740025"/>
                <a:ext cx="541338" cy="1095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9">
                <a:extLst>
                  <a:ext uri="{FF2B5EF4-FFF2-40B4-BE49-F238E27FC236}">
                    <a16:creationId xmlns:a16="http://schemas.microsoft.com/office/drawing/2014/main" id="{3DBE8C0B-03A5-040D-0CB1-DB82310854AE}"/>
                  </a:ext>
                </a:extLst>
              </p:cNvPr>
              <p:cNvSpPr>
                <a:spLocks noChangeShapeType="1"/>
              </p:cNvSpPr>
              <p:nvPr/>
            </p:nvSpPr>
            <p:spPr bwMode="auto">
              <a:xfrm flipV="1">
                <a:off x="5949950" y="1839913"/>
                <a:ext cx="0" cy="9001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0">
                <a:extLst>
                  <a:ext uri="{FF2B5EF4-FFF2-40B4-BE49-F238E27FC236}">
                    <a16:creationId xmlns:a16="http://schemas.microsoft.com/office/drawing/2014/main" id="{EE08AB70-2F81-38DD-2BDE-91D5E38B48E1}"/>
                  </a:ext>
                </a:extLst>
              </p:cNvPr>
              <p:cNvSpPr>
                <a:spLocks noChangeShapeType="1"/>
              </p:cNvSpPr>
              <p:nvPr/>
            </p:nvSpPr>
            <p:spPr bwMode="auto">
              <a:xfrm flipV="1">
                <a:off x="5949950" y="2740025"/>
                <a:ext cx="0" cy="13160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1">
                <a:extLst>
                  <a:ext uri="{FF2B5EF4-FFF2-40B4-BE49-F238E27FC236}">
                    <a16:creationId xmlns:a16="http://schemas.microsoft.com/office/drawing/2014/main" id="{7DFB8C05-70B9-415F-36B4-ADB6AEABCA19}"/>
                  </a:ext>
                </a:extLst>
              </p:cNvPr>
              <p:cNvSpPr>
                <a:spLocks noChangeShapeType="1"/>
              </p:cNvSpPr>
              <p:nvPr/>
            </p:nvSpPr>
            <p:spPr bwMode="auto">
              <a:xfrm>
                <a:off x="5408613" y="2495550"/>
                <a:ext cx="0" cy="10795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2">
                <a:extLst>
                  <a:ext uri="{FF2B5EF4-FFF2-40B4-BE49-F238E27FC236}">
                    <a16:creationId xmlns:a16="http://schemas.microsoft.com/office/drawing/2014/main" id="{FD41A731-2908-35DC-75E1-447FC845C561}"/>
                  </a:ext>
                </a:extLst>
              </p:cNvPr>
              <p:cNvSpPr>
                <a:spLocks noChangeShapeType="1"/>
              </p:cNvSpPr>
              <p:nvPr/>
            </p:nvSpPr>
            <p:spPr bwMode="auto">
              <a:xfrm flipV="1">
                <a:off x="5408613" y="1978025"/>
                <a:ext cx="0" cy="8715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3">
                <a:extLst>
                  <a:ext uri="{FF2B5EF4-FFF2-40B4-BE49-F238E27FC236}">
                    <a16:creationId xmlns:a16="http://schemas.microsoft.com/office/drawing/2014/main" id="{0CFA6621-9C20-56B2-598C-6A366DD69950}"/>
                  </a:ext>
                </a:extLst>
              </p:cNvPr>
              <p:cNvSpPr>
                <a:spLocks noChangeShapeType="1"/>
              </p:cNvSpPr>
              <p:nvPr/>
            </p:nvSpPr>
            <p:spPr bwMode="auto">
              <a:xfrm flipV="1">
                <a:off x="5408613" y="2849563"/>
                <a:ext cx="0" cy="10874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4">
                <a:extLst>
                  <a:ext uri="{FF2B5EF4-FFF2-40B4-BE49-F238E27FC236}">
                    <a16:creationId xmlns:a16="http://schemas.microsoft.com/office/drawing/2014/main" id="{02BCA4E5-FA00-2D1B-1A3A-288785BDE7BB}"/>
                  </a:ext>
                </a:extLst>
              </p:cNvPr>
              <p:cNvSpPr>
                <a:spLocks noChangeShapeType="1"/>
              </p:cNvSpPr>
              <p:nvPr/>
            </p:nvSpPr>
            <p:spPr bwMode="auto">
              <a:xfrm>
                <a:off x="4867275" y="2495550"/>
                <a:ext cx="0" cy="10795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5">
                <a:extLst>
                  <a:ext uri="{FF2B5EF4-FFF2-40B4-BE49-F238E27FC236}">
                    <a16:creationId xmlns:a16="http://schemas.microsoft.com/office/drawing/2014/main" id="{FC535599-E844-AA8B-8121-5AEE182D3851}"/>
                  </a:ext>
                </a:extLst>
              </p:cNvPr>
              <p:cNvSpPr>
                <a:spLocks noChangeShapeType="1"/>
              </p:cNvSpPr>
              <p:nvPr/>
            </p:nvSpPr>
            <p:spPr bwMode="auto">
              <a:xfrm flipV="1">
                <a:off x="4867275" y="1885950"/>
                <a:ext cx="0" cy="9255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6">
                <a:extLst>
                  <a:ext uri="{FF2B5EF4-FFF2-40B4-BE49-F238E27FC236}">
                    <a16:creationId xmlns:a16="http://schemas.microsoft.com/office/drawing/2014/main" id="{5738CF9B-25C8-E643-BE6A-DF3E9DA80330}"/>
                  </a:ext>
                </a:extLst>
              </p:cNvPr>
              <p:cNvSpPr>
                <a:spLocks noChangeShapeType="1"/>
              </p:cNvSpPr>
              <p:nvPr/>
            </p:nvSpPr>
            <p:spPr bwMode="auto">
              <a:xfrm flipV="1">
                <a:off x="4867275" y="2811463"/>
                <a:ext cx="0" cy="10048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7">
                <a:extLst>
                  <a:ext uri="{FF2B5EF4-FFF2-40B4-BE49-F238E27FC236}">
                    <a16:creationId xmlns:a16="http://schemas.microsoft.com/office/drawing/2014/main" id="{1706B172-22E4-73F8-40F6-B8BB971F0530}"/>
                  </a:ext>
                </a:extLst>
              </p:cNvPr>
              <p:cNvSpPr>
                <a:spLocks noChangeShapeType="1"/>
              </p:cNvSpPr>
              <p:nvPr/>
            </p:nvSpPr>
            <p:spPr bwMode="auto">
              <a:xfrm>
                <a:off x="4324350" y="2495550"/>
                <a:ext cx="0" cy="10795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18">
                <a:extLst>
                  <a:ext uri="{FF2B5EF4-FFF2-40B4-BE49-F238E27FC236}">
                    <a16:creationId xmlns:a16="http://schemas.microsoft.com/office/drawing/2014/main" id="{AC92FCD2-B2A9-FFDA-2614-790BB49D0109}"/>
                  </a:ext>
                </a:extLst>
              </p:cNvPr>
              <p:cNvSpPr>
                <a:spLocks noChangeShapeType="1"/>
              </p:cNvSpPr>
              <p:nvPr/>
            </p:nvSpPr>
            <p:spPr bwMode="auto">
              <a:xfrm flipV="1">
                <a:off x="4324350" y="1417638"/>
                <a:ext cx="0" cy="10366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19">
                <a:extLst>
                  <a:ext uri="{FF2B5EF4-FFF2-40B4-BE49-F238E27FC236}">
                    <a16:creationId xmlns:a16="http://schemas.microsoft.com/office/drawing/2014/main" id="{5F1064B9-6A25-8416-A5A7-2F5E27E1E155}"/>
                  </a:ext>
                </a:extLst>
              </p:cNvPr>
              <p:cNvSpPr>
                <a:spLocks noChangeShapeType="1"/>
              </p:cNvSpPr>
              <p:nvPr/>
            </p:nvSpPr>
            <p:spPr bwMode="auto">
              <a:xfrm>
                <a:off x="3783013" y="1419225"/>
                <a:ext cx="0" cy="9620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0">
                <a:extLst>
                  <a:ext uri="{FF2B5EF4-FFF2-40B4-BE49-F238E27FC236}">
                    <a16:creationId xmlns:a16="http://schemas.microsoft.com/office/drawing/2014/main" id="{278DB809-F8EA-BEA4-DAED-120374B0ECCC}"/>
                  </a:ext>
                </a:extLst>
              </p:cNvPr>
              <p:cNvSpPr>
                <a:spLocks noChangeShapeType="1"/>
              </p:cNvSpPr>
              <p:nvPr/>
            </p:nvSpPr>
            <p:spPr bwMode="auto">
              <a:xfrm flipV="1">
                <a:off x="4324350" y="2454275"/>
                <a:ext cx="0" cy="12414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1">
                <a:extLst>
                  <a:ext uri="{FF2B5EF4-FFF2-40B4-BE49-F238E27FC236}">
                    <a16:creationId xmlns:a16="http://schemas.microsoft.com/office/drawing/2014/main" id="{2693921B-76FE-027D-679B-670871E15C57}"/>
                  </a:ext>
                </a:extLst>
              </p:cNvPr>
              <p:cNvSpPr>
                <a:spLocks noChangeShapeType="1"/>
              </p:cNvSpPr>
              <p:nvPr/>
            </p:nvSpPr>
            <p:spPr bwMode="auto">
              <a:xfrm>
                <a:off x="3783013" y="2381250"/>
                <a:ext cx="0" cy="11938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2">
                <a:extLst>
                  <a:ext uri="{FF2B5EF4-FFF2-40B4-BE49-F238E27FC236}">
                    <a16:creationId xmlns:a16="http://schemas.microsoft.com/office/drawing/2014/main" id="{F3139DD8-46EC-D5F1-8A9D-B5097DBA7363}"/>
                  </a:ext>
                </a:extLst>
              </p:cNvPr>
              <p:cNvSpPr>
                <a:spLocks noChangeShapeType="1"/>
              </p:cNvSpPr>
              <p:nvPr/>
            </p:nvSpPr>
            <p:spPr bwMode="auto">
              <a:xfrm>
                <a:off x="3241675" y="1598613"/>
                <a:ext cx="0" cy="9604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3">
                <a:extLst>
                  <a:ext uri="{FF2B5EF4-FFF2-40B4-BE49-F238E27FC236}">
                    <a16:creationId xmlns:a16="http://schemas.microsoft.com/office/drawing/2014/main" id="{FF7F1421-777B-FF8D-2EF2-43092CABDE40}"/>
                  </a:ext>
                </a:extLst>
              </p:cNvPr>
              <p:cNvSpPr>
                <a:spLocks noChangeShapeType="1"/>
              </p:cNvSpPr>
              <p:nvPr/>
            </p:nvSpPr>
            <p:spPr bwMode="auto">
              <a:xfrm>
                <a:off x="2159000" y="3278188"/>
                <a:ext cx="0" cy="10144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 name="Line 24">
                <a:extLst>
                  <a:ext uri="{FF2B5EF4-FFF2-40B4-BE49-F238E27FC236}">
                    <a16:creationId xmlns:a16="http://schemas.microsoft.com/office/drawing/2014/main" id="{8DD523B6-9F1F-8F89-B17D-F12A8C835892}"/>
                  </a:ext>
                </a:extLst>
              </p:cNvPr>
              <p:cNvSpPr>
                <a:spLocks noChangeShapeType="1"/>
              </p:cNvSpPr>
              <p:nvPr/>
            </p:nvSpPr>
            <p:spPr bwMode="auto">
              <a:xfrm flipH="1">
                <a:off x="3241675" y="2381250"/>
                <a:ext cx="541338" cy="1778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Line 25">
                <a:extLst>
                  <a:ext uri="{FF2B5EF4-FFF2-40B4-BE49-F238E27FC236}">
                    <a16:creationId xmlns:a16="http://schemas.microsoft.com/office/drawing/2014/main" id="{DD90D7B0-C75D-CDA7-CFA7-AA8610822A60}"/>
                  </a:ext>
                </a:extLst>
              </p:cNvPr>
              <p:cNvSpPr>
                <a:spLocks noChangeShapeType="1"/>
              </p:cNvSpPr>
              <p:nvPr/>
            </p:nvSpPr>
            <p:spPr bwMode="auto">
              <a:xfrm>
                <a:off x="2700338" y="1944688"/>
                <a:ext cx="0" cy="9588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Line 26">
                <a:extLst>
                  <a:ext uri="{FF2B5EF4-FFF2-40B4-BE49-F238E27FC236}">
                    <a16:creationId xmlns:a16="http://schemas.microsoft.com/office/drawing/2014/main" id="{29E68CB7-0F74-0D25-52D5-6849DC349FF0}"/>
                  </a:ext>
                </a:extLst>
              </p:cNvPr>
              <p:cNvSpPr>
                <a:spLocks noChangeShapeType="1"/>
              </p:cNvSpPr>
              <p:nvPr/>
            </p:nvSpPr>
            <p:spPr bwMode="auto">
              <a:xfrm>
                <a:off x="2159000" y="2305050"/>
                <a:ext cx="0" cy="9731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Line 27">
                <a:extLst>
                  <a:ext uri="{FF2B5EF4-FFF2-40B4-BE49-F238E27FC236}">
                    <a16:creationId xmlns:a16="http://schemas.microsoft.com/office/drawing/2014/main" id="{C5860C97-37FD-EC56-052A-3E023ECD25F4}"/>
                  </a:ext>
                </a:extLst>
              </p:cNvPr>
              <p:cNvSpPr>
                <a:spLocks noChangeShapeType="1"/>
              </p:cNvSpPr>
              <p:nvPr/>
            </p:nvSpPr>
            <p:spPr bwMode="auto">
              <a:xfrm>
                <a:off x="2700338" y="2903538"/>
                <a:ext cx="0" cy="11509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Line 28">
                <a:extLst>
                  <a:ext uri="{FF2B5EF4-FFF2-40B4-BE49-F238E27FC236}">
                    <a16:creationId xmlns:a16="http://schemas.microsoft.com/office/drawing/2014/main" id="{3A11FC7E-44E7-F8D9-8D24-1D795FCBC65F}"/>
                  </a:ext>
                </a:extLst>
              </p:cNvPr>
              <p:cNvSpPr>
                <a:spLocks noChangeShapeType="1"/>
              </p:cNvSpPr>
              <p:nvPr/>
            </p:nvSpPr>
            <p:spPr bwMode="auto">
              <a:xfrm flipH="1">
                <a:off x="2700338" y="2559050"/>
                <a:ext cx="541338" cy="3460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Line 29">
                <a:extLst>
                  <a:ext uri="{FF2B5EF4-FFF2-40B4-BE49-F238E27FC236}">
                    <a16:creationId xmlns:a16="http://schemas.microsoft.com/office/drawing/2014/main" id="{86084D80-814C-6B04-73CF-2EC9C33D24F2}"/>
                  </a:ext>
                </a:extLst>
              </p:cNvPr>
              <p:cNvSpPr>
                <a:spLocks noChangeShapeType="1"/>
              </p:cNvSpPr>
              <p:nvPr/>
            </p:nvSpPr>
            <p:spPr bwMode="auto">
              <a:xfrm flipH="1">
                <a:off x="2159000" y="2903538"/>
                <a:ext cx="541338" cy="3746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Line 31">
                <a:extLst>
                  <a:ext uri="{FF2B5EF4-FFF2-40B4-BE49-F238E27FC236}">
                    <a16:creationId xmlns:a16="http://schemas.microsoft.com/office/drawing/2014/main" id="{57B54BE8-9996-5CFD-C1D0-A4471F6B3036}"/>
                  </a:ext>
                </a:extLst>
              </p:cNvPr>
              <p:cNvSpPr>
                <a:spLocks noChangeShapeType="1"/>
              </p:cNvSpPr>
              <p:nvPr/>
            </p:nvSpPr>
            <p:spPr bwMode="auto">
              <a:xfrm flipV="1">
                <a:off x="2159000" y="3575050"/>
                <a:ext cx="1624013" cy="7175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Line 32">
                <a:extLst>
                  <a:ext uri="{FF2B5EF4-FFF2-40B4-BE49-F238E27FC236}">
                    <a16:creationId xmlns:a16="http://schemas.microsoft.com/office/drawing/2014/main" id="{1F235173-F075-5886-65C0-D56ADC601579}"/>
                  </a:ext>
                </a:extLst>
              </p:cNvPr>
              <p:cNvSpPr>
                <a:spLocks noChangeShapeType="1"/>
              </p:cNvSpPr>
              <p:nvPr/>
            </p:nvSpPr>
            <p:spPr bwMode="auto">
              <a:xfrm>
                <a:off x="3241675" y="2559050"/>
                <a:ext cx="0" cy="12557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Line 35">
                <a:extLst>
                  <a:ext uri="{FF2B5EF4-FFF2-40B4-BE49-F238E27FC236}">
                    <a16:creationId xmlns:a16="http://schemas.microsoft.com/office/drawing/2014/main" id="{6CBAACE9-1386-3109-5E4F-D660D90CA359}"/>
                  </a:ext>
                </a:extLst>
              </p:cNvPr>
              <p:cNvSpPr>
                <a:spLocks noChangeShapeType="1"/>
              </p:cNvSpPr>
              <p:nvPr/>
            </p:nvSpPr>
            <p:spPr bwMode="auto">
              <a:xfrm>
                <a:off x="3783013" y="3575050"/>
                <a:ext cx="2166938" cy="4810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Line 47">
                <a:extLst>
                  <a:ext uri="{FF2B5EF4-FFF2-40B4-BE49-F238E27FC236}">
                    <a16:creationId xmlns:a16="http://schemas.microsoft.com/office/drawing/2014/main" id="{1E1D3314-C172-8D75-7804-DDC602E10920}"/>
                  </a:ext>
                </a:extLst>
              </p:cNvPr>
              <p:cNvSpPr>
                <a:spLocks noChangeShapeType="1"/>
              </p:cNvSpPr>
              <p:nvPr/>
            </p:nvSpPr>
            <p:spPr bwMode="auto">
              <a:xfrm flipV="1">
                <a:off x="2139950" y="2297113"/>
                <a:ext cx="44450" cy="12700"/>
              </a:xfrm>
              <a:prstGeom prst="line">
                <a:avLst/>
              </a:prstGeom>
              <a:noFill/>
              <a:ln w="12700">
                <a:solidFill>
                  <a:srgbClr val="ADAD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 name="Group 4">
              <a:extLst>
                <a:ext uri="{FF2B5EF4-FFF2-40B4-BE49-F238E27FC236}">
                  <a16:creationId xmlns:a16="http://schemas.microsoft.com/office/drawing/2014/main" id="{FA22D369-7A33-4A5A-B034-16D1C386B010}"/>
                </a:ext>
              </a:extLst>
            </p:cNvPr>
            <p:cNvGrpSpPr/>
            <p:nvPr/>
          </p:nvGrpSpPr>
          <p:grpSpPr>
            <a:xfrm>
              <a:off x="121443" y="2380"/>
              <a:ext cx="5167313" cy="1655762"/>
              <a:chOff x="1679575" y="754063"/>
              <a:chExt cx="5167313" cy="1655762"/>
            </a:xfrm>
          </p:grpSpPr>
          <p:sp>
            <p:nvSpPr>
              <p:cNvPr id="6" name="Freeform 34">
                <a:extLst>
                  <a:ext uri="{FF2B5EF4-FFF2-40B4-BE49-F238E27FC236}">
                    <a16:creationId xmlns:a16="http://schemas.microsoft.com/office/drawing/2014/main" id="{A5D6F29F-5686-3DE7-002F-BEA0737CC2DF}"/>
                  </a:ext>
                </a:extLst>
              </p:cNvPr>
              <p:cNvSpPr>
                <a:spLocks/>
              </p:cNvSpPr>
              <p:nvPr/>
            </p:nvSpPr>
            <p:spPr bwMode="auto">
              <a:xfrm>
                <a:off x="1738313" y="754063"/>
                <a:ext cx="4895850" cy="1106488"/>
              </a:xfrm>
              <a:custGeom>
                <a:avLst/>
                <a:gdLst>
                  <a:gd name="T0" fmla="*/ 0 w 11479"/>
                  <a:gd name="T1" fmla="*/ 2603 h 2603"/>
                  <a:gd name="T2" fmla="*/ 305 w 11479"/>
                  <a:gd name="T3" fmla="*/ 2561 h 2603"/>
                  <a:gd name="T4" fmla="*/ 600 w 11479"/>
                  <a:gd name="T5" fmla="*/ 2460 h 2603"/>
                  <a:gd name="T6" fmla="*/ 883 w 11479"/>
                  <a:gd name="T7" fmla="*/ 2318 h 2603"/>
                  <a:gd name="T8" fmla="*/ 1148 w 11479"/>
                  <a:gd name="T9" fmla="*/ 2152 h 2603"/>
                  <a:gd name="T10" fmla="*/ 1531 w 11479"/>
                  <a:gd name="T11" fmla="*/ 1842 h 2603"/>
                  <a:gd name="T12" fmla="*/ 1884 w 11479"/>
                  <a:gd name="T13" fmla="*/ 1492 h 2603"/>
                  <a:gd name="T14" fmla="*/ 2237 w 11479"/>
                  <a:gd name="T15" fmla="*/ 1144 h 2603"/>
                  <a:gd name="T16" fmla="*/ 2624 w 11479"/>
                  <a:gd name="T17" fmla="*/ 840 h 2603"/>
                  <a:gd name="T18" fmla="*/ 3014 w 11479"/>
                  <a:gd name="T19" fmla="*/ 606 h 2603"/>
                  <a:gd name="T20" fmla="*/ 3422 w 11479"/>
                  <a:gd name="T21" fmla="*/ 403 h 2603"/>
                  <a:gd name="T22" fmla="*/ 3847 w 11479"/>
                  <a:gd name="T23" fmla="*/ 239 h 2603"/>
                  <a:gd name="T24" fmla="*/ 4284 w 11479"/>
                  <a:gd name="T25" fmla="*/ 123 h 2603"/>
                  <a:gd name="T26" fmla="*/ 4755 w 11479"/>
                  <a:gd name="T27" fmla="*/ 42 h 2603"/>
                  <a:gd name="T28" fmla="*/ 5235 w 11479"/>
                  <a:gd name="T29" fmla="*/ 0 h 2603"/>
                  <a:gd name="T30" fmla="*/ 5711 w 11479"/>
                  <a:gd name="T31" fmla="*/ 20 h 2603"/>
                  <a:gd name="T32" fmla="*/ 5943 w 11479"/>
                  <a:gd name="T33" fmla="*/ 60 h 2603"/>
                  <a:gd name="T34" fmla="*/ 6170 w 11479"/>
                  <a:gd name="T35" fmla="*/ 123 h 2603"/>
                  <a:gd name="T36" fmla="*/ 6418 w 11479"/>
                  <a:gd name="T37" fmla="*/ 233 h 2603"/>
                  <a:gd name="T38" fmla="*/ 6647 w 11479"/>
                  <a:gd name="T39" fmla="*/ 382 h 2603"/>
                  <a:gd name="T40" fmla="*/ 6864 w 11479"/>
                  <a:gd name="T41" fmla="*/ 556 h 2603"/>
                  <a:gd name="T42" fmla="*/ 7074 w 11479"/>
                  <a:gd name="T43" fmla="*/ 743 h 2603"/>
                  <a:gd name="T44" fmla="*/ 7499 w 11479"/>
                  <a:gd name="T45" fmla="*/ 1106 h 2603"/>
                  <a:gd name="T46" fmla="*/ 7727 w 11479"/>
                  <a:gd name="T47" fmla="*/ 1257 h 2603"/>
                  <a:gd name="T48" fmla="*/ 7974 w 11479"/>
                  <a:gd name="T49" fmla="*/ 1373 h 2603"/>
                  <a:gd name="T50" fmla="*/ 8365 w 11479"/>
                  <a:gd name="T51" fmla="*/ 1472 h 2603"/>
                  <a:gd name="T52" fmla="*/ 8774 w 11479"/>
                  <a:gd name="T53" fmla="*/ 1501 h 2603"/>
                  <a:gd name="T54" fmla="*/ 9182 w 11479"/>
                  <a:gd name="T55" fmla="*/ 1460 h 2603"/>
                  <a:gd name="T56" fmla="*/ 9572 w 11479"/>
                  <a:gd name="T57" fmla="*/ 1352 h 2603"/>
                  <a:gd name="T58" fmla="*/ 10095 w 11479"/>
                  <a:gd name="T59" fmla="*/ 1111 h 2603"/>
                  <a:gd name="T60" fmla="*/ 10585 w 11479"/>
                  <a:gd name="T61" fmla="*/ 802 h 2603"/>
                  <a:gd name="T62" fmla="*/ 11045 w 11479"/>
                  <a:gd name="T63" fmla="*/ 446 h 2603"/>
                  <a:gd name="T64" fmla="*/ 11479 w 11479"/>
                  <a:gd name="T65" fmla="*/ 61 h 2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79" h="2603">
                    <a:moveTo>
                      <a:pt x="0" y="2603"/>
                    </a:moveTo>
                    <a:lnTo>
                      <a:pt x="305" y="2561"/>
                    </a:lnTo>
                    <a:lnTo>
                      <a:pt x="600" y="2460"/>
                    </a:lnTo>
                    <a:lnTo>
                      <a:pt x="883" y="2318"/>
                    </a:lnTo>
                    <a:lnTo>
                      <a:pt x="1148" y="2152"/>
                    </a:lnTo>
                    <a:lnTo>
                      <a:pt x="1531" y="1842"/>
                    </a:lnTo>
                    <a:lnTo>
                      <a:pt x="1884" y="1492"/>
                    </a:lnTo>
                    <a:lnTo>
                      <a:pt x="2237" y="1144"/>
                    </a:lnTo>
                    <a:lnTo>
                      <a:pt x="2624" y="840"/>
                    </a:lnTo>
                    <a:lnTo>
                      <a:pt x="3014" y="606"/>
                    </a:lnTo>
                    <a:lnTo>
                      <a:pt x="3422" y="403"/>
                    </a:lnTo>
                    <a:lnTo>
                      <a:pt x="3847" y="239"/>
                    </a:lnTo>
                    <a:lnTo>
                      <a:pt x="4284" y="123"/>
                    </a:lnTo>
                    <a:lnTo>
                      <a:pt x="4755" y="42"/>
                    </a:lnTo>
                    <a:lnTo>
                      <a:pt x="5235" y="0"/>
                    </a:lnTo>
                    <a:lnTo>
                      <a:pt x="5711" y="20"/>
                    </a:lnTo>
                    <a:lnTo>
                      <a:pt x="5943" y="60"/>
                    </a:lnTo>
                    <a:lnTo>
                      <a:pt x="6170" y="123"/>
                    </a:lnTo>
                    <a:lnTo>
                      <a:pt x="6418" y="233"/>
                    </a:lnTo>
                    <a:lnTo>
                      <a:pt x="6647" y="382"/>
                    </a:lnTo>
                    <a:lnTo>
                      <a:pt x="6864" y="556"/>
                    </a:lnTo>
                    <a:lnTo>
                      <a:pt x="7074" y="743"/>
                    </a:lnTo>
                    <a:lnTo>
                      <a:pt x="7499" y="1106"/>
                    </a:lnTo>
                    <a:lnTo>
                      <a:pt x="7727" y="1257"/>
                    </a:lnTo>
                    <a:lnTo>
                      <a:pt x="7974" y="1373"/>
                    </a:lnTo>
                    <a:lnTo>
                      <a:pt x="8365" y="1472"/>
                    </a:lnTo>
                    <a:lnTo>
                      <a:pt x="8774" y="1501"/>
                    </a:lnTo>
                    <a:lnTo>
                      <a:pt x="9182" y="1460"/>
                    </a:lnTo>
                    <a:lnTo>
                      <a:pt x="9572" y="1352"/>
                    </a:lnTo>
                    <a:lnTo>
                      <a:pt x="10095" y="1111"/>
                    </a:lnTo>
                    <a:lnTo>
                      <a:pt x="10585" y="802"/>
                    </a:lnTo>
                    <a:lnTo>
                      <a:pt x="11045" y="446"/>
                    </a:lnTo>
                    <a:lnTo>
                      <a:pt x="11479" y="61"/>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a:extLst>
                  <a:ext uri="{FF2B5EF4-FFF2-40B4-BE49-F238E27FC236}">
                    <a16:creationId xmlns:a16="http://schemas.microsoft.com/office/drawing/2014/main" id="{A4BD29E9-FC80-0D08-A73B-9DE305D6D62C}"/>
                  </a:ext>
                </a:extLst>
              </p:cNvPr>
              <p:cNvGrpSpPr/>
              <p:nvPr/>
            </p:nvGrpSpPr>
            <p:grpSpPr>
              <a:xfrm>
                <a:off x="1679575" y="1173163"/>
                <a:ext cx="5167313" cy="1236662"/>
                <a:chOff x="1679575" y="1173163"/>
                <a:chExt cx="5167313" cy="1236662"/>
              </a:xfrm>
            </p:grpSpPr>
            <p:sp>
              <p:nvSpPr>
                <p:cNvPr id="8" name="Freeform 30">
                  <a:extLst>
                    <a:ext uri="{FF2B5EF4-FFF2-40B4-BE49-F238E27FC236}">
                      <a16:creationId xmlns:a16="http://schemas.microsoft.com/office/drawing/2014/main" id="{C8120924-92A0-88DD-78BD-5CDEB752ECEB}"/>
                    </a:ext>
                  </a:extLst>
                </p:cNvPr>
                <p:cNvSpPr>
                  <a:spLocks/>
                </p:cNvSpPr>
                <p:nvPr/>
              </p:nvSpPr>
              <p:spPr bwMode="auto">
                <a:xfrm>
                  <a:off x="3241675" y="1387475"/>
                  <a:ext cx="2708275" cy="596900"/>
                </a:xfrm>
                <a:custGeom>
                  <a:avLst/>
                  <a:gdLst>
                    <a:gd name="T0" fmla="*/ 61 w 6349"/>
                    <a:gd name="T1" fmla="*/ 468 h 1402"/>
                    <a:gd name="T2" fmla="*/ 231 w 6349"/>
                    <a:gd name="T3" fmla="*/ 396 h 1402"/>
                    <a:gd name="T4" fmla="*/ 403 w 6349"/>
                    <a:gd name="T5" fmla="*/ 327 h 1402"/>
                    <a:gd name="T6" fmla="*/ 577 w 6349"/>
                    <a:gd name="T7" fmla="*/ 264 h 1402"/>
                    <a:gd name="T8" fmla="*/ 752 w 6349"/>
                    <a:gd name="T9" fmla="*/ 205 h 1402"/>
                    <a:gd name="T10" fmla="*/ 929 w 6349"/>
                    <a:gd name="T11" fmla="*/ 153 h 1402"/>
                    <a:gd name="T12" fmla="*/ 1107 w 6349"/>
                    <a:gd name="T13" fmla="*/ 107 h 1402"/>
                    <a:gd name="T14" fmla="*/ 1286 w 6349"/>
                    <a:gd name="T15" fmla="*/ 69 h 1402"/>
                    <a:gd name="T16" fmla="*/ 1465 w 6349"/>
                    <a:gd name="T17" fmla="*/ 38 h 1402"/>
                    <a:gd name="T18" fmla="*/ 1645 w 6349"/>
                    <a:gd name="T19" fmla="*/ 16 h 1402"/>
                    <a:gd name="T20" fmla="*/ 1825 w 6349"/>
                    <a:gd name="T21" fmla="*/ 3 h 1402"/>
                    <a:gd name="T22" fmla="*/ 2005 w 6349"/>
                    <a:gd name="T23" fmla="*/ 0 h 1402"/>
                    <a:gd name="T24" fmla="*/ 2184 w 6349"/>
                    <a:gd name="T25" fmla="*/ 8 h 1402"/>
                    <a:gd name="T26" fmla="*/ 2362 w 6349"/>
                    <a:gd name="T27" fmla="*/ 27 h 1402"/>
                    <a:gd name="T28" fmla="*/ 2496 w 6349"/>
                    <a:gd name="T29" fmla="*/ 56 h 1402"/>
                    <a:gd name="T30" fmla="*/ 2622 w 6349"/>
                    <a:gd name="T31" fmla="*/ 105 h 1402"/>
                    <a:gd name="T32" fmla="*/ 2741 w 6349"/>
                    <a:gd name="T33" fmla="*/ 171 h 1402"/>
                    <a:gd name="T34" fmla="*/ 2854 w 6349"/>
                    <a:gd name="T35" fmla="*/ 251 h 1402"/>
                    <a:gd name="T36" fmla="*/ 2962 w 6349"/>
                    <a:gd name="T37" fmla="*/ 342 h 1402"/>
                    <a:gd name="T38" fmla="*/ 3067 w 6349"/>
                    <a:gd name="T39" fmla="*/ 442 h 1402"/>
                    <a:gd name="T40" fmla="*/ 3169 w 6349"/>
                    <a:gd name="T41" fmla="*/ 548 h 1402"/>
                    <a:gd name="T42" fmla="*/ 3270 w 6349"/>
                    <a:gd name="T43" fmla="*/ 658 h 1402"/>
                    <a:gd name="T44" fmla="*/ 3371 w 6349"/>
                    <a:gd name="T45" fmla="*/ 768 h 1402"/>
                    <a:gd name="T46" fmla="*/ 3473 w 6349"/>
                    <a:gd name="T47" fmla="*/ 876 h 1402"/>
                    <a:gd name="T48" fmla="*/ 3577 w 6349"/>
                    <a:gd name="T49" fmla="*/ 980 h 1402"/>
                    <a:gd name="T50" fmla="*/ 3684 w 6349"/>
                    <a:gd name="T51" fmla="*/ 1077 h 1402"/>
                    <a:gd name="T52" fmla="*/ 3796 w 6349"/>
                    <a:gd name="T53" fmla="*/ 1163 h 1402"/>
                    <a:gd name="T54" fmla="*/ 3913 w 6349"/>
                    <a:gd name="T55" fmla="*/ 1237 h 1402"/>
                    <a:gd name="T56" fmla="*/ 4037 w 6349"/>
                    <a:gd name="T57" fmla="*/ 1296 h 1402"/>
                    <a:gd name="T58" fmla="*/ 4169 w 6349"/>
                    <a:gd name="T59" fmla="*/ 1337 h 1402"/>
                    <a:gd name="T60" fmla="*/ 4316 w 6349"/>
                    <a:gd name="T61" fmla="*/ 1366 h 1402"/>
                    <a:gd name="T62" fmla="*/ 4464 w 6349"/>
                    <a:gd name="T63" fmla="*/ 1386 h 1402"/>
                    <a:gd name="T64" fmla="*/ 4614 w 6349"/>
                    <a:gd name="T65" fmla="*/ 1398 h 1402"/>
                    <a:gd name="T66" fmla="*/ 4765 w 6349"/>
                    <a:gd name="T67" fmla="*/ 1402 h 1402"/>
                    <a:gd name="T68" fmla="*/ 4917 w 6349"/>
                    <a:gd name="T69" fmla="*/ 1398 h 1402"/>
                    <a:gd name="T70" fmla="*/ 5068 w 6349"/>
                    <a:gd name="T71" fmla="*/ 1387 h 1402"/>
                    <a:gd name="T72" fmla="*/ 5220 w 6349"/>
                    <a:gd name="T73" fmla="*/ 1369 h 1402"/>
                    <a:gd name="T74" fmla="*/ 5372 w 6349"/>
                    <a:gd name="T75" fmla="*/ 1345 h 1402"/>
                    <a:gd name="T76" fmla="*/ 5523 w 6349"/>
                    <a:gd name="T77" fmla="*/ 1316 h 1402"/>
                    <a:gd name="T78" fmla="*/ 5674 w 6349"/>
                    <a:gd name="T79" fmla="*/ 1281 h 1402"/>
                    <a:gd name="T80" fmla="*/ 5823 w 6349"/>
                    <a:gd name="T81" fmla="*/ 1241 h 1402"/>
                    <a:gd name="T82" fmla="*/ 5971 w 6349"/>
                    <a:gd name="T83" fmla="*/ 1197 h 1402"/>
                    <a:gd name="T84" fmla="*/ 6117 w 6349"/>
                    <a:gd name="T85" fmla="*/ 1148 h 1402"/>
                    <a:gd name="T86" fmla="*/ 6261 w 6349"/>
                    <a:gd name="T87" fmla="*/ 1096 h 1402"/>
                    <a:gd name="T88" fmla="*/ 6349 w 6349"/>
                    <a:gd name="T89" fmla="*/ 106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49" h="1402">
                      <a:moveTo>
                        <a:pt x="0" y="495"/>
                      </a:moveTo>
                      <a:lnTo>
                        <a:pt x="61" y="468"/>
                      </a:lnTo>
                      <a:lnTo>
                        <a:pt x="146" y="431"/>
                      </a:lnTo>
                      <a:lnTo>
                        <a:pt x="231" y="396"/>
                      </a:lnTo>
                      <a:lnTo>
                        <a:pt x="317" y="361"/>
                      </a:lnTo>
                      <a:lnTo>
                        <a:pt x="403" y="327"/>
                      </a:lnTo>
                      <a:lnTo>
                        <a:pt x="490" y="295"/>
                      </a:lnTo>
                      <a:lnTo>
                        <a:pt x="577" y="264"/>
                      </a:lnTo>
                      <a:lnTo>
                        <a:pt x="664" y="234"/>
                      </a:lnTo>
                      <a:lnTo>
                        <a:pt x="752" y="205"/>
                      </a:lnTo>
                      <a:lnTo>
                        <a:pt x="841" y="178"/>
                      </a:lnTo>
                      <a:lnTo>
                        <a:pt x="929" y="153"/>
                      </a:lnTo>
                      <a:lnTo>
                        <a:pt x="1018" y="129"/>
                      </a:lnTo>
                      <a:lnTo>
                        <a:pt x="1107" y="107"/>
                      </a:lnTo>
                      <a:lnTo>
                        <a:pt x="1196" y="87"/>
                      </a:lnTo>
                      <a:lnTo>
                        <a:pt x="1286" y="69"/>
                      </a:lnTo>
                      <a:lnTo>
                        <a:pt x="1376" y="52"/>
                      </a:lnTo>
                      <a:lnTo>
                        <a:pt x="1465" y="38"/>
                      </a:lnTo>
                      <a:lnTo>
                        <a:pt x="1555" y="26"/>
                      </a:lnTo>
                      <a:lnTo>
                        <a:pt x="1645" y="16"/>
                      </a:lnTo>
                      <a:lnTo>
                        <a:pt x="1735" y="9"/>
                      </a:lnTo>
                      <a:lnTo>
                        <a:pt x="1825" y="3"/>
                      </a:lnTo>
                      <a:lnTo>
                        <a:pt x="1915" y="1"/>
                      </a:lnTo>
                      <a:lnTo>
                        <a:pt x="2005" y="0"/>
                      </a:lnTo>
                      <a:lnTo>
                        <a:pt x="2094" y="3"/>
                      </a:lnTo>
                      <a:lnTo>
                        <a:pt x="2184" y="8"/>
                      </a:lnTo>
                      <a:lnTo>
                        <a:pt x="2273" y="16"/>
                      </a:lnTo>
                      <a:lnTo>
                        <a:pt x="2362" y="27"/>
                      </a:lnTo>
                      <a:lnTo>
                        <a:pt x="2430" y="39"/>
                      </a:lnTo>
                      <a:lnTo>
                        <a:pt x="2496" y="56"/>
                      </a:lnTo>
                      <a:lnTo>
                        <a:pt x="2560" y="79"/>
                      </a:lnTo>
                      <a:lnTo>
                        <a:pt x="2622" y="105"/>
                      </a:lnTo>
                      <a:lnTo>
                        <a:pt x="2682" y="136"/>
                      </a:lnTo>
                      <a:lnTo>
                        <a:pt x="2741" y="171"/>
                      </a:lnTo>
                      <a:lnTo>
                        <a:pt x="2798" y="209"/>
                      </a:lnTo>
                      <a:lnTo>
                        <a:pt x="2854" y="251"/>
                      </a:lnTo>
                      <a:lnTo>
                        <a:pt x="2908" y="295"/>
                      </a:lnTo>
                      <a:lnTo>
                        <a:pt x="2962" y="342"/>
                      </a:lnTo>
                      <a:lnTo>
                        <a:pt x="3015" y="391"/>
                      </a:lnTo>
                      <a:lnTo>
                        <a:pt x="3067" y="442"/>
                      </a:lnTo>
                      <a:lnTo>
                        <a:pt x="3118" y="495"/>
                      </a:lnTo>
                      <a:lnTo>
                        <a:pt x="3169" y="548"/>
                      </a:lnTo>
                      <a:lnTo>
                        <a:pt x="3220" y="603"/>
                      </a:lnTo>
                      <a:lnTo>
                        <a:pt x="3270" y="658"/>
                      </a:lnTo>
                      <a:lnTo>
                        <a:pt x="3320" y="713"/>
                      </a:lnTo>
                      <a:lnTo>
                        <a:pt x="3371" y="768"/>
                      </a:lnTo>
                      <a:lnTo>
                        <a:pt x="3422" y="823"/>
                      </a:lnTo>
                      <a:lnTo>
                        <a:pt x="3473" y="876"/>
                      </a:lnTo>
                      <a:lnTo>
                        <a:pt x="3525" y="929"/>
                      </a:lnTo>
                      <a:lnTo>
                        <a:pt x="3577" y="980"/>
                      </a:lnTo>
                      <a:lnTo>
                        <a:pt x="3630" y="1030"/>
                      </a:lnTo>
                      <a:lnTo>
                        <a:pt x="3684" y="1077"/>
                      </a:lnTo>
                      <a:lnTo>
                        <a:pt x="3739" y="1121"/>
                      </a:lnTo>
                      <a:lnTo>
                        <a:pt x="3796" y="1163"/>
                      </a:lnTo>
                      <a:lnTo>
                        <a:pt x="3854" y="1202"/>
                      </a:lnTo>
                      <a:lnTo>
                        <a:pt x="3913" y="1237"/>
                      </a:lnTo>
                      <a:lnTo>
                        <a:pt x="3974" y="1269"/>
                      </a:lnTo>
                      <a:lnTo>
                        <a:pt x="4037" y="1296"/>
                      </a:lnTo>
                      <a:lnTo>
                        <a:pt x="4102" y="1319"/>
                      </a:lnTo>
                      <a:lnTo>
                        <a:pt x="4169" y="1337"/>
                      </a:lnTo>
                      <a:lnTo>
                        <a:pt x="4242" y="1353"/>
                      </a:lnTo>
                      <a:lnTo>
                        <a:pt x="4316" y="1366"/>
                      </a:lnTo>
                      <a:lnTo>
                        <a:pt x="4390" y="1377"/>
                      </a:lnTo>
                      <a:lnTo>
                        <a:pt x="4464" y="1386"/>
                      </a:lnTo>
                      <a:lnTo>
                        <a:pt x="4539" y="1393"/>
                      </a:lnTo>
                      <a:lnTo>
                        <a:pt x="4614" y="1398"/>
                      </a:lnTo>
                      <a:lnTo>
                        <a:pt x="4690" y="1401"/>
                      </a:lnTo>
                      <a:lnTo>
                        <a:pt x="4765" y="1402"/>
                      </a:lnTo>
                      <a:lnTo>
                        <a:pt x="4841" y="1401"/>
                      </a:lnTo>
                      <a:lnTo>
                        <a:pt x="4917" y="1398"/>
                      </a:lnTo>
                      <a:lnTo>
                        <a:pt x="4992" y="1393"/>
                      </a:lnTo>
                      <a:lnTo>
                        <a:pt x="5068" y="1387"/>
                      </a:lnTo>
                      <a:lnTo>
                        <a:pt x="5144" y="1379"/>
                      </a:lnTo>
                      <a:lnTo>
                        <a:pt x="5220" y="1369"/>
                      </a:lnTo>
                      <a:lnTo>
                        <a:pt x="5296" y="1358"/>
                      </a:lnTo>
                      <a:lnTo>
                        <a:pt x="5372" y="1345"/>
                      </a:lnTo>
                      <a:lnTo>
                        <a:pt x="5448" y="1331"/>
                      </a:lnTo>
                      <a:lnTo>
                        <a:pt x="5523" y="1316"/>
                      </a:lnTo>
                      <a:lnTo>
                        <a:pt x="5599" y="1299"/>
                      </a:lnTo>
                      <a:lnTo>
                        <a:pt x="5674" y="1281"/>
                      </a:lnTo>
                      <a:lnTo>
                        <a:pt x="5748" y="1262"/>
                      </a:lnTo>
                      <a:lnTo>
                        <a:pt x="5823" y="1241"/>
                      </a:lnTo>
                      <a:lnTo>
                        <a:pt x="5897" y="1219"/>
                      </a:lnTo>
                      <a:lnTo>
                        <a:pt x="5971" y="1197"/>
                      </a:lnTo>
                      <a:lnTo>
                        <a:pt x="6044" y="1173"/>
                      </a:lnTo>
                      <a:lnTo>
                        <a:pt x="6117" y="1148"/>
                      </a:lnTo>
                      <a:lnTo>
                        <a:pt x="6189" y="1123"/>
                      </a:lnTo>
                      <a:lnTo>
                        <a:pt x="6261" y="1096"/>
                      </a:lnTo>
                      <a:lnTo>
                        <a:pt x="6332" y="1069"/>
                      </a:lnTo>
                      <a:lnTo>
                        <a:pt x="6349" y="106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33">
                  <a:extLst>
                    <a:ext uri="{FF2B5EF4-FFF2-40B4-BE49-F238E27FC236}">
                      <a16:creationId xmlns:a16="http://schemas.microsoft.com/office/drawing/2014/main" id="{91345D32-2065-E578-1A22-AA1CB3055660}"/>
                    </a:ext>
                  </a:extLst>
                </p:cNvPr>
                <p:cNvSpPr>
                  <a:spLocks/>
                </p:cNvSpPr>
                <p:nvPr/>
              </p:nvSpPr>
              <p:spPr bwMode="auto">
                <a:xfrm>
                  <a:off x="1679575" y="2317750"/>
                  <a:ext cx="479425" cy="92075"/>
                </a:xfrm>
                <a:custGeom>
                  <a:avLst/>
                  <a:gdLst>
                    <a:gd name="T0" fmla="*/ 0 w 1124"/>
                    <a:gd name="T1" fmla="*/ 218 h 218"/>
                    <a:gd name="T2" fmla="*/ 46 w 1124"/>
                    <a:gd name="T3" fmla="*/ 214 h 218"/>
                    <a:gd name="T4" fmla="*/ 92 w 1124"/>
                    <a:gd name="T5" fmla="*/ 210 h 218"/>
                    <a:gd name="T6" fmla="*/ 138 w 1124"/>
                    <a:gd name="T7" fmla="*/ 206 h 218"/>
                    <a:gd name="T8" fmla="*/ 185 w 1124"/>
                    <a:gd name="T9" fmla="*/ 201 h 218"/>
                    <a:gd name="T10" fmla="*/ 231 w 1124"/>
                    <a:gd name="T11" fmla="*/ 195 h 218"/>
                    <a:gd name="T12" fmla="*/ 277 w 1124"/>
                    <a:gd name="T13" fmla="*/ 190 h 218"/>
                    <a:gd name="T14" fmla="*/ 324 w 1124"/>
                    <a:gd name="T15" fmla="*/ 184 h 218"/>
                    <a:gd name="T16" fmla="*/ 370 w 1124"/>
                    <a:gd name="T17" fmla="*/ 177 h 218"/>
                    <a:gd name="T18" fmla="*/ 416 w 1124"/>
                    <a:gd name="T19" fmla="*/ 170 h 218"/>
                    <a:gd name="T20" fmla="*/ 462 w 1124"/>
                    <a:gd name="T21" fmla="*/ 163 h 218"/>
                    <a:gd name="T22" fmla="*/ 508 w 1124"/>
                    <a:gd name="T23" fmla="*/ 155 h 218"/>
                    <a:gd name="T24" fmla="*/ 555 w 1124"/>
                    <a:gd name="T25" fmla="*/ 146 h 218"/>
                    <a:gd name="T26" fmla="*/ 600 w 1124"/>
                    <a:gd name="T27" fmla="*/ 138 h 218"/>
                    <a:gd name="T28" fmla="*/ 646 w 1124"/>
                    <a:gd name="T29" fmla="*/ 128 h 218"/>
                    <a:gd name="T30" fmla="*/ 692 w 1124"/>
                    <a:gd name="T31" fmla="*/ 119 h 218"/>
                    <a:gd name="T32" fmla="*/ 738 w 1124"/>
                    <a:gd name="T33" fmla="*/ 109 h 218"/>
                    <a:gd name="T34" fmla="*/ 783 w 1124"/>
                    <a:gd name="T35" fmla="*/ 98 h 218"/>
                    <a:gd name="T36" fmla="*/ 829 w 1124"/>
                    <a:gd name="T37" fmla="*/ 87 h 218"/>
                    <a:gd name="T38" fmla="*/ 874 w 1124"/>
                    <a:gd name="T39" fmla="*/ 75 h 218"/>
                    <a:gd name="T40" fmla="*/ 919 w 1124"/>
                    <a:gd name="T41" fmla="*/ 63 h 218"/>
                    <a:gd name="T42" fmla="*/ 964 w 1124"/>
                    <a:gd name="T43" fmla="*/ 50 h 218"/>
                    <a:gd name="T44" fmla="*/ 1008 w 1124"/>
                    <a:gd name="T45" fmla="*/ 37 h 218"/>
                    <a:gd name="T46" fmla="*/ 1053 w 1124"/>
                    <a:gd name="T47" fmla="*/ 23 h 218"/>
                    <a:gd name="T48" fmla="*/ 1124 w 1124"/>
                    <a:gd name="T4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4" h="218">
                      <a:moveTo>
                        <a:pt x="0" y="218"/>
                      </a:moveTo>
                      <a:lnTo>
                        <a:pt x="46" y="214"/>
                      </a:lnTo>
                      <a:lnTo>
                        <a:pt x="92" y="210"/>
                      </a:lnTo>
                      <a:lnTo>
                        <a:pt x="138" y="206"/>
                      </a:lnTo>
                      <a:lnTo>
                        <a:pt x="185" y="201"/>
                      </a:lnTo>
                      <a:lnTo>
                        <a:pt x="231" y="195"/>
                      </a:lnTo>
                      <a:lnTo>
                        <a:pt x="277" y="190"/>
                      </a:lnTo>
                      <a:lnTo>
                        <a:pt x="324" y="184"/>
                      </a:lnTo>
                      <a:lnTo>
                        <a:pt x="370" y="177"/>
                      </a:lnTo>
                      <a:lnTo>
                        <a:pt x="416" y="170"/>
                      </a:lnTo>
                      <a:lnTo>
                        <a:pt x="462" y="163"/>
                      </a:lnTo>
                      <a:lnTo>
                        <a:pt x="508" y="155"/>
                      </a:lnTo>
                      <a:lnTo>
                        <a:pt x="555" y="146"/>
                      </a:lnTo>
                      <a:lnTo>
                        <a:pt x="600" y="138"/>
                      </a:lnTo>
                      <a:lnTo>
                        <a:pt x="646" y="128"/>
                      </a:lnTo>
                      <a:lnTo>
                        <a:pt x="692" y="119"/>
                      </a:lnTo>
                      <a:lnTo>
                        <a:pt x="738" y="109"/>
                      </a:lnTo>
                      <a:lnTo>
                        <a:pt x="783" y="98"/>
                      </a:lnTo>
                      <a:lnTo>
                        <a:pt x="829" y="87"/>
                      </a:lnTo>
                      <a:lnTo>
                        <a:pt x="874" y="75"/>
                      </a:lnTo>
                      <a:lnTo>
                        <a:pt x="919" y="63"/>
                      </a:lnTo>
                      <a:lnTo>
                        <a:pt x="964" y="50"/>
                      </a:lnTo>
                      <a:lnTo>
                        <a:pt x="1008" y="37"/>
                      </a:lnTo>
                      <a:lnTo>
                        <a:pt x="1053" y="23"/>
                      </a:lnTo>
                      <a:lnTo>
                        <a:pt x="1124"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51">
                  <a:extLst>
                    <a:ext uri="{FF2B5EF4-FFF2-40B4-BE49-F238E27FC236}">
                      <a16:creationId xmlns:a16="http://schemas.microsoft.com/office/drawing/2014/main" id="{B56C3E83-24A7-9663-8B20-22449232163E}"/>
                    </a:ext>
                  </a:extLst>
                </p:cNvPr>
                <p:cNvSpPr>
                  <a:spLocks/>
                </p:cNvSpPr>
                <p:nvPr/>
              </p:nvSpPr>
              <p:spPr bwMode="auto">
                <a:xfrm>
                  <a:off x="5949950" y="1173163"/>
                  <a:ext cx="896938" cy="666750"/>
                </a:xfrm>
                <a:custGeom>
                  <a:avLst/>
                  <a:gdLst>
                    <a:gd name="T0" fmla="*/ 0 w 2105"/>
                    <a:gd name="T1" fmla="*/ 1567 h 1567"/>
                    <a:gd name="T2" fmla="*/ 54 w 2105"/>
                    <a:gd name="T3" fmla="*/ 1546 h 1567"/>
                    <a:gd name="T4" fmla="*/ 124 w 2105"/>
                    <a:gd name="T5" fmla="*/ 1517 h 1567"/>
                    <a:gd name="T6" fmla="*/ 193 w 2105"/>
                    <a:gd name="T7" fmla="*/ 1488 h 1567"/>
                    <a:gd name="T8" fmla="*/ 262 w 2105"/>
                    <a:gd name="T9" fmla="*/ 1457 h 1567"/>
                    <a:gd name="T10" fmla="*/ 331 w 2105"/>
                    <a:gd name="T11" fmla="*/ 1426 h 1567"/>
                    <a:gd name="T12" fmla="*/ 399 w 2105"/>
                    <a:gd name="T13" fmla="*/ 1393 h 1567"/>
                    <a:gd name="T14" fmla="*/ 467 w 2105"/>
                    <a:gd name="T15" fmla="*/ 1358 h 1567"/>
                    <a:gd name="T16" fmla="*/ 534 w 2105"/>
                    <a:gd name="T17" fmla="*/ 1323 h 1567"/>
                    <a:gd name="T18" fmla="*/ 601 w 2105"/>
                    <a:gd name="T19" fmla="*/ 1286 h 1567"/>
                    <a:gd name="T20" fmla="*/ 667 w 2105"/>
                    <a:gd name="T21" fmla="*/ 1248 h 1567"/>
                    <a:gd name="T22" fmla="*/ 733 w 2105"/>
                    <a:gd name="T23" fmla="*/ 1209 h 1567"/>
                    <a:gd name="T24" fmla="*/ 798 w 2105"/>
                    <a:gd name="T25" fmla="*/ 1169 h 1567"/>
                    <a:gd name="T26" fmla="*/ 862 w 2105"/>
                    <a:gd name="T27" fmla="*/ 1128 h 1567"/>
                    <a:gd name="T28" fmla="*/ 926 w 2105"/>
                    <a:gd name="T29" fmla="*/ 1085 h 1567"/>
                    <a:gd name="T30" fmla="*/ 989 w 2105"/>
                    <a:gd name="T31" fmla="*/ 1042 h 1567"/>
                    <a:gd name="T32" fmla="*/ 1052 w 2105"/>
                    <a:gd name="T33" fmla="*/ 998 h 1567"/>
                    <a:gd name="T34" fmla="*/ 1114 w 2105"/>
                    <a:gd name="T35" fmla="*/ 952 h 1567"/>
                    <a:gd name="T36" fmla="*/ 1175 w 2105"/>
                    <a:gd name="T37" fmla="*/ 906 h 1567"/>
                    <a:gd name="T38" fmla="*/ 1235 w 2105"/>
                    <a:gd name="T39" fmla="*/ 859 h 1567"/>
                    <a:gd name="T40" fmla="*/ 1295 w 2105"/>
                    <a:gd name="T41" fmla="*/ 811 h 1567"/>
                    <a:gd name="T42" fmla="*/ 1355 w 2105"/>
                    <a:gd name="T43" fmla="*/ 762 h 1567"/>
                    <a:gd name="T44" fmla="*/ 1413 w 2105"/>
                    <a:gd name="T45" fmla="*/ 712 h 1567"/>
                    <a:gd name="T46" fmla="*/ 1471 w 2105"/>
                    <a:gd name="T47" fmla="*/ 662 h 1567"/>
                    <a:gd name="T48" fmla="*/ 1528 w 2105"/>
                    <a:gd name="T49" fmla="*/ 610 h 1567"/>
                    <a:gd name="T50" fmla="*/ 1585 w 2105"/>
                    <a:gd name="T51" fmla="*/ 558 h 1567"/>
                    <a:gd name="T52" fmla="*/ 1640 w 2105"/>
                    <a:gd name="T53" fmla="*/ 505 h 1567"/>
                    <a:gd name="T54" fmla="*/ 1695 w 2105"/>
                    <a:gd name="T55" fmla="*/ 452 h 1567"/>
                    <a:gd name="T56" fmla="*/ 1749 w 2105"/>
                    <a:gd name="T57" fmla="*/ 397 h 1567"/>
                    <a:gd name="T58" fmla="*/ 1802 w 2105"/>
                    <a:gd name="T59" fmla="*/ 342 h 1567"/>
                    <a:gd name="T60" fmla="*/ 1855 w 2105"/>
                    <a:gd name="T61" fmla="*/ 287 h 1567"/>
                    <a:gd name="T62" fmla="*/ 1907 w 2105"/>
                    <a:gd name="T63" fmla="*/ 231 h 1567"/>
                    <a:gd name="T64" fmla="*/ 1958 w 2105"/>
                    <a:gd name="T65" fmla="*/ 174 h 1567"/>
                    <a:gd name="T66" fmla="*/ 2008 w 2105"/>
                    <a:gd name="T67" fmla="*/ 117 h 1567"/>
                    <a:gd name="T68" fmla="*/ 2057 w 2105"/>
                    <a:gd name="T69" fmla="*/ 59 h 1567"/>
                    <a:gd name="T70" fmla="*/ 2105 w 2105"/>
                    <a:gd name="T71" fmla="*/ 0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5" h="1567">
                      <a:moveTo>
                        <a:pt x="0" y="1567"/>
                      </a:moveTo>
                      <a:lnTo>
                        <a:pt x="54" y="1546"/>
                      </a:lnTo>
                      <a:lnTo>
                        <a:pt x="124" y="1517"/>
                      </a:lnTo>
                      <a:lnTo>
                        <a:pt x="193" y="1488"/>
                      </a:lnTo>
                      <a:lnTo>
                        <a:pt x="262" y="1457"/>
                      </a:lnTo>
                      <a:lnTo>
                        <a:pt x="331" y="1426"/>
                      </a:lnTo>
                      <a:lnTo>
                        <a:pt x="399" y="1393"/>
                      </a:lnTo>
                      <a:lnTo>
                        <a:pt x="467" y="1358"/>
                      </a:lnTo>
                      <a:lnTo>
                        <a:pt x="534" y="1323"/>
                      </a:lnTo>
                      <a:lnTo>
                        <a:pt x="601" y="1286"/>
                      </a:lnTo>
                      <a:lnTo>
                        <a:pt x="667" y="1248"/>
                      </a:lnTo>
                      <a:lnTo>
                        <a:pt x="733" y="1209"/>
                      </a:lnTo>
                      <a:lnTo>
                        <a:pt x="798" y="1169"/>
                      </a:lnTo>
                      <a:lnTo>
                        <a:pt x="862" y="1128"/>
                      </a:lnTo>
                      <a:lnTo>
                        <a:pt x="926" y="1085"/>
                      </a:lnTo>
                      <a:lnTo>
                        <a:pt x="989" y="1042"/>
                      </a:lnTo>
                      <a:lnTo>
                        <a:pt x="1052" y="998"/>
                      </a:lnTo>
                      <a:lnTo>
                        <a:pt x="1114" y="952"/>
                      </a:lnTo>
                      <a:lnTo>
                        <a:pt x="1175" y="906"/>
                      </a:lnTo>
                      <a:lnTo>
                        <a:pt x="1235" y="859"/>
                      </a:lnTo>
                      <a:lnTo>
                        <a:pt x="1295" y="811"/>
                      </a:lnTo>
                      <a:lnTo>
                        <a:pt x="1355" y="762"/>
                      </a:lnTo>
                      <a:lnTo>
                        <a:pt x="1413" y="712"/>
                      </a:lnTo>
                      <a:lnTo>
                        <a:pt x="1471" y="662"/>
                      </a:lnTo>
                      <a:lnTo>
                        <a:pt x="1528" y="610"/>
                      </a:lnTo>
                      <a:lnTo>
                        <a:pt x="1585" y="558"/>
                      </a:lnTo>
                      <a:lnTo>
                        <a:pt x="1640" y="505"/>
                      </a:lnTo>
                      <a:lnTo>
                        <a:pt x="1695" y="452"/>
                      </a:lnTo>
                      <a:lnTo>
                        <a:pt x="1749" y="397"/>
                      </a:lnTo>
                      <a:lnTo>
                        <a:pt x="1802" y="342"/>
                      </a:lnTo>
                      <a:lnTo>
                        <a:pt x="1855" y="287"/>
                      </a:lnTo>
                      <a:lnTo>
                        <a:pt x="1907" y="231"/>
                      </a:lnTo>
                      <a:lnTo>
                        <a:pt x="1958" y="174"/>
                      </a:lnTo>
                      <a:lnTo>
                        <a:pt x="2008" y="117"/>
                      </a:lnTo>
                      <a:lnTo>
                        <a:pt x="2057" y="59"/>
                      </a:lnTo>
                      <a:lnTo>
                        <a:pt x="2105"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52">
                  <a:extLst>
                    <a:ext uri="{FF2B5EF4-FFF2-40B4-BE49-F238E27FC236}">
                      <a16:creationId xmlns:a16="http://schemas.microsoft.com/office/drawing/2014/main" id="{4BA9C97B-B117-2DE8-1497-7EB99F7C4B38}"/>
                    </a:ext>
                  </a:extLst>
                </p:cNvPr>
                <p:cNvSpPr>
                  <a:spLocks noChangeAspect="1"/>
                </p:cNvSpPr>
                <p:nvPr/>
              </p:nvSpPr>
              <p:spPr bwMode="auto">
                <a:xfrm>
                  <a:off x="2151553" y="1598651"/>
                  <a:ext cx="1088136" cy="723996"/>
                </a:xfrm>
                <a:custGeom>
                  <a:avLst/>
                  <a:gdLst>
                    <a:gd name="T0" fmla="*/ 0 w 2540"/>
                    <a:gd name="T1" fmla="*/ 1690 h 1690"/>
                    <a:gd name="T2" fmla="*/ 61 w 2540"/>
                    <a:gd name="T3" fmla="*/ 1668 h 1690"/>
                    <a:gd name="T4" fmla="*/ 105 w 2540"/>
                    <a:gd name="T5" fmla="*/ 1652 h 1690"/>
                    <a:gd name="T6" fmla="*/ 148 w 2540"/>
                    <a:gd name="T7" fmla="*/ 1635 h 1690"/>
                    <a:gd name="T8" fmla="*/ 191 w 2540"/>
                    <a:gd name="T9" fmla="*/ 1618 h 1690"/>
                    <a:gd name="T10" fmla="*/ 234 w 2540"/>
                    <a:gd name="T11" fmla="*/ 1600 h 1690"/>
                    <a:gd name="T12" fmla="*/ 277 w 2540"/>
                    <a:gd name="T13" fmla="*/ 1581 h 1690"/>
                    <a:gd name="T14" fmla="*/ 319 w 2540"/>
                    <a:gd name="T15" fmla="*/ 1562 h 1690"/>
                    <a:gd name="T16" fmla="*/ 354 w 2540"/>
                    <a:gd name="T17" fmla="*/ 1545 h 1690"/>
                    <a:gd name="T18" fmla="*/ 389 w 2540"/>
                    <a:gd name="T19" fmla="*/ 1527 h 1690"/>
                    <a:gd name="T20" fmla="*/ 423 w 2540"/>
                    <a:gd name="T21" fmla="*/ 1509 h 1690"/>
                    <a:gd name="T22" fmla="*/ 456 w 2540"/>
                    <a:gd name="T23" fmla="*/ 1489 h 1690"/>
                    <a:gd name="T24" fmla="*/ 489 w 2540"/>
                    <a:gd name="T25" fmla="*/ 1469 h 1690"/>
                    <a:gd name="T26" fmla="*/ 522 w 2540"/>
                    <a:gd name="T27" fmla="*/ 1447 h 1690"/>
                    <a:gd name="T28" fmla="*/ 554 w 2540"/>
                    <a:gd name="T29" fmla="*/ 1425 h 1690"/>
                    <a:gd name="T30" fmla="*/ 585 w 2540"/>
                    <a:gd name="T31" fmla="*/ 1403 h 1690"/>
                    <a:gd name="T32" fmla="*/ 617 w 2540"/>
                    <a:gd name="T33" fmla="*/ 1379 h 1690"/>
                    <a:gd name="T34" fmla="*/ 648 w 2540"/>
                    <a:gd name="T35" fmla="*/ 1356 h 1690"/>
                    <a:gd name="T36" fmla="*/ 678 w 2540"/>
                    <a:gd name="T37" fmla="*/ 1331 h 1690"/>
                    <a:gd name="T38" fmla="*/ 709 w 2540"/>
                    <a:gd name="T39" fmla="*/ 1307 h 1690"/>
                    <a:gd name="T40" fmla="*/ 739 w 2540"/>
                    <a:gd name="T41" fmla="*/ 1281 h 1690"/>
                    <a:gd name="T42" fmla="*/ 769 w 2540"/>
                    <a:gd name="T43" fmla="*/ 1256 h 1690"/>
                    <a:gd name="T44" fmla="*/ 798 w 2540"/>
                    <a:gd name="T45" fmla="*/ 1230 h 1690"/>
                    <a:gd name="T46" fmla="*/ 828 w 2540"/>
                    <a:gd name="T47" fmla="*/ 1204 h 1690"/>
                    <a:gd name="T48" fmla="*/ 857 w 2540"/>
                    <a:gd name="T49" fmla="*/ 1177 h 1690"/>
                    <a:gd name="T50" fmla="*/ 886 w 2540"/>
                    <a:gd name="T51" fmla="*/ 1151 h 1690"/>
                    <a:gd name="T52" fmla="*/ 915 w 2540"/>
                    <a:gd name="T53" fmla="*/ 1124 h 1690"/>
                    <a:gd name="T54" fmla="*/ 945 w 2540"/>
                    <a:gd name="T55" fmla="*/ 1097 h 1690"/>
                    <a:gd name="T56" fmla="*/ 974 w 2540"/>
                    <a:gd name="T57" fmla="*/ 1070 h 1690"/>
                    <a:gd name="T58" fmla="*/ 1003 w 2540"/>
                    <a:gd name="T59" fmla="*/ 1043 h 1690"/>
                    <a:gd name="T60" fmla="*/ 1032 w 2540"/>
                    <a:gd name="T61" fmla="*/ 1017 h 1690"/>
                    <a:gd name="T62" fmla="*/ 1061 w 2540"/>
                    <a:gd name="T63" fmla="*/ 990 h 1690"/>
                    <a:gd name="T64" fmla="*/ 1091 w 2540"/>
                    <a:gd name="T65" fmla="*/ 963 h 1690"/>
                    <a:gd name="T66" fmla="*/ 1120 w 2540"/>
                    <a:gd name="T67" fmla="*/ 937 h 1690"/>
                    <a:gd name="T68" fmla="*/ 1150 w 2540"/>
                    <a:gd name="T69" fmla="*/ 911 h 1690"/>
                    <a:gd name="T70" fmla="*/ 1180 w 2540"/>
                    <a:gd name="T71" fmla="*/ 886 h 1690"/>
                    <a:gd name="T72" fmla="*/ 1210 w 2540"/>
                    <a:gd name="T73" fmla="*/ 860 h 1690"/>
                    <a:gd name="T74" fmla="*/ 1240 w 2540"/>
                    <a:gd name="T75" fmla="*/ 835 h 1690"/>
                    <a:gd name="T76" fmla="*/ 1271 w 2540"/>
                    <a:gd name="T77" fmla="*/ 811 h 1690"/>
                    <a:gd name="T78" fmla="*/ 1302 w 2540"/>
                    <a:gd name="T79" fmla="*/ 787 h 1690"/>
                    <a:gd name="T80" fmla="*/ 1351 w 2540"/>
                    <a:gd name="T81" fmla="*/ 750 h 1690"/>
                    <a:gd name="T82" fmla="*/ 1401 w 2540"/>
                    <a:gd name="T83" fmla="*/ 712 h 1690"/>
                    <a:gd name="T84" fmla="*/ 1451 w 2540"/>
                    <a:gd name="T85" fmla="*/ 675 h 1690"/>
                    <a:gd name="T86" fmla="*/ 1500 w 2540"/>
                    <a:gd name="T87" fmla="*/ 638 h 1690"/>
                    <a:gd name="T88" fmla="*/ 1550 w 2540"/>
                    <a:gd name="T89" fmla="*/ 601 h 1690"/>
                    <a:gd name="T90" fmla="*/ 1600 w 2540"/>
                    <a:gd name="T91" fmla="*/ 565 h 1690"/>
                    <a:gd name="T92" fmla="*/ 1650 w 2540"/>
                    <a:gd name="T93" fmla="*/ 528 h 1690"/>
                    <a:gd name="T94" fmla="*/ 1675 w 2540"/>
                    <a:gd name="T95" fmla="*/ 510 h 1690"/>
                    <a:gd name="T96" fmla="*/ 1700 w 2540"/>
                    <a:gd name="T97" fmla="*/ 492 h 1690"/>
                    <a:gd name="T98" fmla="*/ 1726 w 2540"/>
                    <a:gd name="T99" fmla="*/ 474 h 1690"/>
                    <a:gd name="T100" fmla="*/ 1751 w 2540"/>
                    <a:gd name="T101" fmla="*/ 456 h 1690"/>
                    <a:gd name="T102" fmla="*/ 1776 w 2540"/>
                    <a:gd name="T103" fmla="*/ 438 h 1690"/>
                    <a:gd name="T104" fmla="*/ 1889 w 2540"/>
                    <a:gd name="T105" fmla="*/ 350 h 1690"/>
                    <a:gd name="T106" fmla="*/ 1979 w 2540"/>
                    <a:gd name="T107" fmla="*/ 286 h 1690"/>
                    <a:gd name="T108" fmla="*/ 2107 w 2540"/>
                    <a:gd name="T109" fmla="*/ 208 h 1690"/>
                    <a:gd name="T110" fmla="*/ 2188 w 2540"/>
                    <a:gd name="T111" fmla="*/ 167 h 1690"/>
                    <a:gd name="T112" fmla="*/ 2269 w 2540"/>
                    <a:gd name="T113" fmla="*/ 127 h 1690"/>
                    <a:gd name="T114" fmla="*/ 2351 w 2540"/>
                    <a:gd name="T115" fmla="*/ 88 h 1690"/>
                    <a:gd name="T116" fmla="*/ 2434 w 2540"/>
                    <a:gd name="T117" fmla="*/ 49 h 1690"/>
                    <a:gd name="T118" fmla="*/ 2540 w 2540"/>
                    <a:gd name="T119" fmla="*/ 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0" h="1690">
                      <a:moveTo>
                        <a:pt x="0" y="1690"/>
                      </a:moveTo>
                      <a:lnTo>
                        <a:pt x="61" y="1668"/>
                      </a:lnTo>
                      <a:lnTo>
                        <a:pt x="105" y="1652"/>
                      </a:lnTo>
                      <a:lnTo>
                        <a:pt x="148" y="1635"/>
                      </a:lnTo>
                      <a:lnTo>
                        <a:pt x="191" y="1618"/>
                      </a:lnTo>
                      <a:lnTo>
                        <a:pt x="234" y="1600"/>
                      </a:lnTo>
                      <a:lnTo>
                        <a:pt x="277" y="1581"/>
                      </a:lnTo>
                      <a:lnTo>
                        <a:pt x="319" y="1562"/>
                      </a:lnTo>
                      <a:lnTo>
                        <a:pt x="354" y="1545"/>
                      </a:lnTo>
                      <a:lnTo>
                        <a:pt x="389" y="1527"/>
                      </a:lnTo>
                      <a:lnTo>
                        <a:pt x="423" y="1509"/>
                      </a:lnTo>
                      <a:lnTo>
                        <a:pt x="456" y="1489"/>
                      </a:lnTo>
                      <a:lnTo>
                        <a:pt x="489" y="1469"/>
                      </a:lnTo>
                      <a:lnTo>
                        <a:pt x="522" y="1447"/>
                      </a:lnTo>
                      <a:lnTo>
                        <a:pt x="554" y="1425"/>
                      </a:lnTo>
                      <a:lnTo>
                        <a:pt x="585" y="1403"/>
                      </a:lnTo>
                      <a:lnTo>
                        <a:pt x="617" y="1379"/>
                      </a:lnTo>
                      <a:lnTo>
                        <a:pt x="648" y="1356"/>
                      </a:lnTo>
                      <a:lnTo>
                        <a:pt x="678" y="1331"/>
                      </a:lnTo>
                      <a:lnTo>
                        <a:pt x="709" y="1307"/>
                      </a:lnTo>
                      <a:lnTo>
                        <a:pt x="739" y="1281"/>
                      </a:lnTo>
                      <a:lnTo>
                        <a:pt x="769" y="1256"/>
                      </a:lnTo>
                      <a:lnTo>
                        <a:pt x="798" y="1230"/>
                      </a:lnTo>
                      <a:lnTo>
                        <a:pt x="828" y="1204"/>
                      </a:lnTo>
                      <a:lnTo>
                        <a:pt x="857" y="1177"/>
                      </a:lnTo>
                      <a:lnTo>
                        <a:pt x="886" y="1151"/>
                      </a:lnTo>
                      <a:lnTo>
                        <a:pt x="915" y="1124"/>
                      </a:lnTo>
                      <a:lnTo>
                        <a:pt x="945" y="1097"/>
                      </a:lnTo>
                      <a:lnTo>
                        <a:pt x="974" y="1070"/>
                      </a:lnTo>
                      <a:lnTo>
                        <a:pt x="1003" y="1043"/>
                      </a:lnTo>
                      <a:lnTo>
                        <a:pt x="1032" y="1017"/>
                      </a:lnTo>
                      <a:lnTo>
                        <a:pt x="1061" y="990"/>
                      </a:lnTo>
                      <a:lnTo>
                        <a:pt x="1091" y="963"/>
                      </a:lnTo>
                      <a:lnTo>
                        <a:pt x="1120" y="937"/>
                      </a:lnTo>
                      <a:lnTo>
                        <a:pt x="1150" y="911"/>
                      </a:lnTo>
                      <a:lnTo>
                        <a:pt x="1180" y="886"/>
                      </a:lnTo>
                      <a:lnTo>
                        <a:pt x="1210" y="860"/>
                      </a:lnTo>
                      <a:lnTo>
                        <a:pt x="1240" y="835"/>
                      </a:lnTo>
                      <a:lnTo>
                        <a:pt x="1271" y="811"/>
                      </a:lnTo>
                      <a:lnTo>
                        <a:pt x="1302" y="787"/>
                      </a:lnTo>
                      <a:lnTo>
                        <a:pt x="1351" y="750"/>
                      </a:lnTo>
                      <a:lnTo>
                        <a:pt x="1401" y="712"/>
                      </a:lnTo>
                      <a:lnTo>
                        <a:pt x="1451" y="675"/>
                      </a:lnTo>
                      <a:lnTo>
                        <a:pt x="1500" y="638"/>
                      </a:lnTo>
                      <a:lnTo>
                        <a:pt x="1550" y="601"/>
                      </a:lnTo>
                      <a:lnTo>
                        <a:pt x="1600" y="565"/>
                      </a:lnTo>
                      <a:lnTo>
                        <a:pt x="1650" y="528"/>
                      </a:lnTo>
                      <a:lnTo>
                        <a:pt x="1675" y="510"/>
                      </a:lnTo>
                      <a:lnTo>
                        <a:pt x="1700" y="492"/>
                      </a:lnTo>
                      <a:lnTo>
                        <a:pt x="1726" y="474"/>
                      </a:lnTo>
                      <a:lnTo>
                        <a:pt x="1751" y="456"/>
                      </a:lnTo>
                      <a:lnTo>
                        <a:pt x="1776" y="438"/>
                      </a:lnTo>
                      <a:lnTo>
                        <a:pt x="1889" y="350"/>
                      </a:lnTo>
                      <a:lnTo>
                        <a:pt x="1979" y="286"/>
                      </a:lnTo>
                      <a:lnTo>
                        <a:pt x="2107" y="208"/>
                      </a:lnTo>
                      <a:lnTo>
                        <a:pt x="2188" y="167"/>
                      </a:lnTo>
                      <a:lnTo>
                        <a:pt x="2269" y="127"/>
                      </a:lnTo>
                      <a:lnTo>
                        <a:pt x="2351" y="88"/>
                      </a:lnTo>
                      <a:lnTo>
                        <a:pt x="2434" y="49"/>
                      </a:lnTo>
                      <a:lnTo>
                        <a:pt x="2540"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47" name="Group 46">
            <a:extLst>
              <a:ext uri="{FF2B5EF4-FFF2-40B4-BE49-F238E27FC236}">
                <a16:creationId xmlns:a16="http://schemas.microsoft.com/office/drawing/2014/main" id="{82AA035B-6CC3-666F-4C63-D4B63F98493E}"/>
              </a:ext>
            </a:extLst>
          </p:cNvPr>
          <p:cNvGrpSpPr>
            <a:grpSpLocks noChangeAspect="1"/>
          </p:cNvGrpSpPr>
          <p:nvPr/>
        </p:nvGrpSpPr>
        <p:grpSpPr>
          <a:xfrm>
            <a:off x="6564126" y="3863186"/>
            <a:ext cx="4114800" cy="2819048"/>
            <a:chOff x="6240463" y="469900"/>
            <a:chExt cx="5167313" cy="3540125"/>
          </a:xfrm>
        </p:grpSpPr>
        <p:grpSp>
          <p:nvGrpSpPr>
            <p:cNvPr id="48" name="Group 47">
              <a:extLst>
                <a:ext uri="{FF2B5EF4-FFF2-40B4-BE49-F238E27FC236}">
                  <a16:creationId xmlns:a16="http://schemas.microsoft.com/office/drawing/2014/main" id="{72317DE8-311E-598D-C2D0-86587D8AE0E6}"/>
                </a:ext>
              </a:extLst>
            </p:cNvPr>
            <p:cNvGrpSpPr/>
            <p:nvPr/>
          </p:nvGrpSpPr>
          <p:grpSpPr>
            <a:xfrm>
              <a:off x="6719888" y="1555750"/>
              <a:ext cx="3790951" cy="2454275"/>
              <a:chOff x="6719888" y="1555750"/>
              <a:chExt cx="3790951" cy="2454275"/>
            </a:xfrm>
          </p:grpSpPr>
          <p:sp>
            <p:nvSpPr>
              <p:cNvPr id="274" name="Freeform 90">
                <a:extLst>
                  <a:ext uri="{FF2B5EF4-FFF2-40B4-BE49-F238E27FC236}">
                    <a16:creationId xmlns:a16="http://schemas.microsoft.com/office/drawing/2014/main" id="{C443ACF5-62A0-9994-824A-533C9801D756}"/>
                  </a:ext>
                </a:extLst>
              </p:cNvPr>
              <p:cNvSpPr>
                <a:spLocks/>
              </p:cNvSpPr>
              <p:nvPr/>
            </p:nvSpPr>
            <p:spPr bwMode="auto">
              <a:xfrm>
                <a:off x="6719888" y="2008188"/>
                <a:ext cx="541338" cy="985837"/>
              </a:xfrm>
              <a:custGeom>
                <a:avLst/>
                <a:gdLst>
                  <a:gd name="T0" fmla="*/ 0 w 341"/>
                  <a:gd name="T1" fmla="*/ 16 h 621"/>
                  <a:gd name="T2" fmla="*/ 0 w 341"/>
                  <a:gd name="T3" fmla="*/ 621 h 621"/>
                  <a:gd name="T4" fmla="*/ 341 w 341"/>
                  <a:gd name="T5" fmla="*/ 386 h 621"/>
                  <a:gd name="T6" fmla="*/ 341 w 341"/>
                  <a:gd name="T7" fmla="*/ 12 h 621"/>
                  <a:gd name="T8" fmla="*/ 317 w 341"/>
                  <a:gd name="T9" fmla="*/ 7 h 621"/>
                  <a:gd name="T10" fmla="*/ 238 w 341"/>
                  <a:gd name="T11" fmla="*/ 0 h 621"/>
                  <a:gd name="T12" fmla="*/ 158 w 341"/>
                  <a:gd name="T13" fmla="*/ 0 h 621"/>
                  <a:gd name="T14" fmla="*/ 78 w 341"/>
                  <a:gd name="T15" fmla="*/ 6 h 621"/>
                  <a:gd name="T16" fmla="*/ 0 w 341"/>
                  <a:gd name="T17" fmla="*/ 16 h 621"/>
                  <a:gd name="T18" fmla="*/ 0 w 341"/>
                  <a:gd name="T19" fmla="*/ 1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 h="621">
                    <a:moveTo>
                      <a:pt x="0" y="16"/>
                    </a:moveTo>
                    <a:lnTo>
                      <a:pt x="0" y="621"/>
                    </a:lnTo>
                    <a:lnTo>
                      <a:pt x="341" y="386"/>
                    </a:lnTo>
                    <a:lnTo>
                      <a:pt x="341" y="12"/>
                    </a:lnTo>
                    <a:lnTo>
                      <a:pt x="317" y="7"/>
                    </a:lnTo>
                    <a:lnTo>
                      <a:pt x="238" y="0"/>
                    </a:lnTo>
                    <a:lnTo>
                      <a:pt x="158" y="0"/>
                    </a:lnTo>
                    <a:lnTo>
                      <a:pt x="78" y="6"/>
                    </a:lnTo>
                    <a:lnTo>
                      <a:pt x="0" y="16"/>
                    </a:lnTo>
                    <a:lnTo>
                      <a:pt x="0" y="16"/>
                    </a:lnTo>
                    <a:close/>
                  </a:path>
                </a:pathLst>
              </a:custGeom>
              <a:solidFill>
                <a:srgbClr val="F8CBA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91">
                <a:extLst>
                  <a:ext uri="{FF2B5EF4-FFF2-40B4-BE49-F238E27FC236}">
                    <a16:creationId xmlns:a16="http://schemas.microsoft.com/office/drawing/2014/main" id="{2AEEDD93-D02B-732E-1667-EB78F8492D3F}"/>
                  </a:ext>
                </a:extLst>
              </p:cNvPr>
              <p:cNvSpPr>
                <a:spLocks/>
              </p:cNvSpPr>
              <p:nvPr/>
            </p:nvSpPr>
            <p:spPr bwMode="auto">
              <a:xfrm>
                <a:off x="7802563" y="2278063"/>
                <a:ext cx="541338" cy="1254125"/>
              </a:xfrm>
              <a:custGeom>
                <a:avLst/>
                <a:gdLst>
                  <a:gd name="T0" fmla="*/ 0 w 341"/>
                  <a:gd name="T1" fmla="*/ 0 h 790"/>
                  <a:gd name="T2" fmla="*/ 0 w 341"/>
                  <a:gd name="T3" fmla="*/ 790 h 790"/>
                  <a:gd name="T4" fmla="*/ 341 w 341"/>
                  <a:gd name="T5" fmla="*/ 639 h 790"/>
                  <a:gd name="T6" fmla="*/ 341 w 341"/>
                  <a:gd name="T7" fmla="*/ 63 h 790"/>
                  <a:gd name="T8" fmla="*/ 276 w 341"/>
                  <a:gd name="T9" fmla="*/ 67 h 790"/>
                  <a:gd name="T10" fmla="*/ 192 w 341"/>
                  <a:gd name="T11" fmla="*/ 67 h 790"/>
                  <a:gd name="T12" fmla="*/ 151 w 341"/>
                  <a:gd name="T13" fmla="*/ 63 h 790"/>
                  <a:gd name="T14" fmla="*/ 110 w 341"/>
                  <a:gd name="T15" fmla="*/ 55 h 790"/>
                  <a:gd name="T16" fmla="*/ 79 w 341"/>
                  <a:gd name="T17" fmla="*/ 45 h 790"/>
                  <a:gd name="T18" fmla="*/ 50 w 341"/>
                  <a:gd name="T19" fmla="*/ 32 h 790"/>
                  <a:gd name="T20" fmla="*/ 0 w 341"/>
                  <a:gd name="T21"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790">
                    <a:moveTo>
                      <a:pt x="0" y="0"/>
                    </a:moveTo>
                    <a:lnTo>
                      <a:pt x="0" y="790"/>
                    </a:lnTo>
                    <a:lnTo>
                      <a:pt x="341" y="639"/>
                    </a:lnTo>
                    <a:lnTo>
                      <a:pt x="341" y="63"/>
                    </a:lnTo>
                    <a:lnTo>
                      <a:pt x="276" y="67"/>
                    </a:lnTo>
                    <a:lnTo>
                      <a:pt x="192" y="67"/>
                    </a:lnTo>
                    <a:lnTo>
                      <a:pt x="151" y="63"/>
                    </a:lnTo>
                    <a:lnTo>
                      <a:pt x="110" y="55"/>
                    </a:lnTo>
                    <a:lnTo>
                      <a:pt x="79" y="45"/>
                    </a:lnTo>
                    <a:lnTo>
                      <a:pt x="50" y="32"/>
                    </a:lnTo>
                    <a:lnTo>
                      <a:pt x="0" y="0"/>
                    </a:lnTo>
                    <a:close/>
                  </a:path>
                </a:pathLst>
              </a:custGeom>
              <a:solidFill>
                <a:srgbClr val="C55A1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Freeform 92">
                <a:extLst>
                  <a:ext uri="{FF2B5EF4-FFF2-40B4-BE49-F238E27FC236}">
                    <a16:creationId xmlns:a16="http://schemas.microsoft.com/office/drawing/2014/main" id="{BD0754A2-C41A-D4F6-149D-D2AB832BDD15}"/>
                  </a:ext>
                </a:extLst>
              </p:cNvPr>
              <p:cNvSpPr>
                <a:spLocks/>
              </p:cNvSpPr>
              <p:nvPr/>
            </p:nvSpPr>
            <p:spPr bwMode="auto">
              <a:xfrm>
                <a:off x="8885238" y="2209800"/>
                <a:ext cx="542925" cy="1323975"/>
              </a:xfrm>
              <a:custGeom>
                <a:avLst/>
                <a:gdLst>
                  <a:gd name="T0" fmla="*/ 342 w 342"/>
                  <a:gd name="T1" fmla="*/ 682 h 834"/>
                  <a:gd name="T2" fmla="*/ 342 w 342"/>
                  <a:gd name="T3" fmla="*/ 201 h 834"/>
                  <a:gd name="T4" fmla="*/ 90 w 342"/>
                  <a:gd name="T5" fmla="*/ 0 h 834"/>
                  <a:gd name="T6" fmla="*/ 82 w 342"/>
                  <a:gd name="T7" fmla="*/ 3 h 834"/>
                  <a:gd name="T8" fmla="*/ 0 w 342"/>
                  <a:gd name="T9" fmla="*/ 26 h 834"/>
                  <a:gd name="T10" fmla="*/ 0 w 342"/>
                  <a:gd name="T11" fmla="*/ 682 h 834"/>
                  <a:gd name="T12" fmla="*/ 0 w 342"/>
                  <a:gd name="T13" fmla="*/ 758 h 834"/>
                  <a:gd name="T14" fmla="*/ 342 w 342"/>
                  <a:gd name="T15" fmla="*/ 834 h 834"/>
                  <a:gd name="T16" fmla="*/ 342 w 342"/>
                  <a:gd name="T17" fmla="*/ 682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2" h="834">
                    <a:moveTo>
                      <a:pt x="342" y="682"/>
                    </a:moveTo>
                    <a:lnTo>
                      <a:pt x="342" y="201"/>
                    </a:lnTo>
                    <a:lnTo>
                      <a:pt x="90" y="0"/>
                    </a:lnTo>
                    <a:lnTo>
                      <a:pt x="82" y="3"/>
                    </a:lnTo>
                    <a:lnTo>
                      <a:pt x="0" y="26"/>
                    </a:lnTo>
                    <a:lnTo>
                      <a:pt x="0" y="682"/>
                    </a:lnTo>
                    <a:lnTo>
                      <a:pt x="0" y="758"/>
                    </a:lnTo>
                    <a:lnTo>
                      <a:pt x="342" y="834"/>
                    </a:lnTo>
                    <a:lnTo>
                      <a:pt x="342" y="682"/>
                    </a:lnTo>
                    <a:close/>
                  </a:path>
                </a:pathLst>
              </a:custGeom>
              <a:solidFill>
                <a:srgbClr val="BF7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7" name="Freeform 93">
                <a:extLst>
                  <a:ext uri="{FF2B5EF4-FFF2-40B4-BE49-F238E27FC236}">
                    <a16:creationId xmlns:a16="http://schemas.microsoft.com/office/drawing/2014/main" id="{DEC05AA4-F300-74A2-781D-BE53D2002409}"/>
                  </a:ext>
                </a:extLst>
              </p:cNvPr>
              <p:cNvSpPr>
                <a:spLocks/>
              </p:cNvSpPr>
              <p:nvPr/>
            </p:nvSpPr>
            <p:spPr bwMode="auto">
              <a:xfrm>
                <a:off x="9428163" y="1849438"/>
                <a:ext cx="541338" cy="717550"/>
              </a:xfrm>
              <a:custGeom>
                <a:avLst/>
                <a:gdLst>
                  <a:gd name="T0" fmla="*/ 341 w 341"/>
                  <a:gd name="T1" fmla="*/ 452 h 452"/>
                  <a:gd name="T2" fmla="*/ 341 w 341"/>
                  <a:gd name="T3" fmla="*/ 228 h 452"/>
                  <a:gd name="T4" fmla="*/ 341 w 341"/>
                  <a:gd name="T5" fmla="*/ 0 h 452"/>
                  <a:gd name="T6" fmla="*/ 329 w 341"/>
                  <a:gd name="T7" fmla="*/ 6 h 452"/>
                  <a:gd name="T8" fmla="*/ 208 w 341"/>
                  <a:gd name="T9" fmla="*/ 65 h 452"/>
                  <a:gd name="T10" fmla="*/ 126 w 341"/>
                  <a:gd name="T11" fmla="*/ 100 h 452"/>
                  <a:gd name="T12" fmla="*/ 42 w 341"/>
                  <a:gd name="T13" fmla="*/ 132 h 452"/>
                  <a:gd name="T14" fmla="*/ 0 w 341"/>
                  <a:gd name="T15" fmla="*/ 146 h 452"/>
                  <a:gd name="T16" fmla="*/ 0 w 341"/>
                  <a:gd name="T17" fmla="*/ 228 h 452"/>
                  <a:gd name="T18" fmla="*/ 0 w 341"/>
                  <a:gd name="T19" fmla="*/ 428 h 452"/>
                  <a:gd name="T20" fmla="*/ 341 w 341"/>
                  <a:gd name="T21" fmla="*/ 45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452">
                    <a:moveTo>
                      <a:pt x="341" y="452"/>
                    </a:moveTo>
                    <a:lnTo>
                      <a:pt x="341" y="228"/>
                    </a:lnTo>
                    <a:lnTo>
                      <a:pt x="341" y="0"/>
                    </a:lnTo>
                    <a:lnTo>
                      <a:pt x="329" y="6"/>
                    </a:lnTo>
                    <a:lnTo>
                      <a:pt x="208" y="65"/>
                    </a:lnTo>
                    <a:lnTo>
                      <a:pt x="126" y="100"/>
                    </a:lnTo>
                    <a:lnTo>
                      <a:pt x="42" y="132"/>
                    </a:lnTo>
                    <a:lnTo>
                      <a:pt x="0" y="146"/>
                    </a:lnTo>
                    <a:lnTo>
                      <a:pt x="0" y="228"/>
                    </a:lnTo>
                    <a:lnTo>
                      <a:pt x="0" y="428"/>
                    </a:lnTo>
                    <a:lnTo>
                      <a:pt x="341" y="452"/>
                    </a:lnTo>
                    <a:close/>
                  </a:path>
                </a:pathLst>
              </a:custGeom>
              <a:solidFill>
                <a:srgbClr val="0099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Freeform 94">
                <a:extLst>
                  <a:ext uri="{FF2B5EF4-FFF2-40B4-BE49-F238E27FC236}">
                    <a16:creationId xmlns:a16="http://schemas.microsoft.com/office/drawing/2014/main" id="{3B2F70DA-E416-F71D-473B-57D495058EE7}"/>
                  </a:ext>
                </a:extLst>
              </p:cNvPr>
              <p:cNvSpPr>
                <a:spLocks/>
              </p:cNvSpPr>
              <p:nvPr/>
            </p:nvSpPr>
            <p:spPr bwMode="auto">
              <a:xfrm>
                <a:off x="9969501" y="2455863"/>
                <a:ext cx="541338" cy="1317625"/>
              </a:xfrm>
              <a:custGeom>
                <a:avLst/>
                <a:gdLst>
                  <a:gd name="T0" fmla="*/ 341 w 341"/>
                  <a:gd name="T1" fmla="*/ 830 h 830"/>
                  <a:gd name="T2" fmla="*/ 341 w 341"/>
                  <a:gd name="T3" fmla="*/ 0 h 830"/>
                  <a:gd name="T4" fmla="*/ 0 w 341"/>
                  <a:gd name="T5" fmla="*/ 70 h 830"/>
                  <a:gd name="T6" fmla="*/ 0 w 341"/>
                  <a:gd name="T7" fmla="*/ 527 h 830"/>
                  <a:gd name="T8" fmla="*/ 0 w 341"/>
                  <a:gd name="T9" fmla="*/ 754 h 830"/>
                  <a:gd name="T10" fmla="*/ 341 w 341"/>
                  <a:gd name="T11" fmla="*/ 830 h 830"/>
                </a:gdLst>
                <a:ahLst/>
                <a:cxnLst>
                  <a:cxn ang="0">
                    <a:pos x="T0" y="T1"/>
                  </a:cxn>
                  <a:cxn ang="0">
                    <a:pos x="T2" y="T3"/>
                  </a:cxn>
                  <a:cxn ang="0">
                    <a:pos x="T4" y="T5"/>
                  </a:cxn>
                  <a:cxn ang="0">
                    <a:pos x="T6" y="T7"/>
                  </a:cxn>
                  <a:cxn ang="0">
                    <a:pos x="T8" y="T9"/>
                  </a:cxn>
                  <a:cxn ang="0">
                    <a:pos x="T10" y="T11"/>
                  </a:cxn>
                </a:cxnLst>
                <a:rect l="0" t="0" r="r" b="b"/>
                <a:pathLst>
                  <a:path w="341" h="830">
                    <a:moveTo>
                      <a:pt x="341" y="830"/>
                    </a:moveTo>
                    <a:lnTo>
                      <a:pt x="341" y="0"/>
                    </a:lnTo>
                    <a:lnTo>
                      <a:pt x="0" y="70"/>
                    </a:lnTo>
                    <a:lnTo>
                      <a:pt x="0" y="527"/>
                    </a:lnTo>
                    <a:lnTo>
                      <a:pt x="0" y="754"/>
                    </a:lnTo>
                    <a:lnTo>
                      <a:pt x="341" y="830"/>
                    </a:lnTo>
                    <a:close/>
                  </a:path>
                </a:pathLst>
              </a:custGeom>
              <a:solidFill>
                <a:srgbClr val="FF4F4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95">
                <a:extLst>
                  <a:ext uri="{FF2B5EF4-FFF2-40B4-BE49-F238E27FC236}">
                    <a16:creationId xmlns:a16="http://schemas.microsoft.com/office/drawing/2014/main" id="{497FE9ED-D320-984C-E2C3-BF496A89F378}"/>
                  </a:ext>
                </a:extLst>
              </p:cNvPr>
              <p:cNvSpPr>
                <a:spLocks/>
              </p:cNvSpPr>
              <p:nvPr/>
            </p:nvSpPr>
            <p:spPr bwMode="auto">
              <a:xfrm>
                <a:off x="6719888" y="2620963"/>
                <a:ext cx="541338" cy="1389062"/>
              </a:xfrm>
              <a:custGeom>
                <a:avLst/>
                <a:gdLst>
                  <a:gd name="T0" fmla="*/ 0 w 341"/>
                  <a:gd name="T1" fmla="*/ 235 h 875"/>
                  <a:gd name="T2" fmla="*/ 0 w 341"/>
                  <a:gd name="T3" fmla="*/ 875 h 875"/>
                  <a:gd name="T4" fmla="*/ 341 w 341"/>
                  <a:gd name="T5" fmla="*/ 724 h 875"/>
                  <a:gd name="T6" fmla="*/ 341 w 341"/>
                  <a:gd name="T7" fmla="*/ 0 h 875"/>
                  <a:gd name="T8" fmla="*/ 0 w 341"/>
                  <a:gd name="T9" fmla="*/ 235 h 875"/>
                </a:gdLst>
                <a:ahLst/>
                <a:cxnLst>
                  <a:cxn ang="0">
                    <a:pos x="T0" y="T1"/>
                  </a:cxn>
                  <a:cxn ang="0">
                    <a:pos x="T2" y="T3"/>
                  </a:cxn>
                  <a:cxn ang="0">
                    <a:pos x="T4" y="T5"/>
                  </a:cxn>
                  <a:cxn ang="0">
                    <a:pos x="T6" y="T7"/>
                  </a:cxn>
                  <a:cxn ang="0">
                    <a:pos x="T8" y="T9"/>
                  </a:cxn>
                </a:cxnLst>
                <a:rect l="0" t="0" r="r" b="b"/>
                <a:pathLst>
                  <a:path w="341" h="875">
                    <a:moveTo>
                      <a:pt x="0" y="235"/>
                    </a:moveTo>
                    <a:lnTo>
                      <a:pt x="0" y="875"/>
                    </a:lnTo>
                    <a:lnTo>
                      <a:pt x="341" y="724"/>
                    </a:lnTo>
                    <a:lnTo>
                      <a:pt x="341" y="0"/>
                    </a:lnTo>
                    <a:lnTo>
                      <a:pt x="0" y="235"/>
                    </a:lnTo>
                    <a:close/>
                  </a:path>
                </a:pathLst>
              </a:custGeom>
              <a:solidFill>
                <a:srgbClr val="BF9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0" name="Freeform 96">
                <a:extLst>
                  <a:ext uri="{FF2B5EF4-FFF2-40B4-BE49-F238E27FC236}">
                    <a16:creationId xmlns:a16="http://schemas.microsoft.com/office/drawing/2014/main" id="{1843076D-3B79-BBFF-4A41-CA591ACF9A4D}"/>
                  </a:ext>
                </a:extLst>
              </p:cNvPr>
              <p:cNvSpPr>
                <a:spLocks/>
              </p:cNvSpPr>
              <p:nvPr/>
            </p:nvSpPr>
            <p:spPr bwMode="auto">
              <a:xfrm>
                <a:off x="7261226" y="2027238"/>
                <a:ext cx="539750" cy="593725"/>
              </a:xfrm>
              <a:custGeom>
                <a:avLst/>
                <a:gdLst>
                  <a:gd name="T0" fmla="*/ 0 w 340"/>
                  <a:gd name="T1" fmla="*/ 0 h 374"/>
                  <a:gd name="T2" fmla="*/ 0 w 340"/>
                  <a:gd name="T3" fmla="*/ 374 h 374"/>
                  <a:gd name="T4" fmla="*/ 340 w 340"/>
                  <a:gd name="T5" fmla="*/ 157 h 374"/>
                  <a:gd name="T6" fmla="*/ 335 w 340"/>
                  <a:gd name="T7" fmla="*/ 154 h 374"/>
                  <a:gd name="T8" fmla="*/ 281 w 340"/>
                  <a:gd name="T9" fmla="*/ 115 h 374"/>
                  <a:gd name="T10" fmla="*/ 253 w 340"/>
                  <a:gd name="T11" fmla="*/ 97 h 374"/>
                  <a:gd name="T12" fmla="*/ 223 w 340"/>
                  <a:gd name="T13" fmla="*/ 82 h 374"/>
                  <a:gd name="T14" fmla="*/ 163 w 340"/>
                  <a:gd name="T15" fmla="*/ 55 h 374"/>
                  <a:gd name="T16" fmla="*/ 102 w 340"/>
                  <a:gd name="T17" fmla="*/ 30 h 374"/>
                  <a:gd name="T18" fmla="*/ 40 w 340"/>
                  <a:gd name="T19" fmla="*/ 9 h 374"/>
                  <a:gd name="T20" fmla="*/ 0 w 340"/>
                  <a:gd name="T21"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74">
                    <a:moveTo>
                      <a:pt x="0" y="0"/>
                    </a:moveTo>
                    <a:lnTo>
                      <a:pt x="0" y="374"/>
                    </a:lnTo>
                    <a:lnTo>
                      <a:pt x="340" y="157"/>
                    </a:lnTo>
                    <a:lnTo>
                      <a:pt x="335" y="154"/>
                    </a:lnTo>
                    <a:lnTo>
                      <a:pt x="281" y="115"/>
                    </a:lnTo>
                    <a:lnTo>
                      <a:pt x="253" y="97"/>
                    </a:lnTo>
                    <a:lnTo>
                      <a:pt x="223" y="82"/>
                    </a:lnTo>
                    <a:lnTo>
                      <a:pt x="163" y="55"/>
                    </a:lnTo>
                    <a:lnTo>
                      <a:pt x="102" y="30"/>
                    </a:lnTo>
                    <a:lnTo>
                      <a:pt x="40" y="9"/>
                    </a:lnTo>
                    <a:lnTo>
                      <a:pt x="0" y="0"/>
                    </a:lnTo>
                    <a:close/>
                  </a:path>
                </a:pathLst>
              </a:custGeom>
              <a:solidFill>
                <a:srgbClr val="C5E0B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Freeform 97">
                <a:extLst>
                  <a:ext uri="{FF2B5EF4-FFF2-40B4-BE49-F238E27FC236}">
                    <a16:creationId xmlns:a16="http://schemas.microsoft.com/office/drawing/2014/main" id="{E8738F3F-FC8A-844F-F28D-C6C9EFC741FA}"/>
                  </a:ext>
                </a:extLst>
              </p:cNvPr>
              <p:cNvSpPr>
                <a:spLocks/>
              </p:cNvSpPr>
              <p:nvPr/>
            </p:nvSpPr>
            <p:spPr bwMode="auto">
              <a:xfrm>
                <a:off x="8343901" y="2251075"/>
                <a:ext cx="541338" cy="1162050"/>
              </a:xfrm>
              <a:custGeom>
                <a:avLst/>
                <a:gdLst>
                  <a:gd name="T0" fmla="*/ 341 w 341"/>
                  <a:gd name="T1" fmla="*/ 656 h 732"/>
                  <a:gd name="T2" fmla="*/ 341 w 341"/>
                  <a:gd name="T3" fmla="*/ 0 h 732"/>
                  <a:gd name="T4" fmla="*/ 289 w 341"/>
                  <a:gd name="T5" fmla="*/ 14 h 732"/>
                  <a:gd name="T6" fmla="*/ 243 w 341"/>
                  <a:gd name="T7" fmla="*/ 30 h 732"/>
                  <a:gd name="T8" fmla="*/ 196 w 341"/>
                  <a:gd name="T9" fmla="*/ 46 h 732"/>
                  <a:gd name="T10" fmla="*/ 149 w 341"/>
                  <a:gd name="T11" fmla="*/ 60 h 732"/>
                  <a:gd name="T12" fmla="*/ 101 w 341"/>
                  <a:gd name="T13" fmla="*/ 69 h 732"/>
                  <a:gd name="T14" fmla="*/ 18 w 341"/>
                  <a:gd name="T15" fmla="*/ 78 h 732"/>
                  <a:gd name="T16" fmla="*/ 0 w 341"/>
                  <a:gd name="T17" fmla="*/ 80 h 732"/>
                  <a:gd name="T18" fmla="*/ 0 w 341"/>
                  <a:gd name="T19" fmla="*/ 656 h 732"/>
                  <a:gd name="T20" fmla="*/ 341 w 341"/>
                  <a:gd name="T21" fmla="*/ 732 h 732"/>
                  <a:gd name="T22" fmla="*/ 341 w 341"/>
                  <a:gd name="T23" fmla="*/ 656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1" h="732">
                    <a:moveTo>
                      <a:pt x="341" y="656"/>
                    </a:moveTo>
                    <a:lnTo>
                      <a:pt x="341" y="0"/>
                    </a:lnTo>
                    <a:lnTo>
                      <a:pt x="289" y="14"/>
                    </a:lnTo>
                    <a:lnTo>
                      <a:pt x="243" y="30"/>
                    </a:lnTo>
                    <a:lnTo>
                      <a:pt x="196" y="46"/>
                    </a:lnTo>
                    <a:lnTo>
                      <a:pt x="149" y="60"/>
                    </a:lnTo>
                    <a:lnTo>
                      <a:pt x="101" y="69"/>
                    </a:lnTo>
                    <a:lnTo>
                      <a:pt x="18" y="78"/>
                    </a:lnTo>
                    <a:lnTo>
                      <a:pt x="0" y="80"/>
                    </a:lnTo>
                    <a:lnTo>
                      <a:pt x="0" y="656"/>
                    </a:lnTo>
                    <a:lnTo>
                      <a:pt x="341" y="732"/>
                    </a:lnTo>
                    <a:lnTo>
                      <a:pt x="341" y="656"/>
                    </a:lnTo>
                    <a:close/>
                  </a:path>
                </a:pathLst>
              </a:custGeom>
              <a:solidFill>
                <a:srgbClr val="00FFB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Freeform 98">
                <a:extLst>
                  <a:ext uri="{FF2B5EF4-FFF2-40B4-BE49-F238E27FC236}">
                    <a16:creationId xmlns:a16="http://schemas.microsoft.com/office/drawing/2014/main" id="{E0075629-D25F-638A-B21C-412D00CA433C}"/>
                  </a:ext>
                </a:extLst>
              </p:cNvPr>
              <p:cNvSpPr>
                <a:spLocks/>
              </p:cNvSpPr>
              <p:nvPr/>
            </p:nvSpPr>
            <p:spPr bwMode="auto">
              <a:xfrm>
                <a:off x="9028113" y="2081213"/>
                <a:ext cx="400050" cy="447675"/>
              </a:xfrm>
              <a:custGeom>
                <a:avLst/>
                <a:gdLst>
                  <a:gd name="T0" fmla="*/ 0 w 252"/>
                  <a:gd name="T1" fmla="*/ 81 h 282"/>
                  <a:gd name="T2" fmla="*/ 252 w 252"/>
                  <a:gd name="T3" fmla="*/ 282 h 282"/>
                  <a:gd name="T4" fmla="*/ 252 w 252"/>
                  <a:gd name="T5" fmla="*/ 82 h 282"/>
                  <a:gd name="T6" fmla="*/ 252 w 252"/>
                  <a:gd name="T7" fmla="*/ 0 h 282"/>
                  <a:gd name="T8" fmla="*/ 125 w 252"/>
                  <a:gd name="T9" fmla="*/ 44 h 282"/>
                  <a:gd name="T10" fmla="*/ 0 w 252"/>
                  <a:gd name="T11" fmla="*/ 81 h 282"/>
                </a:gdLst>
                <a:ahLst/>
                <a:cxnLst>
                  <a:cxn ang="0">
                    <a:pos x="T0" y="T1"/>
                  </a:cxn>
                  <a:cxn ang="0">
                    <a:pos x="T2" y="T3"/>
                  </a:cxn>
                  <a:cxn ang="0">
                    <a:pos x="T4" y="T5"/>
                  </a:cxn>
                  <a:cxn ang="0">
                    <a:pos x="T6" y="T7"/>
                  </a:cxn>
                  <a:cxn ang="0">
                    <a:pos x="T8" y="T9"/>
                  </a:cxn>
                  <a:cxn ang="0">
                    <a:pos x="T10" y="T11"/>
                  </a:cxn>
                </a:cxnLst>
                <a:rect l="0" t="0" r="r" b="b"/>
                <a:pathLst>
                  <a:path w="252" h="282">
                    <a:moveTo>
                      <a:pt x="0" y="81"/>
                    </a:moveTo>
                    <a:lnTo>
                      <a:pt x="252" y="282"/>
                    </a:lnTo>
                    <a:lnTo>
                      <a:pt x="252" y="82"/>
                    </a:lnTo>
                    <a:lnTo>
                      <a:pt x="252" y="0"/>
                    </a:lnTo>
                    <a:lnTo>
                      <a:pt x="125" y="44"/>
                    </a:lnTo>
                    <a:lnTo>
                      <a:pt x="0" y="81"/>
                    </a:lnTo>
                    <a:close/>
                  </a:path>
                </a:pathLst>
              </a:custGeom>
              <a:solidFill>
                <a:srgbClr val="CCC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Freeform 99">
                <a:extLst>
                  <a:ext uri="{FF2B5EF4-FFF2-40B4-BE49-F238E27FC236}">
                    <a16:creationId xmlns:a16="http://schemas.microsoft.com/office/drawing/2014/main" id="{19A24840-EECE-C924-0B17-35FBFE093AC0}"/>
                  </a:ext>
                </a:extLst>
              </p:cNvPr>
              <p:cNvSpPr>
                <a:spLocks/>
              </p:cNvSpPr>
              <p:nvPr/>
            </p:nvSpPr>
            <p:spPr bwMode="auto">
              <a:xfrm>
                <a:off x="9969501" y="1555750"/>
                <a:ext cx="541338" cy="1011237"/>
              </a:xfrm>
              <a:custGeom>
                <a:avLst/>
                <a:gdLst>
                  <a:gd name="T0" fmla="*/ 341 w 341"/>
                  <a:gd name="T1" fmla="*/ 567 h 637"/>
                  <a:gd name="T2" fmla="*/ 341 w 341"/>
                  <a:gd name="T3" fmla="*/ 0 h 637"/>
                  <a:gd name="T4" fmla="*/ 107 w 341"/>
                  <a:gd name="T5" fmla="*/ 130 h 637"/>
                  <a:gd name="T6" fmla="*/ 0 w 341"/>
                  <a:gd name="T7" fmla="*/ 185 h 637"/>
                  <a:gd name="T8" fmla="*/ 0 w 341"/>
                  <a:gd name="T9" fmla="*/ 413 h 637"/>
                  <a:gd name="T10" fmla="*/ 0 w 341"/>
                  <a:gd name="T11" fmla="*/ 637 h 637"/>
                  <a:gd name="T12" fmla="*/ 341 w 341"/>
                  <a:gd name="T13" fmla="*/ 567 h 637"/>
                </a:gdLst>
                <a:ahLst/>
                <a:cxnLst>
                  <a:cxn ang="0">
                    <a:pos x="T0" y="T1"/>
                  </a:cxn>
                  <a:cxn ang="0">
                    <a:pos x="T2" y="T3"/>
                  </a:cxn>
                  <a:cxn ang="0">
                    <a:pos x="T4" y="T5"/>
                  </a:cxn>
                  <a:cxn ang="0">
                    <a:pos x="T6" y="T7"/>
                  </a:cxn>
                  <a:cxn ang="0">
                    <a:pos x="T8" y="T9"/>
                  </a:cxn>
                  <a:cxn ang="0">
                    <a:pos x="T10" y="T11"/>
                  </a:cxn>
                  <a:cxn ang="0">
                    <a:pos x="T12" y="T13"/>
                  </a:cxn>
                </a:cxnLst>
                <a:rect l="0" t="0" r="r" b="b"/>
                <a:pathLst>
                  <a:path w="341" h="637">
                    <a:moveTo>
                      <a:pt x="341" y="567"/>
                    </a:moveTo>
                    <a:lnTo>
                      <a:pt x="341" y="0"/>
                    </a:lnTo>
                    <a:lnTo>
                      <a:pt x="107" y="130"/>
                    </a:lnTo>
                    <a:lnTo>
                      <a:pt x="0" y="185"/>
                    </a:lnTo>
                    <a:lnTo>
                      <a:pt x="0" y="413"/>
                    </a:lnTo>
                    <a:lnTo>
                      <a:pt x="0" y="637"/>
                    </a:lnTo>
                    <a:lnTo>
                      <a:pt x="341" y="567"/>
                    </a:lnTo>
                    <a:close/>
                  </a:path>
                </a:pathLst>
              </a:custGeom>
              <a:solidFill>
                <a:srgbClr val="C39BE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100">
                <a:extLst>
                  <a:ext uri="{FF2B5EF4-FFF2-40B4-BE49-F238E27FC236}">
                    <a16:creationId xmlns:a16="http://schemas.microsoft.com/office/drawing/2014/main" id="{E084BAF9-BB3A-97FF-9143-0CBAE7E072B1}"/>
                  </a:ext>
                </a:extLst>
              </p:cNvPr>
              <p:cNvSpPr>
                <a:spLocks/>
              </p:cNvSpPr>
              <p:nvPr/>
            </p:nvSpPr>
            <p:spPr bwMode="auto">
              <a:xfrm>
                <a:off x="9428163" y="2528888"/>
                <a:ext cx="541338" cy="1123950"/>
              </a:xfrm>
              <a:custGeom>
                <a:avLst/>
                <a:gdLst>
                  <a:gd name="T0" fmla="*/ 0 w 341"/>
                  <a:gd name="T1" fmla="*/ 481 h 708"/>
                  <a:gd name="T2" fmla="*/ 0 w 341"/>
                  <a:gd name="T3" fmla="*/ 633 h 708"/>
                  <a:gd name="T4" fmla="*/ 341 w 341"/>
                  <a:gd name="T5" fmla="*/ 708 h 708"/>
                  <a:gd name="T6" fmla="*/ 341 w 341"/>
                  <a:gd name="T7" fmla="*/ 481 h 708"/>
                  <a:gd name="T8" fmla="*/ 341 w 341"/>
                  <a:gd name="T9" fmla="*/ 24 h 708"/>
                  <a:gd name="T10" fmla="*/ 0 w 341"/>
                  <a:gd name="T11" fmla="*/ 0 h 708"/>
                  <a:gd name="T12" fmla="*/ 0 w 341"/>
                  <a:gd name="T13" fmla="*/ 481 h 708"/>
                </a:gdLst>
                <a:ahLst/>
                <a:cxnLst>
                  <a:cxn ang="0">
                    <a:pos x="T0" y="T1"/>
                  </a:cxn>
                  <a:cxn ang="0">
                    <a:pos x="T2" y="T3"/>
                  </a:cxn>
                  <a:cxn ang="0">
                    <a:pos x="T4" y="T5"/>
                  </a:cxn>
                  <a:cxn ang="0">
                    <a:pos x="T6" y="T7"/>
                  </a:cxn>
                  <a:cxn ang="0">
                    <a:pos x="T8" y="T9"/>
                  </a:cxn>
                  <a:cxn ang="0">
                    <a:pos x="T10" y="T11"/>
                  </a:cxn>
                  <a:cxn ang="0">
                    <a:pos x="T12" y="T13"/>
                  </a:cxn>
                </a:cxnLst>
                <a:rect l="0" t="0" r="r" b="b"/>
                <a:pathLst>
                  <a:path w="341" h="708">
                    <a:moveTo>
                      <a:pt x="0" y="481"/>
                    </a:moveTo>
                    <a:lnTo>
                      <a:pt x="0" y="633"/>
                    </a:lnTo>
                    <a:lnTo>
                      <a:pt x="341" y="708"/>
                    </a:lnTo>
                    <a:lnTo>
                      <a:pt x="341" y="481"/>
                    </a:lnTo>
                    <a:lnTo>
                      <a:pt x="341" y="24"/>
                    </a:lnTo>
                    <a:lnTo>
                      <a:pt x="0" y="0"/>
                    </a:lnTo>
                    <a:lnTo>
                      <a:pt x="0" y="481"/>
                    </a:lnTo>
                    <a:close/>
                  </a:path>
                </a:pathLst>
              </a:custGeom>
              <a:solidFill>
                <a:srgbClr val="FFBF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102">
                <a:extLst>
                  <a:ext uri="{FF2B5EF4-FFF2-40B4-BE49-F238E27FC236}">
                    <a16:creationId xmlns:a16="http://schemas.microsoft.com/office/drawing/2014/main" id="{6AB9239A-913E-0CD0-4F0C-0017884711F6}"/>
                  </a:ext>
                </a:extLst>
              </p:cNvPr>
              <p:cNvSpPr>
                <a:spLocks/>
              </p:cNvSpPr>
              <p:nvPr/>
            </p:nvSpPr>
            <p:spPr bwMode="auto">
              <a:xfrm>
                <a:off x="7261226" y="2276475"/>
                <a:ext cx="541338" cy="1493837"/>
              </a:xfrm>
              <a:custGeom>
                <a:avLst/>
                <a:gdLst>
                  <a:gd name="T0" fmla="*/ 0 w 341"/>
                  <a:gd name="T1" fmla="*/ 217 h 941"/>
                  <a:gd name="T2" fmla="*/ 0 w 341"/>
                  <a:gd name="T3" fmla="*/ 941 h 941"/>
                  <a:gd name="T4" fmla="*/ 341 w 341"/>
                  <a:gd name="T5" fmla="*/ 791 h 941"/>
                  <a:gd name="T6" fmla="*/ 341 w 341"/>
                  <a:gd name="T7" fmla="*/ 1 h 941"/>
                  <a:gd name="T8" fmla="*/ 340 w 341"/>
                  <a:gd name="T9" fmla="*/ 0 h 941"/>
                  <a:gd name="T10" fmla="*/ 0 w 341"/>
                  <a:gd name="T11" fmla="*/ 217 h 941"/>
                </a:gdLst>
                <a:ahLst/>
                <a:cxnLst>
                  <a:cxn ang="0">
                    <a:pos x="T0" y="T1"/>
                  </a:cxn>
                  <a:cxn ang="0">
                    <a:pos x="T2" y="T3"/>
                  </a:cxn>
                  <a:cxn ang="0">
                    <a:pos x="T4" y="T5"/>
                  </a:cxn>
                  <a:cxn ang="0">
                    <a:pos x="T6" y="T7"/>
                  </a:cxn>
                  <a:cxn ang="0">
                    <a:pos x="T8" y="T9"/>
                  </a:cxn>
                  <a:cxn ang="0">
                    <a:pos x="T10" y="T11"/>
                  </a:cxn>
                </a:cxnLst>
                <a:rect l="0" t="0" r="r" b="b"/>
                <a:pathLst>
                  <a:path w="341" h="941">
                    <a:moveTo>
                      <a:pt x="0" y="217"/>
                    </a:moveTo>
                    <a:lnTo>
                      <a:pt x="0" y="941"/>
                    </a:lnTo>
                    <a:lnTo>
                      <a:pt x="341" y="791"/>
                    </a:lnTo>
                    <a:lnTo>
                      <a:pt x="341" y="1"/>
                    </a:lnTo>
                    <a:lnTo>
                      <a:pt x="340" y="0"/>
                    </a:lnTo>
                    <a:lnTo>
                      <a:pt x="0" y="217"/>
                    </a:lnTo>
                    <a:close/>
                  </a:path>
                </a:pathLst>
              </a:custGeom>
              <a:solidFill>
                <a:srgbClr val="6CB41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9" name="Line 56">
              <a:extLst>
                <a:ext uri="{FF2B5EF4-FFF2-40B4-BE49-F238E27FC236}">
                  <a16:creationId xmlns:a16="http://schemas.microsoft.com/office/drawing/2014/main" id="{469A3D71-0F9A-0BAF-6C1D-DEEBEFD700F6}"/>
                </a:ext>
              </a:extLst>
            </p:cNvPr>
            <p:cNvSpPr>
              <a:spLocks noChangeShapeType="1"/>
            </p:cNvSpPr>
            <p:nvPr/>
          </p:nvSpPr>
          <p:spPr bwMode="auto">
            <a:xfrm>
              <a:off x="8343901" y="2097088"/>
              <a:ext cx="541338" cy="0"/>
            </a:xfrm>
            <a:prstGeom prst="line">
              <a:avLst/>
            </a:prstGeom>
            <a:noFill/>
            <a:ln w="7938">
              <a:solidFill>
                <a:srgbClr val="000000"/>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57">
              <a:extLst>
                <a:ext uri="{FF2B5EF4-FFF2-40B4-BE49-F238E27FC236}">
                  <a16:creationId xmlns:a16="http://schemas.microsoft.com/office/drawing/2014/main" id="{22369FC3-E08E-7AB1-9822-7BCCAE317CEB}"/>
                </a:ext>
              </a:extLst>
            </p:cNvPr>
            <p:cNvSpPr>
              <a:spLocks noChangeShapeType="1"/>
            </p:cNvSpPr>
            <p:nvPr/>
          </p:nvSpPr>
          <p:spPr bwMode="auto">
            <a:xfrm>
              <a:off x="9028112" y="2210718"/>
              <a:ext cx="400051" cy="318169"/>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58">
              <a:extLst>
                <a:ext uri="{FF2B5EF4-FFF2-40B4-BE49-F238E27FC236}">
                  <a16:creationId xmlns:a16="http://schemas.microsoft.com/office/drawing/2014/main" id="{8251308F-28AF-9537-96B1-1EB9874990F7}"/>
                </a:ext>
              </a:extLst>
            </p:cNvPr>
            <p:cNvSpPr>
              <a:spLocks noChangeShapeType="1"/>
            </p:cNvSpPr>
            <p:nvPr/>
          </p:nvSpPr>
          <p:spPr bwMode="auto">
            <a:xfrm>
              <a:off x="9428163" y="2528888"/>
              <a:ext cx="541338"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59">
              <a:extLst>
                <a:ext uri="{FF2B5EF4-FFF2-40B4-BE49-F238E27FC236}">
                  <a16:creationId xmlns:a16="http://schemas.microsoft.com/office/drawing/2014/main" id="{7F4F4452-2C52-685A-6C06-7833CADDE38A}"/>
                </a:ext>
              </a:extLst>
            </p:cNvPr>
            <p:cNvSpPr>
              <a:spLocks noChangeShapeType="1"/>
            </p:cNvSpPr>
            <p:nvPr/>
          </p:nvSpPr>
          <p:spPr bwMode="auto">
            <a:xfrm flipV="1">
              <a:off x="9969501" y="2455863"/>
              <a:ext cx="541338" cy="1111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60">
              <a:extLst>
                <a:ext uri="{FF2B5EF4-FFF2-40B4-BE49-F238E27FC236}">
                  <a16:creationId xmlns:a16="http://schemas.microsoft.com/office/drawing/2014/main" id="{D35E6758-5570-4E0F-0103-D6087C409EBA}"/>
                </a:ext>
              </a:extLst>
            </p:cNvPr>
            <p:cNvSpPr>
              <a:spLocks noChangeShapeType="1"/>
            </p:cNvSpPr>
            <p:nvPr/>
          </p:nvSpPr>
          <p:spPr bwMode="auto">
            <a:xfrm flipV="1">
              <a:off x="10510838" y="1555750"/>
              <a:ext cx="0" cy="900112"/>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61">
              <a:extLst>
                <a:ext uri="{FF2B5EF4-FFF2-40B4-BE49-F238E27FC236}">
                  <a16:creationId xmlns:a16="http://schemas.microsoft.com/office/drawing/2014/main" id="{E06F5C2D-87B2-847B-5F30-A07D62799467}"/>
                </a:ext>
              </a:extLst>
            </p:cNvPr>
            <p:cNvSpPr>
              <a:spLocks noChangeShapeType="1"/>
            </p:cNvSpPr>
            <p:nvPr/>
          </p:nvSpPr>
          <p:spPr bwMode="auto">
            <a:xfrm flipV="1">
              <a:off x="10510838" y="2455863"/>
              <a:ext cx="0" cy="13176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62">
              <a:extLst>
                <a:ext uri="{FF2B5EF4-FFF2-40B4-BE49-F238E27FC236}">
                  <a16:creationId xmlns:a16="http://schemas.microsoft.com/office/drawing/2014/main" id="{51FA44DA-440E-8B20-020F-2D48B4FE3C3C}"/>
                </a:ext>
              </a:extLst>
            </p:cNvPr>
            <p:cNvSpPr>
              <a:spLocks noChangeShapeType="1"/>
            </p:cNvSpPr>
            <p:nvPr/>
          </p:nvSpPr>
          <p:spPr bwMode="auto">
            <a:xfrm>
              <a:off x="9969501" y="1841890"/>
              <a:ext cx="0" cy="145058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63">
              <a:extLst>
                <a:ext uri="{FF2B5EF4-FFF2-40B4-BE49-F238E27FC236}">
                  <a16:creationId xmlns:a16="http://schemas.microsoft.com/office/drawing/2014/main" id="{FD6E79E7-8498-CD8B-4487-7614F3717053}"/>
                </a:ext>
              </a:extLst>
            </p:cNvPr>
            <p:cNvSpPr>
              <a:spLocks noChangeShapeType="1"/>
            </p:cNvSpPr>
            <p:nvPr/>
          </p:nvSpPr>
          <p:spPr bwMode="auto">
            <a:xfrm flipV="1">
              <a:off x="9969501" y="1693862"/>
              <a:ext cx="0" cy="155575"/>
            </a:xfrm>
            <a:prstGeom prst="line">
              <a:avLst/>
            </a:prstGeom>
            <a:noFill/>
            <a:ln w="7938">
              <a:solidFill>
                <a:srgbClr val="000000"/>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64">
              <a:extLst>
                <a:ext uri="{FF2B5EF4-FFF2-40B4-BE49-F238E27FC236}">
                  <a16:creationId xmlns:a16="http://schemas.microsoft.com/office/drawing/2014/main" id="{8EB2C235-0D48-2B4F-0011-1294B8317D73}"/>
                </a:ext>
              </a:extLst>
            </p:cNvPr>
            <p:cNvSpPr>
              <a:spLocks noChangeShapeType="1"/>
            </p:cNvSpPr>
            <p:nvPr/>
          </p:nvSpPr>
          <p:spPr bwMode="auto">
            <a:xfrm flipV="1">
              <a:off x="9969501" y="2566988"/>
              <a:ext cx="0" cy="10858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65">
              <a:extLst>
                <a:ext uri="{FF2B5EF4-FFF2-40B4-BE49-F238E27FC236}">
                  <a16:creationId xmlns:a16="http://schemas.microsoft.com/office/drawing/2014/main" id="{83FDE3E1-7D7F-1C16-3D84-90186B2B8421}"/>
                </a:ext>
              </a:extLst>
            </p:cNvPr>
            <p:cNvSpPr>
              <a:spLocks noChangeShapeType="1"/>
            </p:cNvSpPr>
            <p:nvPr/>
          </p:nvSpPr>
          <p:spPr bwMode="auto">
            <a:xfrm>
              <a:off x="9428163" y="2080406"/>
              <a:ext cx="0" cy="121206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66">
              <a:extLst>
                <a:ext uri="{FF2B5EF4-FFF2-40B4-BE49-F238E27FC236}">
                  <a16:creationId xmlns:a16="http://schemas.microsoft.com/office/drawing/2014/main" id="{CAF42279-A383-D977-23D4-FF02A799BECD}"/>
                </a:ext>
              </a:extLst>
            </p:cNvPr>
            <p:cNvSpPr>
              <a:spLocks noChangeShapeType="1"/>
            </p:cNvSpPr>
            <p:nvPr/>
          </p:nvSpPr>
          <p:spPr bwMode="auto">
            <a:xfrm flipV="1">
              <a:off x="9428163" y="1603375"/>
              <a:ext cx="0" cy="477031"/>
            </a:xfrm>
            <a:prstGeom prst="line">
              <a:avLst/>
            </a:prstGeom>
            <a:noFill/>
            <a:ln w="7938">
              <a:solidFill>
                <a:srgbClr val="000000"/>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67">
              <a:extLst>
                <a:ext uri="{FF2B5EF4-FFF2-40B4-BE49-F238E27FC236}">
                  <a16:creationId xmlns:a16="http://schemas.microsoft.com/office/drawing/2014/main" id="{79FCFE72-12AF-1659-F87D-D5AF6FA0AEB0}"/>
                </a:ext>
              </a:extLst>
            </p:cNvPr>
            <p:cNvSpPr>
              <a:spLocks noChangeShapeType="1"/>
            </p:cNvSpPr>
            <p:nvPr/>
          </p:nvSpPr>
          <p:spPr bwMode="auto">
            <a:xfrm flipV="1">
              <a:off x="9428163" y="2528888"/>
              <a:ext cx="0" cy="100488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68">
              <a:extLst>
                <a:ext uri="{FF2B5EF4-FFF2-40B4-BE49-F238E27FC236}">
                  <a16:creationId xmlns:a16="http://schemas.microsoft.com/office/drawing/2014/main" id="{B16D62DC-152A-8F5B-8C6E-9786FF2689B9}"/>
                </a:ext>
              </a:extLst>
            </p:cNvPr>
            <p:cNvSpPr>
              <a:spLocks noChangeShapeType="1"/>
            </p:cNvSpPr>
            <p:nvPr/>
          </p:nvSpPr>
          <p:spPr bwMode="auto">
            <a:xfrm>
              <a:off x="8885238" y="2211388"/>
              <a:ext cx="0" cy="1081087"/>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69">
              <a:extLst>
                <a:ext uri="{FF2B5EF4-FFF2-40B4-BE49-F238E27FC236}">
                  <a16:creationId xmlns:a16="http://schemas.microsoft.com/office/drawing/2014/main" id="{043A55B7-09BB-F80C-D3BF-9FC4E4897DE7}"/>
                </a:ext>
              </a:extLst>
            </p:cNvPr>
            <p:cNvSpPr>
              <a:spLocks noChangeShapeType="1"/>
            </p:cNvSpPr>
            <p:nvPr/>
          </p:nvSpPr>
          <p:spPr bwMode="auto">
            <a:xfrm flipV="1">
              <a:off x="8885238" y="1135062"/>
              <a:ext cx="0" cy="1104633"/>
            </a:xfrm>
            <a:prstGeom prst="line">
              <a:avLst/>
            </a:prstGeom>
            <a:noFill/>
            <a:ln w="7938">
              <a:solidFill>
                <a:srgbClr val="000000"/>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70">
              <a:extLst>
                <a:ext uri="{FF2B5EF4-FFF2-40B4-BE49-F238E27FC236}">
                  <a16:creationId xmlns:a16="http://schemas.microsoft.com/office/drawing/2014/main" id="{DA9E3E81-D24C-FAE7-B587-7269F6C9A5C9}"/>
                </a:ext>
              </a:extLst>
            </p:cNvPr>
            <p:cNvSpPr>
              <a:spLocks noChangeShapeType="1"/>
            </p:cNvSpPr>
            <p:nvPr/>
          </p:nvSpPr>
          <p:spPr bwMode="auto">
            <a:xfrm>
              <a:off x="8343901" y="1135063"/>
              <a:ext cx="0" cy="962025"/>
            </a:xfrm>
            <a:prstGeom prst="line">
              <a:avLst/>
            </a:prstGeom>
            <a:noFill/>
            <a:ln w="7938">
              <a:solidFill>
                <a:srgbClr val="000000"/>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71">
              <a:extLst>
                <a:ext uri="{FF2B5EF4-FFF2-40B4-BE49-F238E27FC236}">
                  <a16:creationId xmlns:a16="http://schemas.microsoft.com/office/drawing/2014/main" id="{73C975D9-5B74-1359-600A-7C03F705F323}"/>
                </a:ext>
              </a:extLst>
            </p:cNvPr>
            <p:cNvSpPr>
              <a:spLocks noChangeShapeType="1"/>
            </p:cNvSpPr>
            <p:nvPr/>
          </p:nvSpPr>
          <p:spPr bwMode="auto">
            <a:xfrm flipV="1">
              <a:off x="8885238" y="2251075"/>
              <a:ext cx="0" cy="11620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72">
              <a:extLst>
                <a:ext uri="{FF2B5EF4-FFF2-40B4-BE49-F238E27FC236}">
                  <a16:creationId xmlns:a16="http://schemas.microsoft.com/office/drawing/2014/main" id="{2537302E-6DCE-FA3F-BFCC-34B27FF1A59E}"/>
                </a:ext>
              </a:extLst>
            </p:cNvPr>
            <p:cNvSpPr>
              <a:spLocks noChangeShapeType="1"/>
            </p:cNvSpPr>
            <p:nvPr/>
          </p:nvSpPr>
          <p:spPr bwMode="auto">
            <a:xfrm>
              <a:off x="8343901" y="2384425"/>
              <a:ext cx="0" cy="9080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73">
              <a:extLst>
                <a:ext uri="{FF2B5EF4-FFF2-40B4-BE49-F238E27FC236}">
                  <a16:creationId xmlns:a16="http://schemas.microsoft.com/office/drawing/2014/main" id="{191715E5-9910-CEDD-7F31-A768E45EBE74}"/>
                </a:ext>
              </a:extLst>
            </p:cNvPr>
            <p:cNvSpPr>
              <a:spLocks noChangeShapeType="1"/>
            </p:cNvSpPr>
            <p:nvPr/>
          </p:nvSpPr>
          <p:spPr bwMode="auto">
            <a:xfrm>
              <a:off x="7802563" y="1314450"/>
              <a:ext cx="0" cy="962025"/>
            </a:xfrm>
            <a:prstGeom prst="line">
              <a:avLst/>
            </a:prstGeom>
            <a:noFill/>
            <a:ln w="7938">
              <a:solidFill>
                <a:srgbClr val="000000"/>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Line 74">
              <a:extLst>
                <a:ext uri="{FF2B5EF4-FFF2-40B4-BE49-F238E27FC236}">
                  <a16:creationId xmlns:a16="http://schemas.microsoft.com/office/drawing/2014/main" id="{F89108ED-1991-6828-335D-56A548804D99}"/>
                </a:ext>
              </a:extLst>
            </p:cNvPr>
            <p:cNvSpPr>
              <a:spLocks noChangeShapeType="1"/>
            </p:cNvSpPr>
            <p:nvPr/>
          </p:nvSpPr>
          <p:spPr bwMode="auto">
            <a:xfrm>
              <a:off x="6719888" y="2994025"/>
              <a:ext cx="0" cy="10160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Line 75">
              <a:extLst>
                <a:ext uri="{FF2B5EF4-FFF2-40B4-BE49-F238E27FC236}">
                  <a16:creationId xmlns:a16="http://schemas.microsoft.com/office/drawing/2014/main" id="{3F9B2132-AD3A-DD07-D4C5-7F7002CE06F6}"/>
                </a:ext>
              </a:extLst>
            </p:cNvPr>
            <p:cNvSpPr>
              <a:spLocks noChangeShapeType="1"/>
            </p:cNvSpPr>
            <p:nvPr/>
          </p:nvSpPr>
          <p:spPr bwMode="auto">
            <a:xfrm flipH="1">
              <a:off x="7802563" y="2097088"/>
              <a:ext cx="541338" cy="179387"/>
            </a:xfrm>
            <a:prstGeom prst="line">
              <a:avLst/>
            </a:prstGeom>
            <a:noFill/>
            <a:ln w="7938">
              <a:solidFill>
                <a:srgbClr val="000000"/>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Line 76">
              <a:extLst>
                <a:ext uri="{FF2B5EF4-FFF2-40B4-BE49-F238E27FC236}">
                  <a16:creationId xmlns:a16="http://schemas.microsoft.com/office/drawing/2014/main" id="{3A7DEDC5-C34A-839D-D695-A4C6D355EE0C}"/>
                </a:ext>
              </a:extLst>
            </p:cNvPr>
            <p:cNvSpPr>
              <a:spLocks noChangeShapeType="1"/>
            </p:cNvSpPr>
            <p:nvPr/>
          </p:nvSpPr>
          <p:spPr bwMode="auto">
            <a:xfrm>
              <a:off x="7261226" y="1660525"/>
              <a:ext cx="0" cy="366713"/>
            </a:xfrm>
            <a:prstGeom prst="line">
              <a:avLst/>
            </a:prstGeom>
            <a:noFill/>
            <a:ln w="7938">
              <a:solidFill>
                <a:srgbClr val="000000"/>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Line 77">
              <a:extLst>
                <a:ext uri="{FF2B5EF4-FFF2-40B4-BE49-F238E27FC236}">
                  <a16:creationId xmlns:a16="http://schemas.microsoft.com/office/drawing/2014/main" id="{5FA84A33-261F-459B-A1DF-69AB3C42803E}"/>
                </a:ext>
              </a:extLst>
            </p:cNvPr>
            <p:cNvSpPr>
              <a:spLocks noChangeShapeType="1"/>
            </p:cNvSpPr>
            <p:nvPr/>
          </p:nvSpPr>
          <p:spPr bwMode="auto">
            <a:xfrm>
              <a:off x="6719888" y="2020888"/>
              <a:ext cx="0" cy="97313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Line 78">
              <a:extLst>
                <a:ext uri="{FF2B5EF4-FFF2-40B4-BE49-F238E27FC236}">
                  <a16:creationId xmlns:a16="http://schemas.microsoft.com/office/drawing/2014/main" id="{F81EA73E-33CA-3C51-1F15-0792029898E0}"/>
                </a:ext>
              </a:extLst>
            </p:cNvPr>
            <p:cNvSpPr>
              <a:spLocks noChangeShapeType="1"/>
            </p:cNvSpPr>
            <p:nvPr/>
          </p:nvSpPr>
          <p:spPr bwMode="auto">
            <a:xfrm>
              <a:off x="7261226" y="2027238"/>
              <a:ext cx="0" cy="17430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Line 79">
              <a:extLst>
                <a:ext uri="{FF2B5EF4-FFF2-40B4-BE49-F238E27FC236}">
                  <a16:creationId xmlns:a16="http://schemas.microsoft.com/office/drawing/2014/main" id="{199631C6-3654-AFEA-02CF-736EE6DFCD6C}"/>
                </a:ext>
              </a:extLst>
            </p:cNvPr>
            <p:cNvSpPr>
              <a:spLocks noChangeShapeType="1"/>
            </p:cNvSpPr>
            <p:nvPr/>
          </p:nvSpPr>
          <p:spPr bwMode="auto">
            <a:xfrm flipH="1">
              <a:off x="7261226" y="2276475"/>
              <a:ext cx="541338" cy="34448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Line 80">
              <a:extLst>
                <a:ext uri="{FF2B5EF4-FFF2-40B4-BE49-F238E27FC236}">
                  <a16:creationId xmlns:a16="http://schemas.microsoft.com/office/drawing/2014/main" id="{7B27F884-C9FB-E91A-5402-63ECFB82A723}"/>
                </a:ext>
              </a:extLst>
            </p:cNvPr>
            <p:cNvSpPr>
              <a:spLocks noChangeShapeType="1"/>
            </p:cNvSpPr>
            <p:nvPr/>
          </p:nvSpPr>
          <p:spPr bwMode="auto">
            <a:xfrm flipH="1">
              <a:off x="6719888" y="2620963"/>
              <a:ext cx="541338" cy="373062"/>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Freeform 81">
              <a:extLst>
                <a:ext uri="{FF2B5EF4-FFF2-40B4-BE49-F238E27FC236}">
                  <a16:creationId xmlns:a16="http://schemas.microsoft.com/office/drawing/2014/main" id="{04840BBE-9FA7-00E0-CA85-782A85D3ED2D}"/>
                </a:ext>
              </a:extLst>
            </p:cNvPr>
            <p:cNvSpPr>
              <a:spLocks/>
            </p:cNvSpPr>
            <p:nvPr/>
          </p:nvSpPr>
          <p:spPr bwMode="auto">
            <a:xfrm>
              <a:off x="7802563" y="1104900"/>
              <a:ext cx="2708275" cy="595312"/>
            </a:xfrm>
            <a:custGeom>
              <a:avLst/>
              <a:gdLst>
                <a:gd name="T0" fmla="*/ 61 w 6349"/>
                <a:gd name="T1" fmla="*/ 468 h 1402"/>
                <a:gd name="T2" fmla="*/ 231 w 6349"/>
                <a:gd name="T3" fmla="*/ 396 h 1402"/>
                <a:gd name="T4" fmla="*/ 403 w 6349"/>
                <a:gd name="T5" fmla="*/ 327 h 1402"/>
                <a:gd name="T6" fmla="*/ 577 w 6349"/>
                <a:gd name="T7" fmla="*/ 264 h 1402"/>
                <a:gd name="T8" fmla="*/ 752 w 6349"/>
                <a:gd name="T9" fmla="*/ 205 h 1402"/>
                <a:gd name="T10" fmla="*/ 929 w 6349"/>
                <a:gd name="T11" fmla="*/ 153 h 1402"/>
                <a:gd name="T12" fmla="*/ 1107 w 6349"/>
                <a:gd name="T13" fmla="*/ 107 h 1402"/>
                <a:gd name="T14" fmla="*/ 1286 w 6349"/>
                <a:gd name="T15" fmla="*/ 69 h 1402"/>
                <a:gd name="T16" fmla="*/ 1465 w 6349"/>
                <a:gd name="T17" fmla="*/ 38 h 1402"/>
                <a:gd name="T18" fmla="*/ 1645 w 6349"/>
                <a:gd name="T19" fmla="*/ 16 h 1402"/>
                <a:gd name="T20" fmla="*/ 1825 w 6349"/>
                <a:gd name="T21" fmla="*/ 3 h 1402"/>
                <a:gd name="T22" fmla="*/ 2005 w 6349"/>
                <a:gd name="T23" fmla="*/ 0 h 1402"/>
                <a:gd name="T24" fmla="*/ 2184 w 6349"/>
                <a:gd name="T25" fmla="*/ 8 h 1402"/>
                <a:gd name="T26" fmla="*/ 2362 w 6349"/>
                <a:gd name="T27" fmla="*/ 27 h 1402"/>
                <a:gd name="T28" fmla="*/ 2496 w 6349"/>
                <a:gd name="T29" fmla="*/ 56 h 1402"/>
                <a:gd name="T30" fmla="*/ 2622 w 6349"/>
                <a:gd name="T31" fmla="*/ 105 h 1402"/>
                <a:gd name="T32" fmla="*/ 2741 w 6349"/>
                <a:gd name="T33" fmla="*/ 171 h 1402"/>
                <a:gd name="T34" fmla="*/ 2854 w 6349"/>
                <a:gd name="T35" fmla="*/ 251 h 1402"/>
                <a:gd name="T36" fmla="*/ 2962 w 6349"/>
                <a:gd name="T37" fmla="*/ 342 h 1402"/>
                <a:gd name="T38" fmla="*/ 3067 w 6349"/>
                <a:gd name="T39" fmla="*/ 442 h 1402"/>
                <a:gd name="T40" fmla="*/ 3169 w 6349"/>
                <a:gd name="T41" fmla="*/ 548 h 1402"/>
                <a:gd name="T42" fmla="*/ 3270 w 6349"/>
                <a:gd name="T43" fmla="*/ 658 h 1402"/>
                <a:gd name="T44" fmla="*/ 3371 w 6349"/>
                <a:gd name="T45" fmla="*/ 768 h 1402"/>
                <a:gd name="T46" fmla="*/ 3473 w 6349"/>
                <a:gd name="T47" fmla="*/ 876 h 1402"/>
                <a:gd name="T48" fmla="*/ 3577 w 6349"/>
                <a:gd name="T49" fmla="*/ 980 h 1402"/>
                <a:gd name="T50" fmla="*/ 3684 w 6349"/>
                <a:gd name="T51" fmla="*/ 1077 h 1402"/>
                <a:gd name="T52" fmla="*/ 3796 w 6349"/>
                <a:gd name="T53" fmla="*/ 1163 h 1402"/>
                <a:gd name="T54" fmla="*/ 3913 w 6349"/>
                <a:gd name="T55" fmla="*/ 1237 h 1402"/>
                <a:gd name="T56" fmla="*/ 4037 w 6349"/>
                <a:gd name="T57" fmla="*/ 1296 h 1402"/>
                <a:gd name="T58" fmla="*/ 4169 w 6349"/>
                <a:gd name="T59" fmla="*/ 1337 h 1402"/>
                <a:gd name="T60" fmla="*/ 4316 w 6349"/>
                <a:gd name="T61" fmla="*/ 1366 h 1402"/>
                <a:gd name="T62" fmla="*/ 4464 w 6349"/>
                <a:gd name="T63" fmla="*/ 1386 h 1402"/>
                <a:gd name="T64" fmla="*/ 4614 w 6349"/>
                <a:gd name="T65" fmla="*/ 1398 h 1402"/>
                <a:gd name="T66" fmla="*/ 4765 w 6349"/>
                <a:gd name="T67" fmla="*/ 1402 h 1402"/>
                <a:gd name="T68" fmla="*/ 4917 w 6349"/>
                <a:gd name="T69" fmla="*/ 1398 h 1402"/>
                <a:gd name="T70" fmla="*/ 5068 w 6349"/>
                <a:gd name="T71" fmla="*/ 1387 h 1402"/>
                <a:gd name="T72" fmla="*/ 5220 w 6349"/>
                <a:gd name="T73" fmla="*/ 1369 h 1402"/>
                <a:gd name="T74" fmla="*/ 5372 w 6349"/>
                <a:gd name="T75" fmla="*/ 1345 h 1402"/>
                <a:gd name="T76" fmla="*/ 5523 w 6349"/>
                <a:gd name="T77" fmla="*/ 1316 h 1402"/>
                <a:gd name="T78" fmla="*/ 5674 w 6349"/>
                <a:gd name="T79" fmla="*/ 1281 h 1402"/>
                <a:gd name="T80" fmla="*/ 5823 w 6349"/>
                <a:gd name="T81" fmla="*/ 1241 h 1402"/>
                <a:gd name="T82" fmla="*/ 5971 w 6349"/>
                <a:gd name="T83" fmla="*/ 1197 h 1402"/>
                <a:gd name="T84" fmla="*/ 6117 w 6349"/>
                <a:gd name="T85" fmla="*/ 1148 h 1402"/>
                <a:gd name="T86" fmla="*/ 6261 w 6349"/>
                <a:gd name="T87" fmla="*/ 1096 h 1402"/>
                <a:gd name="T88" fmla="*/ 6349 w 6349"/>
                <a:gd name="T89" fmla="*/ 106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49" h="1402">
                  <a:moveTo>
                    <a:pt x="0" y="495"/>
                  </a:moveTo>
                  <a:lnTo>
                    <a:pt x="61" y="468"/>
                  </a:lnTo>
                  <a:lnTo>
                    <a:pt x="146" y="431"/>
                  </a:lnTo>
                  <a:lnTo>
                    <a:pt x="231" y="396"/>
                  </a:lnTo>
                  <a:lnTo>
                    <a:pt x="317" y="361"/>
                  </a:lnTo>
                  <a:lnTo>
                    <a:pt x="403" y="327"/>
                  </a:lnTo>
                  <a:lnTo>
                    <a:pt x="490" y="295"/>
                  </a:lnTo>
                  <a:lnTo>
                    <a:pt x="577" y="264"/>
                  </a:lnTo>
                  <a:lnTo>
                    <a:pt x="664" y="234"/>
                  </a:lnTo>
                  <a:lnTo>
                    <a:pt x="752" y="205"/>
                  </a:lnTo>
                  <a:lnTo>
                    <a:pt x="841" y="178"/>
                  </a:lnTo>
                  <a:lnTo>
                    <a:pt x="929" y="153"/>
                  </a:lnTo>
                  <a:lnTo>
                    <a:pt x="1018" y="129"/>
                  </a:lnTo>
                  <a:lnTo>
                    <a:pt x="1107" y="107"/>
                  </a:lnTo>
                  <a:lnTo>
                    <a:pt x="1196" y="87"/>
                  </a:lnTo>
                  <a:lnTo>
                    <a:pt x="1286" y="69"/>
                  </a:lnTo>
                  <a:lnTo>
                    <a:pt x="1376" y="52"/>
                  </a:lnTo>
                  <a:lnTo>
                    <a:pt x="1465" y="38"/>
                  </a:lnTo>
                  <a:lnTo>
                    <a:pt x="1555" y="26"/>
                  </a:lnTo>
                  <a:lnTo>
                    <a:pt x="1645" y="16"/>
                  </a:lnTo>
                  <a:lnTo>
                    <a:pt x="1735" y="9"/>
                  </a:lnTo>
                  <a:lnTo>
                    <a:pt x="1825" y="3"/>
                  </a:lnTo>
                  <a:lnTo>
                    <a:pt x="1915" y="1"/>
                  </a:lnTo>
                  <a:lnTo>
                    <a:pt x="2005" y="0"/>
                  </a:lnTo>
                  <a:lnTo>
                    <a:pt x="2094" y="3"/>
                  </a:lnTo>
                  <a:lnTo>
                    <a:pt x="2184" y="8"/>
                  </a:lnTo>
                  <a:lnTo>
                    <a:pt x="2273" y="16"/>
                  </a:lnTo>
                  <a:lnTo>
                    <a:pt x="2362" y="27"/>
                  </a:lnTo>
                  <a:lnTo>
                    <a:pt x="2430" y="39"/>
                  </a:lnTo>
                  <a:lnTo>
                    <a:pt x="2496" y="56"/>
                  </a:lnTo>
                  <a:lnTo>
                    <a:pt x="2560" y="79"/>
                  </a:lnTo>
                  <a:lnTo>
                    <a:pt x="2622" y="105"/>
                  </a:lnTo>
                  <a:lnTo>
                    <a:pt x="2682" y="136"/>
                  </a:lnTo>
                  <a:lnTo>
                    <a:pt x="2741" y="171"/>
                  </a:lnTo>
                  <a:lnTo>
                    <a:pt x="2798" y="209"/>
                  </a:lnTo>
                  <a:lnTo>
                    <a:pt x="2854" y="251"/>
                  </a:lnTo>
                  <a:lnTo>
                    <a:pt x="2908" y="295"/>
                  </a:lnTo>
                  <a:lnTo>
                    <a:pt x="2962" y="342"/>
                  </a:lnTo>
                  <a:lnTo>
                    <a:pt x="3015" y="391"/>
                  </a:lnTo>
                  <a:lnTo>
                    <a:pt x="3067" y="442"/>
                  </a:lnTo>
                  <a:lnTo>
                    <a:pt x="3118" y="495"/>
                  </a:lnTo>
                  <a:lnTo>
                    <a:pt x="3169" y="548"/>
                  </a:lnTo>
                  <a:lnTo>
                    <a:pt x="3220" y="603"/>
                  </a:lnTo>
                  <a:lnTo>
                    <a:pt x="3270" y="658"/>
                  </a:lnTo>
                  <a:lnTo>
                    <a:pt x="3320" y="713"/>
                  </a:lnTo>
                  <a:lnTo>
                    <a:pt x="3371" y="768"/>
                  </a:lnTo>
                  <a:lnTo>
                    <a:pt x="3422" y="823"/>
                  </a:lnTo>
                  <a:lnTo>
                    <a:pt x="3473" y="876"/>
                  </a:lnTo>
                  <a:lnTo>
                    <a:pt x="3525" y="929"/>
                  </a:lnTo>
                  <a:lnTo>
                    <a:pt x="3577" y="980"/>
                  </a:lnTo>
                  <a:lnTo>
                    <a:pt x="3630" y="1030"/>
                  </a:lnTo>
                  <a:lnTo>
                    <a:pt x="3684" y="1077"/>
                  </a:lnTo>
                  <a:lnTo>
                    <a:pt x="3739" y="1121"/>
                  </a:lnTo>
                  <a:lnTo>
                    <a:pt x="3796" y="1163"/>
                  </a:lnTo>
                  <a:lnTo>
                    <a:pt x="3854" y="1202"/>
                  </a:lnTo>
                  <a:lnTo>
                    <a:pt x="3913" y="1237"/>
                  </a:lnTo>
                  <a:lnTo>
                    <a:pt x="3974" y="1269"/>
                  </a:lnTo>
                  <a:lnTo>
                    <a:pt x="4037" y="1296"/>
                  </a:lnTo>
                  <a:lnTo>
                    <a:pt x="4102" y="1319"/>
                  </a:lnTo>
                  <a:lnTo>
                    <a:pt x="4169" y="1337"/>
                  </a:lnTo>
                  <a:lnTo>
                    <a:pt x="4242" y="1353"/>
                  </a:lnTo>
                  <a:lnTo>
                    <a:pt x="4316" y="1366"/>
                  </a:lnTo>
                  <a:lnTo>
                    <a:pt x="4390" y="1377"/>
                  </a:lnTo>
                  <a:lnTo>
                    <a:pt x="4464" y="1386"/>
                  </a:lnTo>
                  <a:lnTo>
                    <a:pt x="4539" y="1393"/>
                  </a:lnTo>
                  <a:lnTo>
                    <a:pt x="4614" y="1398"/>
                  </a:lnTo>
                  <a:lnTo>
                    <a:pt x="4690" y="1401"/>
                  </a:lnTo>
                  <a:lnTo>
                    <a:pt x="4765" y="1402"/>
                  </a:lnTo>
                  <a:lnTo>
                    <a:pt x="4841" y="1401"/>
                  </a:lnTo>
                  <a:lnTo>
                    <a:pt x="4917" y="1398"/>
                  </a:lnTo>
                  <a:lnTo>
                    <a:pt x="4992" y="1393"/>
                  </a:lnTo>
                  <a:lnTo>
                    <a:pt x="5068" y="1387"/>
                  </a:lnTo>
                  <a:lnTo>
                    <a:pt x="5144" y="1379"/>
                  </a:lnTo>
                  <a:lnTo>
                    <a:pt x="5220" y="1369"/>
                  </a:lnTo>
                  <a:lnTo>
                    <a:pt x="5296" y="1358"/>
                  </a:lnTo>
                  <a:lnTo>
                    <a:pt x="5372" y="1345"/>
                  </a:lnTo>
                  <a:lnTo>
                    <a:pt x="5448" y="1331"/>
                  </a:lnTo>
                  <a:lnTo>
                    <a:pt x="5523" y="1316"/>
                  </a:lnTo>
                  <a:lnTo>
                    <a:pt x="5599" y="1299"/>
                  </a:lnTo>
                  <a:lnTo>
                    <a:pt x="5674" y="1281"/>
                  </a:lnTo>
                  <a:lnTo>
                    <a:pt x="5748" y="1262"/>
                  </a:lnTo>
                  <a:lnTo>
                    <a:pt x="5823" y="1241"/>
                  </a:lnTo>
                  <a:lnTo>
                    <a:pt x="5897" y="1219"/>
                  </a:lnTo>
                  <a:lnTo>
                    <a:pt x="5971" y="1197"/>
                  </a:lnTo>
                  <a:lnTo>
                    <a:pt x="6044" y="1173"/>
                  </a:lnTo>
                  <a:lnTo>
                    <a:pt x="6117" y="1148"/>
                  </a:lnTo>
                  <a:lnTo>
                    <a:pt x="6189" y="1123"/>
                  </a:lnTo>
                  <a:lnTo>
                    <a:pt x="6261" y="1096"/>
                  </a:lnTo>
                  <a:lnTo>
                    <a:pt x="6332" y="1069"/>
                  </a:lnTo>
                  <a:lnTo>
                    <a:pt x="6349" y="1062"/>
                  </a:lnTo>
                </a:path>
              </a:pathLst>
            </a:custGeom>
            <a:noFill/>
            <a:ln w="12700">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4" name="Line 82">
              <a:extLst>
                <a:ext uri="{FF2B5EF4-FFF2-40B4-BE49-F238E27FC236}">
                  <a16:creationId xmlns:a16="http://schemas.microsoft.com/office/drawing/2014/main" id="{A7890156-EC93-74B6-523D-21A1948FB094}"/>
                </a:ext>
              </a:extLst>
            </p:cNvPr>
            <p:cNvSpPr>
              <a:spLocks noChangeShapeType="1"/>
            </p:cNvSpPr>
            <p:nvPr/>
          </p:nvSpPr>
          <p:spPr bwMode="auto">
            <a:xfrm flipV="1">
              <a:off x="6719888" y="3292475"/>
              <a:ext cx="1624013" cy="7175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Line 83">
              <a:extLst>
                <a:ext uri="{FF2B5EF4-FFF2-40B4-BE49-F238E27FC236}">
                  <a16:creationId xmlns:a16="http://schemas.microsoft.com/office/drawing/2014/main" id="{817EEFA0-0CB8-53B5-EA41-FA9891C5214A}"/>
                </a:ext>
              </a:extLst>
            </p:cNvPr>
            <p:cNvSpPr>
              <a:spLocks noChangeShapeType="1"/>
            </p:cNvSpPr>
            <p:nvPr/>
          </p:nvSpPr>
          <p:spPr bwMode="auto">
            <a:xfrm>
              <a:off x="7802563" y="2276475"/>
              <a:ext cx="0" cy="1255712"/>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Freeform 84">
              <a:extLst>
                <a:ext uri="{FF2B5EF4-FFF2-40B4-BE49-F238E27FC236}">
                  <a16:creationId xmlns:a16="http://schemas.microsoft.com/office/drawing/2014/main" id="{ED9D0964-5770-7185-A7C1-F751AB0E4A09}"/>
                </a:ext>
              </a:extLst>
            </p:cNvPr>
            <p:cNvSpPr>
              <a:spLocks/>
            </p:cNvSpPr>
            <p:nvPr/>
          </p:nvSpPr>
          <p:spPr bwMode="auto">
            <a:xfrm>
              <a:off x="6240463" y="2033588"/>
              <a:ext cx="479425" cy="93662"/>
            </a:xfrm>
            <a:custGeom>
              <a:avLst/>
              <a:gdLst>
                <a:gd name="T0" fmla="*/ 0 w 1124"/>
                <a:gd name="T1" fmla="*/ 218 h 218"/>
                <a:gd name="T2" fmla="*/ 46 w 1124"/>
                <a:gd name="T3" fmla="*/ 214 h 218"/>
                <a:gd name="T4" fmla="*/ 92 w 1124"/>
                <a:gd name="T5" fmla="*/ 210 h 218"/>
                <a:gd name="T6" fmla="*/ 138 w 1124"/>
                <a:gd name="T7" fmla="*/ 206 h 218"/>
                <a:gd name="T8" fmla="*/ 185 w 1124"/>
                <a:gd name="T9" fmla="*/ 201 h 218"/>
                <a:gd name="T10" fmla="*/ 231 w 1124"/>
                <a:gd name="T11" fmla="*/ 195 h 218"/>
                <a:gd name="T12" fmla="*/ 277 w 1124"/>
                <a:gd name="T13" fmla="*/ 190 h 218"/>
                <a:gd name="T14" fmla="*/ 324 w 1124"/>
                <a:gd name="T15" fmla="*/ 184 h 218"/>
                <a:gd name="T16" fmla="*/ 370 w 1124"/>
                <a:gd name="T17" fmla="*/ 177 h 218"/>
                <a:gd name="T18" fmla="*/ 416 w 1124"/>
                <a:gd name="T19" fmla="*/ 170 h 218"/>
                <a:gd name="T20" fmla="*/ 462 w 1124"/>
                <a:gd name="T21" fmla="*/ 163 h 218"/>
                <a:gd name="T22" fmla="*/ 508 w 1124"/>
                <a:gd name="T23" fmla="*/ 155 h 218"/>
                <a:gd name="T24" fmla="*/ 555 w 1124"/>
                <a:gd name="T25" fmla="*/ 146 h 218"/>
                <a:gd name="T26" fmla="*/ 600 w 1124"/>
                <a:gd name="T27" fmla="*/ 138 h 218"/>
                <a:gd name="T28" fmla="*/ 646 w 1124"/>
                <a:gd name="T29" fmla="*/ 128 h 218"/>
                <a:gd name="T30" fmla="*/ 692 w 1124"/>
                <a:gd name="T31" fmla="*/ 119 h 218"/>
                <a:gd name="T32" fmla="*/ 738 w 1124"/>
                <a:gd name="T33" fmla="*/ 109 h 218"/>
                <a:gd name="T34" fmla="*/ 783 w 1124"/>
                <a:gd name="T35" fmla="*/ 98 h 218"/>
                <a:gd name="T36" fmla="*/ 829 w 1124"/>
                <a:gd name="T37" fmla="*/ 87 h 218"/>
                <a:gd name="T38" fmla="*/ 874 w 1124"/>
                <a:gd name="T39" fmla="*/ 75 h 218"/>
                <a:gd name="T40" fmla="*/ 919 w 1124"/>
                <a:gd name="T41" fmla="*/ 63 h 218"/>
                <a:gd name="T42" fmla="*/ 964 w 1124"/>
                <a:gd name="T43" fmla="*/ 50 h 218"/>
                <a:gd name="T44" fmla="*/ 1008 w 1124"/>
                <a:gd name="T45" fmla="*/ 37 h 218"/>
                <a:gd name="T46" fmla="*/ 1053 w 1124"/>
                <a:gd name="T47" fmla="*/ 23 h 218"/>
                <a:gd name="T48" fmla="*/ 1124 w 1124"/>
                <a:gd name="T4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4" h="218">
                  <a:moveTo>
                    <a:pt x="0" y="218"/>
                  </a:moveTo>
                  <a:lnTo>
                    <a:pt x="46" y="214"/>
                  </a:lnTo>
                  <a:lnTo>
                    <a:pt x="92" y="210"/>
                  </a:lnTo>
                  <a:lnTo>
                    <a:pt x="138" y="206"/>
                  </a:lnTo>
                  <a:lnTo>
                    <a:pt x="185" y="201"/>
                  </a:lnTo>
                  <a:lnTo>
                    <a:pt x="231" y="195"/>
                  </a:lnTo>
                  <a:lnTo>
                    <a:pt x="277" y="190"/>
                  </a:lnTo>
                  <a:lnTo>
                    <a:pt x="324" y="184"/>
                  </a:lnTo>
                  <a:lnTo>
                    <a:pt x="370" y="177"/>
                  </a:lnTo>
                  <a:lnTo>
                    <a:pt x="416" y="170"/>
                  </a:lnTo>
                  <a:lnTo>
                    <a:pt x="462" y="163"/>
                  </a:lnTo>
                  <a:lnTo>
                    <a:pt x="508" y="155"/>
                  </a:lnTo>
                  <a:lnTo>
                    <a:pt x="555" y="146"/>
                  </a:lnTo>
                  <a:lnTo>
                    <a:pt x="600" y="138"/>
                  </a:lnTo>
                  <a:lnTo>
                    <a:pt x="646" y="128"/>
                  </a:lnTo>
                  <a:lnTo>
                    <a:pt x="692" y="119"/>
                  </a:lnTo>
                  <a:lnTo>
                    <a:pt x="738" y="109"/>
                  </a:lnTo>
                  <a:lnTo>
                    <a:pt x="783" y="98"/>
                  </a:lnTo>
                  <a:lnTo>
                    <a:pt x="829" y="87"/>
                  </a:lnTo>
                  <a:lnTo>
                    <a:pt x="874" y="75"/>
                  </a:lnTo>
                  <a:lnTo>
                    <a:pt x="919" y="63"/>
                  </a:lnTo>
                  <a:lnTo>
                    <a:pt x="964" y="50"/>
                  </a:lnTo>
                  <a:lnTo>
                    <a:pt x="1008" y="37"/>
                  </a:lnTo>
                  <a:lnTo>
                    <a:pt x="1053" y="23"/>
                  </a:lnTo>
                  <a:lnTo>
                    <a:pt x="1124"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Freeform 85">
              <a:extLst>
                <a:ext uri="{FF2B5EF4-FFF2-40B4-BE49-F238E27FC236}">
                  <a16:creationId xmlns:a16="http://schemas.microsoft.com/office/drawing/2014/main" id="{3111DA1A-5DD1-ACAA-DEFA-017B87C0B751}"/>
                </a:ext>
              </a:extLst>
            </p:cNvPr>
            <p:cNvSpPr>
              <a:spLocks/>
            </p:cNvSpPr>
            <p:nvPr/>
          </p:nvSpPr>
          <p:spPr bwMode="auto">
            <a:xfrm>
              <a:off x="6299201" y="469900"/>
              <a:ext cx="4895850" cy="1106487"/>
            </a:xfrm>
            <a:custGeom>
              <a:avLst/>
              <a:gdLst>
                <a:gd name="T0" fmla="*/ 0 w 11479"/>
                <a:gd name="T1" fmla="*/ 2603 h 2603"/>
                <a:gd name="T2" fmla="*/ 305 w 11479"/>
                <a:gd name="T3" fmla="*/ 2561 h 2603"/>
                <a:gd name="T4" fmla="*/ 600 w 11479"/>
                <a:gd name="T5" fmla="*/ 2460 h 2603"/>
                <a:gd name="T6" fmla="*/ 883 w 11479"/>
                <a:gd name="T7" fmla="*/ 2318 h 2603"/>
                <a:gd name="T8" fmla="*/ 1148 w 11479"/>
                <a:gd name="T9" fmla="*/ 2152 h 2603"/>
                <a:gd name="T10" fmla="*/ 1531 w 11479"/>
                <a:gd name="T11" fmla="*/ 1842 h 2603"/>
                <a:gd name="T12" fmla="*/ 1884 w 11479"/>
                <a:gd name="T13" fmla="*/ 1492 h 2603"/>
                <a:gd name="T14" fmla="*/ 2237 w 11479"/>
                <a:gd name="T15" fmla="*/ 1144 h 2603"/>
                <a:gd name="T16" fmla="*/ 2624 w 11479"/>
                <a:gd name="T17" fmla="*/ 840 h 2603"/>
                <a:gd name="T18" fmla="*/ 3014 w 11479"/>
                <a:gd name="T19" fmla="*/ 606 h 2603"/>
                <a:gd name="T20" fmla="*/ 3422 w 11479"/>
                <a:gd name="T21" fmla="*/ 403 h 2603"/>
                <a:gd name="T22" fmla="*/ 3847 w 11479"/>
                <a:gd name="T23" fmla="*/ 239 h 2603"/>
                <a:gd name="T24" fmla="*/ 4284 w 11479"/>
                <a:gd name="T25" fmla="*/ 123 h 2603"/>
                <a:gd name="T26" fmla="*/ 4755 w 11479"/>
                <a:gd name="T27" fmla="*/ 42 h 2603"/>
                <a:gd name="T28" fmla="*/ 5235 w 11479"/>
                <a:gd name="T29" fmla="*/ 0 h 2603"/>
                <a:gd name="T30" fmla="*/ 5711 w 11479"/>
                <a:gd name="T31" fmla="*/ 20 h 2603"/>
                <a:gd name="T32" fmla="*/ 5943 w 11479"/>
                <a:gd name="T33" fmla="*/ 60 h 2603"/>
                <a:gd name="T34" fmla="*/ 6170 w 11479"/>
                <a:gd name="T35" fmla="*/ 123 h 2603"/>
                <a:gd name="T36" fmla="*/ 6418 w 11479"/>
                <a:gd name="T37" fmla="*/ 233 h 2603"/>
                <a:gd name="T38" fmla="*/ 6647 w 11479"/>
                <a:gd name="T39" fmla="*/ 382 h 2603"/>
                <a:gd name="T40" fmla="*/ 6864 w 11479"/>
                <a:gd name="T41" fmla="*/ 556 h 2603"/>
                <a:gd name="T42" fmla="*/ 7074 w 11479"/>
                <a:gd name="T43" fmla="*/ 743 h 2603"/>
                <a:gd name="T44" fmla="*/ 7499 w 11479"/>
                <a:gd name="T45" fmla="*/ 1106 h 2603"/>
                <a:gd name="T46" fmla="*/ 7727 w 11479"/>
                <a:gd name="T47" fmla="*/ 1257 h 2603"/>
                <a:gd name="T48" fmla="*/ 7974 w 11479"/>
                <a:gd name="T49" fmla="*/ 1373 h 2603"/>
                <a:gd name="T50" fmla="*/ 8365 w 11479"/>
                <a:gd name="T51" fmla="*/ 1472 h 2603"/>
                <a:gd name="T52" fmla="*/ 8774 w 11479"/>
                <a:gd name="T53" fmla="*/ 1501 h 2603"/>
                <a:gd name="T54" fmla="*/ 9182 w 11479"/>
                <a:gd name="T55" fmla="*/ 1460 h 2603"/>
                <a:gd name="T56" fmla="*/ 9572 w 11479"/>
                <a:gd name="T57" fmla="*/ 1352 h 2603"/>
                <a:gd name="T58" fmla="*/ 10095 w 11479"/>
                <a:gd name="T59" fmla="*/ 1111 h 2603"/>
                <a:gd name="T60" fmla="*/ 10585 w 11479"/>
                <a:gd name="T61" fmla="*/ 802 h 2603"/>
                <a:gd name="T62" fmla="*/ 11045 w 11479"/>
                <a:gd name="T63" fmla="*/ 446 h 2603"/>
                <a:gd name="T64" fmla="*/ 11479 w 11479"/>
                <a:gd name="T65" fmla="*/ 61 h 2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79" h="2603">
                  <a:moveTo>
                    <a:pt x="0" y="2603"/>
                  </a:moveTo>
                  <a:lnTo>
                    <a:pt x="305" y="2561"/>
                  </a:lnTo>
                  <a:lnTo>
                    <a:pt x="600" y="2460"/>
                  </a:lnTo>
                  <a:lnTo>
                    <a:pt x="883" y="2318"/>
                  </a:lnTo>
                  <a:lnTo>
                    <a:pt x="1148" y="2152"/>
                  </a:lnTo>
                  <a:lnTo>
                    <a:pt x="1531" y="1842"/>
                  </a:lnTo>
                  <a:lnTo>
                    <a:pt x="1884" y="1492"/>
                  </a:lnTo>
                  <a:lnTo>
                    <a:pt x="2237" y="1144"/>
                  </a:lnTo>
                  <a:lnTo>
                    <a:pt x="2624" y="840"/>
                  </a:lnTo>
                  <a:lnTo>
                    <a:pt x="3014" y="606"/>
                  </a:lnTo>
                  <a:lnTo>
                    <a:pt x="3422" y="403"/>
                  </a:lnTo>
                  <a:lnTo>
                    <a:pt x="3847" y="239"/>
                  </a:lnTo>
                  <a:lnTo>
                    <a:pt x="4284" y="123"/>
                  </a:lnTo>
                  <a:lnTo>
                    <a:pt x="4755" y="42"/>
                  </a:lnTo>
                  <a:lnTo>
                    <a:pt x="5235" y="0"/>
                  </a:lnTo>
                  <a:lnTo>
                    <a:pt x="5711" y="20"/>
                  </a:lnTo>
                  <a:lnTo>
                    <a:pt x="5943" y="60"/>
                  </a:lnTo>
                  <a:lnTo>
                    <a:pt x="6170" y="123"/>
                  </a:lnTo>
                  <a:lnTo>
                    <a:pt x="6418" y="233"/>
                  </a:lnTo>
                  <a:lnTo>
                    <a:pt x="6647" y="382"/>
                  </a:lnTo>
                  <a:lnTo>
                    <a:pt x="6864" y="556"/>
                  </a:lnTo>
                  <a:lnTo>
                    <a:pt x="7074" y="743"/>
                  </a:lnTo>
                  <a:lnTo>
                    <a:pt x="7499" y="1106"/>
                  </a:lnTo>
                  <a:lnTo>
                    <a:pt x="7727" y="1257"/>
                  </a:lnTo>
                  <a:lnTo>
                    <a:pt x="7974" y="1373"/>
                  </a:lnTo>
                  <a:lnTo>
                    <a:pt x="8365" y="1472"/>
                  </a:lnTo>
                  <a:lnTo>
                    <a:pt x="8774" y="1501"/>
                  </a:lnTo>
                  <a:lnTo>
                    <a:pt x="9182" y="1460"/>
                  </a:lnTo>
                  <a:lnTo>
                    <a:pt x="9572" y="1352"/>
                  </a:lnTo>
                  <a:lnTo>
                    <a:pt x="10095" y="1111"/>
                  </a:lnTo>
                  <a:lnTo>
                    <a:pt x="10585" y="802"/>
                  </a:lnTo>
                  <a:lnTo>
                    <a:pt x="11045" y="446"/>
                  </a:lnTo>
                  <a:lnTo>
                    <a:pt x="11479" y="61"/>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Line 86">
              <a:extLst>
                <a:ext uri="{FF2B5EF4-FFF2-40B4-BE49-F238E27FC236}">
                  <a16:creationId xmlns:a16="http://schemas.microsoft.com/office/drawing/2014/main" id="{0104C52E-7CA8-F21E-7BCD-A0158BAEDD12}"/>
                </a:ext>
              </a:extLst>
            </p:cNvPr>
            <p:cNvSpPr>
              <a:spLocks noChangeShapeType="1"/>
            </p:cNvSpPr>
            <p:nvPr/>
          </p:nvSpPr>
          <p:spPr bwMode="auto">
            <a:xfrm>
              <a:off x="8343901" y="3292475"/>
              <a:ext cx="2166938" cy="481012"/>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Freeform 87">
              <a:extLst>
                <a:ext uri="{FF2B5EF4-FFF2-40B4-BE49-F238E27FC236}">
                  <a16:creationId xmlns:a16="http://schemas.microsoft.com/office/drawing/2014/main" id="{E7B0C553-471E-6055-D148-F3457FACD3E4}"/>
                </a:ext>
              </a:extLst>
            </p:cNvPr>
            <p:cNvSpPr>
              <a:spLocks/>
            </p:cNvSpPr>
            <p:nvPr/>
          </p:nvSpPr>
          <p:spPr bwMode="auto">
            <a:xfrm>
              <a:off x="6719888" y="1555750"/>
              <a:ext cx="3790950" cy="828675"/>
            </a:xfrm>
            <a:custGeom>
              <a:avLst/>
              <a:gdLst>
                <a:gd name="T0" fmla="*/ 0 w 8889"/>
                <a:gd name="T1" fmla="*/ 1122 h 1948"/>
                <a:gd name="T2" fmla="*/ 589 w 8889"/>
                <a:gd name="T3" fmla="*/ 1062 h 1948"/>
                <a:gd name="T4" fmla="*/ 885 w 8889"/>
                <a:gd name="T5" fmla="*/ 1062 h 1948"/>
                <a:gd name="T6" fmla="*/ 1179 w 8889"/>
                <a:gd name="T7" fmla="*/ 1089 h 1948"/>
                <a:gd name="T8" fmla="*/ 1418 w 8889"/>
                <a:gd name="T9" fmla="*/ 1139 h 1948"/>
                <a:gd name="T10" fmla="*/ 1650 w 8889"/>
                <a:gd name="T11" fmla="*/ 1217 h 1948"/>
                <a:gd name="T12" fmla="*/ 2102 w 8889"/>
                <a:gd name="T13" fmla="*/ 1413 h 1948"/>
                <a:gd name="T14" fmla="*/ 2315 w 8889"/>
                <a:gd name="T15" fmla="*/ 1537 h 1948"/>
                <a:gd name="T16" fmla="*/ 2518 w 8889"/>
                <a:gd name="T17" fmla="*/ 1681 h 1948"/>
                <a:gd name="T18" fmla="*/ 2725 w 8889"/>
                <a:gd name="T19" fmla="*/ 1814 h 1948"/>
                <a:gd name="T20" fmla="*/ 2950 w 8889"/>
                <a:gd name="T21" fmla="*/ 1902 h 1948"/>
                <a:gd name="T22" fmla="*/ 3255 w 8889"/>
                <a:gd name="T23" fmla="*/ 1946 h 1948"/>
                <a:gd name="T24" fmla="*/ 3565 w 8889"/>
                <a:gd name="T25" fmla="*/ 1948 h 1948"/>
                <a:gd name="T26" fmla="*/ 3876 w 8889"/>
                <a:gd name="T27" fmla="*/ 1925 h 1948"/>
                <a:gd name="T28" fmla="*/ 4186 w 8889"/>
                <a:gd name="T29" fmla="*/ 1891 h 1948"/>
                <a:gd name="T30" fmla="*/ 4364 w 8889"/>
                <a:gd name="T31" fmla="*/ 1858 h 1948"/>
                <a:gd name="T32" fmla="*/ 4539 w 8889"/>
                <a:gd name="T33" fmla="*/ 1804 h 1948"/>
                <a:gd name="T34" fmla="*/ 4886 w 8889"/>
                <a:gd name="T35" fmla="*/ 1686 h 1948"/>
                <a:gd name="T36" fmla="*/ 5383 w 8889"/>
                <a:gd name="T37" fmla="*/ 1546 h 1948"/>
                <a:gd name="T38" fmla="*/ 5877 w 8889"/>
                <a:gd name="T39" fmla="*/ 1396 h 1948"/>
                <a:gd name="T40" fmla="*/ 6508 w 8889"/>
                <a:gd name="T41" fmla="*/ 1180 h 1948"/>
                <a:gd name="T42" fmla="*/ 7126 w 8889"/>
                <a:gd name="T43" fmla="*/ 930 h 1948"/>
                <a:gd name="T44" fmla="*/ 8017 w 8889"/>
                <a:gd name="T45" fmla="*/ 484 h 1948"/>
                <a:gd name="T46" fmla="*/ 8889 w 8889"/>
                <a:gd name="T47" fmla="*/ 0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89" h="1948">
                  <a:moveTo>
                    <a:pt x="0" y="1122"/>
                  </a:moveTo>
                  <a:lnTo>
                    <a:pt x="589" y="1062"/>
                  </a:lnTo>
                  <a:lnTo>
                    <a:pt x="885" y="1062"/>
                  </a:lnTo>
                  <a:lnTo>
                    <a:pt x="1179" y="1089"/>
                  </a:lnTo>
                  <a:lnTo>
                    <a:pt x="1418" y="1139"/>
                  </a:lnTo>
                  <a:lnTo>
                    <a:pt x="1650" y="1217"/>
                  </a:lnTo>
                  <a:lnTo>
                    <a:pt x="2102" y="1413"/>
                  </a:lnTo>
                  <a:lnTo>
                    <a:pt x="2315" y="1537"/>
                  </a:lnTo>
                  <a:lnTo>
                    <a:pt x="2518" y="1681"/>
                  </a:lnTo>
                  <a:lnTo>
                    <a:pt x="2725" y="1814"/>
                  </a:lnTo>
                  <a:lnTo>
                    <a:pt x="2950" y="1902"/>
                  </a:lnTo>
                  <a:lnTo>
                    <a:pt x="3255" y="1946"/>
                  </a:lnTo>
                  <a:lnTo>
                    <a:pt x="3565" y="1948"/>
                  </a:lnTo>
                  <a:lnTo>
                    <a:pt x="3876" y="1925"/>
                  </a:lnTo>
                  <a:lnTo>
                    <a:pt x="4186" y="1891"/>
                  </a:lnTo>
                  <a:lnTo>
                    <a:pt x="4364" y="1858"/>
                  </a:lnTo>
                  <a:lnTo>
                    <a:pt x="4539" y="1804"/>
                  </a:lnTo>
                  <a:lnTo>
                    <a:pt x="4886" y="1686"/>
                  </a:lnTo>
                  <a:lnTo>
                    <a:pt x="5383" y="1546"/>
                  </a:lnTo>
                  <a:lnTo>
                    <a:pt x="5877" y="1396"/>
                  </a:lnTo>
                  <a:lnTo>
                    <a:pt x="6508" y="1180"/>
                  </a:lnTo>
                  <a:lnTo>
                    <a:pt x="7126" y="930"/>
                  </a:lnTo>
                  <a:lnTo>
                    <a:pt x="8017" y="484"/>
                  </a:lnTo>
                  <a:lnTo>
                    <a:pt x="8889"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Freeform 88">
              <a:extLst>
                <a:ext uri="{FF2B5EF4-FFF2-40B4-BE49-F238E27FC236}">
                  <a16:creationId xmlns:a16="http://schemas.microsoft.com/office/drawing/2014/main" id="{E5C23F26-D523-718D-4194-B9B3914BAEF9}"/>
                </a:ext>
              </a:extLst>
            </p:cNvPr>
            <p:cNvSpPr>
              <a:spLocks/>
            </p:cNvSpPr>
            <p:nvPr/>
          </p:nvSpPr>
          <p:spPr bwMode="auto">
            <a:xfrm>
              <a:off x="10510838" y="889000"/>
              <a:ext cx="896938" cy="666750"/>
            </a:xfrm>
            <a:custGeom>
              <a:avLst/>
              <a:gdLst>
                <a:gd name="T0" fmla="*/ 0 w 2105"/>
                <a:gd name="T1" fmla="*/ 1567 h 1567"/>
                <a:gd name="T2" fmla="*/ 54 w 2105"/>
                <a:gd name="T3" fmla="*/ 1546 h 1567"/>
                <a:gd name="T4" fmla="*/ 124 w 2105"/>
                <a:gd name="T5" fmla="*/ 1517 h 1567"/>
                <a:gd name="T6" fmla="*/ 193 w 2105"/>
                <a:gd name="T7" fmla="*/ 1488 h 1567"/>
                <a:gd name="T8" fmla="*/ 262 w 2105"/>
                <a:gd name="T9" fmla="*/ 1457 h 1567"/>
                <a:gd name="T10" fmla="*/ 331 w 2105"/>
                <a:gd name="T11" fmla="*/ 1426 h 1567"/>
                <a:gd name="T12" fmla="*/ 399 w 2105"/>
                <a:gd name="T13" fmla="*/ 1393 h 1567"/>
                <a:gd name="T14" fmla="*/ 467 w 2105"/>
                <a:gd name="T15" fmla="*/ 1358 h 1567"/>
                <a:gd name="T16" fmla="*/ 534 w 2105"/>
                <a:gd name="T17" fmla="*/ 1323 h 1567"/>
                <a:gd name="T18" fmla="*/ 601 w 2105"/>
                <a:gd name="T19" fmla="*/ 1286 h 1567"/>
                <a:gd name="T20" fmla="*/ 667 w 2105"/>
                <a:gd name="T21" fmla="*/ 1248 h 1567"/>
                <a:gd name="T22" fmla="*/ 733 w 2105"/>
                <a:gd name="T23" fmla="*/ 1209 h 1567"/>
                <a:gd name="T24" fmla="*/ 798 w 2105"/>
                <a:gd name="T25" fmla="*/ 1169 h 1567"/>
                <a:gd name="T26" fmla="*/ 862 w 2105"/>
                <a:gd name="T27" fmla="*/ 1128 h 1567"/>
                <a:gd name="T28" fmla="*/ 926 w 2105"/>
                <a:gd name="T29" fmla="*/ 1085 h 1567"/>
                <a:gd name="T30" fmla="*/ 989 w 2105"/>
                <a:gd name="T31" fmla="*/ 1042 h 1567"/>
                <a:gd name="T32" fmla="*/ 1052 w 2105"/>
                <a:gd name="T33" fmla="*/ 998 h 1567"/>
                <a:gd name="T34" fmla="*/ 1114 w 2105"/>
                <a:gd name="T35" fmla="*/ 952 h 1567"/>
                <a:gd name="T36" fmla="*/ 1175 w 2105"/>
                <a:gd name="T37" fmla="*/ 906 h 1567"/>
                <a:gd name="T38" fmla="*/ 1235 w 2105"/>
                <a:gd name="T39" fmla="*/ 859 h 1567"/>
                <a:gd name="T40" fmla="*/ 1295 w 2105"/>
                <a:gd name="T41" fmla="*/ 811 h 1567"/>
                <a:gd name="T42" fmla="*/ 1355 w 2105"/>
                <a:gd name="T43" fmla="*/ 762 h 1567"/>
                <a:gd name="T44" fmla="*/ 1413 w 2105"/>
                <a:gd name="T45" fmla="*/ 712 h 1567"/>
                <a:gd name="T46" fmla="*/ 1471 w 2105"/>
                <a:gd name="T47" fmla="*/ 662 h 1567"/>
                <a:gd name="T48" fmla="*/ 1528 w 2105"/>
                <a:gd name="T49" fmla="*/ 610 h 1567"/>
                <a:gd name="T50" fmla="*/ 1585 w 2105"/>
                <a:gd name="T51" fmla="*/ 558 h 1567"/>
                <a:gd name="T52" fmla="*/ 1640 w 2105"/>
                <a:gd name="T53" fmla="*/ 505 h 1567"/>
                <a:gd name="T54" fmla="*/ 1695 w 2105"/>
                <a:gd name="T55" fmla="*/ 452 h 1567"/>
                <a:gd name="T56" fmla="*/ 1749 w 2105"/>
                <a:gd name="T57" fmla="*/ 397 h 1567"/>
                <a:gd name="T58" fmla="*/ 1802 w 2105"/>
                <a:gd name="T59" fmla="*/ 342 h 1567"/>
                <a:gd name="T60" fmla="*/ 1855 w 2105"/>
                <a:gd name="T61" fmla="*/ 287 h 1567"/>
                <a:gd name="T62" fmla="*/ 1907 w 2105"/>
                <a:gd name="T63" fmla="*/ 231 h 1567"/>
                <a:gd name="T64" fmla="*/ 1958 w 2105"/>
                <a:gd name="T65" fmla="*/ 174 h 1567"/>
                <a:gd name="T66" fmla="*/ 2008 w 2105"/>
                <a:gd name="T67" fmla="*/ 117 h 1567"/>
                <a:gd name="T68" fmla="*/ 2057 w 2105"/>
                <a:gd name="T69" fmla="*/ 59 h 1567"/>
                <a:gd name="T70" fmla="*/ 2105 w 2105"/>
                <a:gd name="T71" fmla="*/ 0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5" h="1567">
                  <a:moveTo>
                    <a:pt x="0" y="1567"/>
                  </a:moveTo>
                  <a:lnTo>
                    <a:pt x="54" y="1546"/>
                  </a:lnTo>
                  <a:lnTo>
                    <a:pt x="124" y="1517"/>
                  </a:lnTo>
                  <a:lnTo>
                    <a:pt x="193" y="1488"/>
                  </a:lnTo>
                  <a:lnTo>
                    <a:pt x="262" y="1457"/>
                  </a:lnTo>
                  <a:lnTo>
                    <a:pt x="331" y="1426"/>
                  </a:lnTo>
                  <a:lnTo>
                    <a:pt x="399" y="1393"/>
                  </a:lnTo>
                  <a:lnTo>
                    <a:pt x="467" y="1358"/>
                  </a:lnTo>
                  <a:lnTo>
                    <a:pt x="534" y="1323"/>
                  </a:lnTo>
                  <a:lnTo>
                    <a:pt x="601" y="1286"/>
                  </a:lnTo>
                  <a:lnTo>
                    <a:pt x="667" y="1248"/>
                  </a:lnTo>
                  <a:lnTo>
                    <a:pt x="733" y="1209"/>
                  </a:lnTo>
                  <a:lnTo>
                    <a:pt x="798" y="1169"/>
                  </a:lnTo>
                  <a:lnTo>
                    <a:pt x="862" y="1128"/>
                  </a:lnTo>
                  <a:lnTo>
                    <a:pt x="926" y="1085"/>
                  </a:lnTo>
                  <a:lnTo>
                    <a:pt x="989" y="1042"/>
                  </a:lnTo>
                  <a:lnTo>
                    <a:pt x="1052" y="998"/>
                  </a:lnTo>
                  <a:lnTo>
                    <a:pt x="1114" y="952"/>
                  </a:lnTo>
                  <a:lnTo>
                    <a:pt x="1175" y="906"/>
                  </a:lnTo>
                  <a:lnTo>
                    <a:pt x="1235" y="859"/>
                  </a:lnTo>
                  <a:lnTo>
                    <a:pt x="1295" y="811"/>
                  </a:lnTo>
                  <a:lnTo>
                    <a:pt x="1355" y="762"/>
                  </a:lnTo>
                  <a:lnTo>
                    <a:pt x="1413" y="712"/>
                  </a:lnTo>
                  <a:lnTo>
                    <a:pt x="1471" y="662"/>
                  </a:lnTo>
                  <a:lnTo>
                    <a:pt x="1528" y="610"/>
                  </a:lnTo>
                  <a:lnTo>
                    <a:pt x="1585" y="558"/>
                  </a:lnTo>
                  <a:lnTo>
                    <a:pt x="1640" y="505"/>
                  </a:lnTo>
                  <a:lnTo>
                    <a:pt x="1695" y="452"/>
                  </a:lnTo>
                  <a:lnTo>
                    <a:pt x="1749" y="397"/>
                  </a:lnTo>
                  <a:lnTo>
                    <a:pt x="1802" y="342"/>
                  </a:lnTo>
                  <a:lnTo>
                    <a:pt x="1855" y="287"/>
                  </a:lnTo>
                  <a:lnTo>
                    <a:pt x="1907" y="231"/>
                  </a:lnTo>
                  <a:lnTo>
                    <a:pt x="1958" y="174"/>
                  </a:lnTo>
                  <a:lnTo>
                    <a:pt x="2008" y="117"/>
                  </a:lnTo>
                  <a:lnTo>
                    <a:pt x="2057" y="59"/>
                  </a:lnTo>
                  <a:lnTo>
                    <a:pt x="2105"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Freeform 89">
              <a:extLst>
                <a:ext uri="{FF2B5EF4-FFF2-40B4-BE49-F238E27FC236}">
                  <a16:creationId xmlns:a16="http://schemas.microsoft.com/office/drawing/2014/main" id="{1F7B3808-B1DB-FBE6-701C-0BC888B13606}"/>
                </a:ext>
              </a:extLst>
            </p:cNvPr>
            <p:cNvSpPr>
              <a:spLocks/>
            </p:cNvSpPr>
            <p:nvPr/>
          </p:nvSpPr>
          <p:spPr bwMode="auto">
            <a:xfrm>
              <a:off x="6719888" y="1314450"/>
              <a:ext cx="1082675" cy="719137"/>
            </a:xfrm>
            <a:custGeom>
              <a:avLst/>
              <a:gdLst>
                <a:gd name="T0" fmla="*/ 0 w 2540"/>
                <a:gd name="T1" fmla="*/ 1690 h 1690"/>
                <a:gd name="T2" fmla="*/ 61 w 2540"/>
                <a:gd name="T3" fmla="*/ 1668 h 1690"/>
                <a:gd name="T4" fmla="*/ 105 w 2540"/>
                <a:gd name="T5" fmla="*/ 1652 h 1690"/>
                <a:gd name="T6" fmla="*/ 148 w 2540"/>
                <a:gd name="T7" fmla="*/ 1635 h 1690"/>
                <a:gd name="T8" fmla="*/ 191 w 2540"/>
                <a:gd name="T9" fmla="*/ 1618 h 1690"/>
                <a:gd name="T10" fmla="*/ 234 w 2540"/>
                <a:gd name="T11" fmla="*/ 1600 h 1690"/>
                <a:gd name="T12" fmla="*/ 277 w 2540"/>
                <a:gd name="T13" fmla="*/ 1581 h 1690"/>
                <a:gd name="T14" fmla="*/ 319 w 2540"/>
                <a:gd name="T15" fmla="*/ 1562 h 1690"/>
                <a:gd name="T16" fmla="*/ 354 w 2540"/>
                <a:gd name="T17" fmla="*/ 1545 h 1690"/>
                <a:gd name="T18" fmla="*/ 389 w 2540"/>
                <a:gd name="T19" fmla="*/ 1527 h 1690"/>
                <a:gd name="T20" fmla="*/ 423 w 2540"/>
                <a:gd name="T21" fmla="*/ 1509 h 1690"/>
                <a:gd name="T22" fmla="*/ 456 w 2540"/>
                <a:gd name="T23" fmla="*/ 1489 h 1690"/>
                <a:gd name="T24" fmla="*/ 489 w 2540"/>
                <a:gd name="T25" fmla="*/ 1469 h 1690"/>
                <a:gd name="T26" fmla="*/ 522 w 2540"/>
                <a:gd name="T27" fmla="*/ 1447 h 1690"/>
                <a:gd name="T28" fmla="*/ 554 w 2540"/>
                <a:gd name="T29" fmla="*/ 1425 h 1690"/>
                <a:gd name="T30" fmla="*/ 585 w 2540"/>
                <a:gd name="T31" fmla="*/ 1403 h 1690"/>
                <a:gd name="T32" fmla="*/ 617 w 2540"/>
                <a:gd name="T33" fmla="*/ 1379 h 1690"/>
                <a:gd name="T34" fmla="*/ 648 w 2540"/>
                <a:gd name="T35" fmla="*/ 1356 h 1690"/>
                <a:gd name="T36" fmla="*/ 678 w 2540"/>
                <a:gd name="T37" fmla="*/ 1331 h 1690"/>
                <a:gd name="T38" fmla="*/ 709 w 2540"/>
                <a:gd name="T39" fmla="*/ 1307 h 1690"/>
                <a:gd name="T40" fmla="*/ 739 w 2540"/>
                <a:gd name="T41" fmla="*/ 1281 h 1690"/>
                <a:gd name="T42" fmla="*/ 769 w 2540"/>
                <a:gd name="T43" fmla="*/ 1256 h 1690"/>
                <a:gd name="T44" fmla="*/ 798 w 2540"/>
                <a:gd name="T45" fmla="*/ 1230 h 1690"/>
                <a:gd name="T46" fmla="*/ 828 w 2540"/>
                <a:gd name="T47" fmla="*/ 1204 h 1690"/>
                <a:gd name="T48" fmla="*/ 857 w 2540"/>
                <a:gd name="T49" fmla="*/ 1177 h 1690"/>
                <a:gd name="T50" fmla="*/ 886 w 2540"/>
                <a:gd name="T51" fmla="*/ 1151 h 1690"/>
                <a:gd name="T52" fmla="*/ 915 w 2540"/>
                <a:gd name="T53" fmla="*/ 1124 h 1690"/>
                <a:gd name="T54" fmla="*/ 945 w 2540"/>
                <a:gd name="T55" fmla="*/ 1097 h 1690"/>
                <a:gd name="T56" fmla="*/ 974 w 2540"/>
                <a:gd name="T57" fmla="*/ 1070 h 1690"/>
                <a:gd name="T58" fmla="*/ 1003 w 2540"/>
                <a:gd name="T59" fmla="*/ 1043 h 1690"/>
                <a:gd name="T60" fmla="*/ 1032 w 2540"/>
                <a:gd name="T61" fmla="*/ 1017 h 1690"/>
                <a:gd name="T62" fmla="*/ 1061 w 2540"/>
                <a:gd name="T63" fmla="*/ 990 h 1690"/>
                <a:gd name="T64" fmla="*/ 1091 w 2540"/>
                <a:gd name="T65" fmla="*/ 963 h 1690"/>
                <a:gd name="T66" fmla="*/ 1120 w 2540"/>
                <a:gd name="T67" fmla="*/ 937 h 1690"/>
                <a:gd name="T68" fmla="*/ 1150 w 2540"/>
                <a:gd name="T69" fmla="*/ 911 h 1690"/>
                <a:gd name="T70" fmla="*/ 1180 w 2540"/>
                <a:gd name="T71" fmla="*/ 886 h 1690"/>
                <a:gd name="T72" fmla="*/ 1210 w 2540"/>
                <a:gd name="T73" fmla="*/ 860 h 1690"/>
                <a:gd name="T74" fmla="*/ 1240 w 2540"/>
                <a:gd name="T75" fmla="*/ 835 h 1690"/>
                <a:gd name="T76" fmla="*/ 1271 w 2540"/>
                <a:gd name="T77" fmla="*/ 811 h 1690"/>
                <a:gd name="T78" fmla="*/ 1302 w 2540"/>
                <a:gd name="T79" fmla="*/ 787 h 1690"/>
                <a:gd name="T80" fmla="*/ 1351 w 2540"/>
                <a:gd name="T81" fmla="*/ 750 h 1690"/>
                <a:gd name="T82" fmla="*/ 1401 w 2540"/>
                <a:gd name="T83" fmla="*/ 712 h 1690"/>
                <a:gd name="T84" fmla="*/ 1451 w 2540"/>
                <a:gd name="T85" fmla="*/ 675 h 1690"/>
                <a:gd name="T86" fmla="*/ 1500 w 2540"/>
                <a:gd name="T87" fmla="*/ 638 h 1690"/>
                <a:gd name="T88" fmla="*/ 1550 w 2540"/>
                <a:gd name="T89" fmla="*/ 601 h 1690"/>
                <a:gd name="T90" fmla="*/ 1600 w 2540"/>
                <a:gd name="T91" fmla="*/ 565 h 1690"/>
                <a:gd name="T92" fmla="*/ 1650 w 2540"/>
                <a:gd name="T93" fmla="*/ 528 h 1690"/>
                <a:gd name="T94" fmla="*/ 1675 w 2540"/>
                <a:gd name="T95" fmla="*/ 510 h 1690"/>
                <a:gd name="T96" fmla="*/ 1700 w 2540"/>
                <a:gd name="T97" fmla="*/ 492 h 1690"/>
                <a:gd name="T98" fmla="*/ 1726 w 2540"/>
                <a:gd name="T99" fmla="*/ 474 h 1690"/>
                <a:gd name="T100" fmla="*/ 1751 w 2540"/>
                <a:gd name="T101" fmla="*/ 456 h 1690"/>
                <a:gd name="T102" fmla="*/ 1776 w 2540"/>
                <a:gd name="T103" fmla="*/ 438 h 1690"/>
                <a:gd name="T104" fmla="*/ 1889 w 2540"/>
                <a:gd name="T105" fmla="*/ 350 h 1690"/>
                <a:gd name="T106" fmla="*/ 1979 w 2540"/>
                <a:gd name="T107" fmla="*/ 286 h 1690"/>
                <a:gd name="T108" fmla="*/ 2107 w 2540"/>
                <a:gd name="T109" fmla="*/ 208 h 1690"/>
                <a:gd name="T110" fmla="*/ 2188 w 2540"/>
                <a:gd name="T111" fmla="*/ 167 h 1690"/>
                <a:gd name="T112" fmla="*/ 2269 w 2540"/>
                <a:gd name="T113" fmla="*/ 127 h 1690"/>
                <a:gd name="T114" fmla="*/ 2351 w 2540"/>
                <a:gd name="T115" fmla="*/ 88 h 1690"/>
                <a:gd name="T116" fmla="*/ 2434 w 2540"/>
                <a:gd name="T117" fmla="*/ 49 h 1690"/>
                <a:gd name="T118" fmla="*/ 2540 w 2540"/>
                <a:gd name="T119" fmla="*/ 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0" h="1690">
                  <a:moveTo>
                    <a:pt x="0" y="1690"/>
                  </a:moveTo>
                  <a:lnTo>
                    <a:pt x="61" y="1668"/>
                  </a:lnTo>
                  <a:lnTo>
                    <a:pt x="105" y="1652"/>
                  </a:lnTo>
                  <a:lnTo>
                    <a:pt x="148" y="1635"/>
                  </a:lnTo>
                  <a:lnTo>
                    <a:pt x="191" y="1618"/>
                  </a:lnTo>
                  <a:lnTo>
                    <a:pt x="234" y="1600"/>
                  </a:lnTo>
                  <a:lnTo>
                    <a:pt x="277" y="1581"/>
                  </a:lnTo>
                  <a:lnTo>
                    <a:pt x="319" y="1562"/>
                  </a:lnTo>
                  <a:lnTo>
                    <a:pt x="354" y="1545"/>
                  </a:lnTo>
                  <a:lnTo>
                    <a:pt x="389" y="1527"/>
                  </a:lnTo>
                  <a:lnTo>
                    <a:pt x="423" y="1509"/>
                  </a:lnTo>
                  <a:lnTo>
                    <a:pt x="456" y="1489"/>
                  </a:lnTo>
                  <a:lnTo>
                    <a:pt x="489" y="1469"/>
                  </a:lnTo>
                  <a:lnTo>
                    <a:pt x="522" y="1447"/>
                  </a:lnTo>
                  <a:lnTo>
                    <a:pt x="554" y="1425"/>
                  </a:lnTo>
                  <a:lnTo>
                    <a:pt x="585" y="1403"/>
                  </a:lnTo>
                  <a:lnTo>
                    <a:pt x="617" y="1379"/>
                  </a:lnTo>
                  <a:lnTo>
                    <a:pt x="648" y="1356"/>
                  </a:lnTo>
                  <a:lnTo>
                    <a:pt x="678" y="1331"/>
                  </a:lnTo>
                  <a:lnTo>
                    <a:pt x="709" y="1307"/>
                  </a:lnTo>
                  <a:lnTo>
                    <a:pt x="739" y="1281"/>
                  </a:lnTo>
                  <a:lnTo>
                    <a:pt x="769" y="1256"/>
                  </a:lnTo>
                  <a:lnTo>
                    <a:pt x="798" y="1230"/>
                  </a:lnTo>
                  <a:lnTo>
                    <a:pt x="828" y="1204"/>
                  </a:lnTo>
                  <a:lnTo>
                    <a:pt x="857" y="1177"/>
                  </a:lnTo>
                  <a:lnTo>
                    <a:pt x="886" y="1151"/>
                  </a:lnTo>
                  <a:lnTo>
                    <a:pt x="915" y="1124"/>
                  </a:lnTo>
                  <a:lnTo>
                    <a:pt x="945" y="1097"/>
                  </a:lnTo>
                  <a:lnTo>
                    <a:pt x="974" y="1070"/>
                  </a:lnTo>
                  <a:lnTo>
                    <a:pt x="1003" y="1043"/>
                  </a:lnTo>
                  <a:lnTo>
                    <a:pt x="1032" y="1017"/>
                  </a:lnTo>
                  <a:lnTo>
                    <a:pt x="1061" y="990"/>
                  </a:lnTo>
                  <a:lnTo>
                    <a:pt x="1091" y="963"/>
                  </a:lnTo>
                  <a:lnTo>
                    <a:pt x="1120" y="937"/>
                  </a:lnTo>
                  <a:lnTo>
                    <a:pt x="1150" y="911"/>
                  </a:lnTo>
                  <a:lnTo>
                    <a:pt x="1180" y="886"/>
                  </a:lnTo>
                  <a:lnTo>
                    <a:pt x="1210" y="860"/>
                  </a:lnTo>
                  <a:lnTo>
                    <a:pt x="1240" y="835"/>
                  </a:lnTo>
                  <a:lnTo>
                    <a:pt x="1271" y="811"/>
                  </a:lnTo>
                  <a:lnTo>
                    <a:pt x="1302" y="787"/>
                  </a:lnTo>
                  <a:lnTo>
                    <a:pt x="1351" y="750"/>
                  </a:lnTo>
                  <a:lnTo>
                    <a:pt x="1401" y="712"/>
                  </a:lnTo>
                  <a:lnTo>
                    <a:pt x="1451" y="675"/>
                  </a:lnTo>
                  <a:lnTo>
                    <a:pt x="1500" y="638"/>
                  </a:lnTo>
                  <a:lnTo>
                    <a:pt x="1550" y="601"/>
                  </a:lnTo>
                  <a:lnTo>
                    <a:pt x="1600" y="565"/>
                  </a:lnTo>
                  <a:lnTo>
                    <a:pt x="1650" y="528"/>
                  </a:lnTo>
                  <a:lnTo>
                    <a:pt x="1675" y="510"/>
                  </a:lnTo>
                  <a:lnTo>
                    <a:pt x="1700" y="492"/>
                  </a:lnTo>
                  <a:lnTo>
                    <a:pt x="1726" y="474"/>
                  </a:lnTo>
                  <a:lnTo>
                    <a:pt x="1751" y="456"/>
                  </a:lnTo>
                  <a:lnTo>
                    <a:pt x="1776" y="438"/>
                  </a:lnTo>
                  <a:lnTo>
                    <a:pt x="1889" y="350"/>
                  </a:lnTo>
                  <a:lnTo>
                    <a:pt x="1979" y="286"/>
                  </a:lnTo>
                  <a:lnTo>
                    <a:pt x="2107" y="208"/>
                  </a:lnTo>
                  <a:lnTo>
                    <a:pt x="2188" y="167"/>
                  </a:lnTo>
                  <a:lnTo>
                    <a:pt x="2269" y="127"/>
                  </a:lnTo>
                  <a:lnTo>
                    <a:pt x="2351" y="88"/>
                  </a:lnTo>
                  <a:lnTo>
                    <a:pt x="2434" y="49"/>
                  </a:lnTo>
                  <a:lnTo>
                    <a:pt x="2540" y="0"/>
                  </a:lnTo>
                </a:path>
              </a:pathLst>
            </a:custGeom>
            <a:noFill/>
            <a:ln w="12700">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2" name="Line 72">
              <a:extLst>
                <a:ext uri="{FF2B5EF4-FFF2-40B4-BE49-F238E27FC236}">
                  <a16:creationId xmlns:a16="http://schemas.microsoft.com/office/drawing/2014/main" id="{2830BCBC-A207-BDD1-55ED-CD30672C8DD6}"/>
                </a:ext>
              </a:extLst>
            </p:cNvPr>
            <p:cNvSpPr>
              <a:spLocks noChangeShapeType="1"/>
            </p:cNvSpPr>
            <p:nvPr/>
          </p:nvSpPr>
          <p:spPr bwMode="auto">
            <a:xfrm>
              <a:off x="8345908" y="2105806"/>
              <a:ext cx="0" cy="267781"/>
            </a:xfrm>
            <a:prstGeom prst="line">
              <a:avLst/>
            </a:prstGeom>
            <a:noFill/>
            <a:ln w="7938">
              <a:solidFill>
                <a:srgbClr val="000000"/>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cxnSp>
          <p:nvCxnSpPr>
            <p:cNvPr id="273" name="Straight Connector 272">
              <a:extLst>
                <a:ext uri="{FF2B5EF4-FFF2-40B4-BE49-F238E27FC236}">
                  <a16:creationId xmlns:a16="http://schemas.microsoft.com/office/drawing/2014/main" id="{B62B6D43-EB37-EDC1-2698-889A80BE260B}"/>
                </a:ext>
              </a:extLst>
            </p:cNvPr>
            <p:cNvCxnSpPr>
              <a:endCxn id="269" idx="18"/>
            </p:cNvCxnSpPr>
            <p:nvPr/>
          </p:nvCxnSpPr>
          <p:spPr>
            <a:xfrm>
              <a:off x="8885238" y="2097088"/>
              <a:ext cx="130373" cy="116327"/>
            </a:xfrm>
            <a:prstGeom prst="line">
              <a:avLst/>
            </a:prstGeom>
            <a:ln w="635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7259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22A22-4968-CD2E-688C-F761C4A441B7}"/>
            </a:ext>
          </a:extLst>
        </p:cNvPr>
        <p:cNvGrpSpPr/>
        <p:nvPr/>
      </p:nvGrpSpPr>
      <p:grpSpPr>
        <a:xfrm>
          <a:off x="0" y="0"/>
          <a:ext cx="0" cy="0"/>
          <a:chOff x="0" y="0"/>
          <a:chExt cx="0" cy="0"/>
        </a:xfrm>
      </p:grpSpPr>
      <p:sp>
        <p:nvSpPr>
          <p:cNvPr id="286" name="Freeform: Shape 285">
            <a:extLst>
              <a:ext uri="{FF2B5EF4-FFF2-40B4-BE49-F238E27FC236}">
                <a16:creationId xmlns:a16="http://schemas.microsoft.com/office/drawing/2014/main" id="{6749ECA8-FC39-6DF6-710E-B7E67FCE85FA}"/>
              </a:ext>
            </a:extLst>
          </p:cNvPr>
          <p:cNvSpPr>
            <a:spLocks noChangeAspect="1"/>
          </p:cNvSpPr>
          <p:nvPr/>
        </p:nvSpPr>
        <p:spPr>
          <a:xfrm>
            <a:off x="6964041" y="4369601"/>
            <a:ext cx="2971800" cy="1122267"/>
          </a:xfrm>
          <a:custGeom>
            <a:avLst/>
            <a:gdLst>
              <a:gd name="connsiteX0" fmla="*/ 0 w 3784846"/>
              <a:gd name="connsiteY0" fmla="*/ 932155 h 1429304"/>
              <a:gd name="connsiteX1" fmla="*/ 159798 w 3784846"/>
              <a:gd name="connsiteY1" fmla="*/ 867052 h 1429304"/>
              <a:gd name="connsiteX2" fmla="*/ 331433 w 3784846"/>
              <a:gd name="connsiteY2" fmla="*/ 751642 h 1429304"/>
              <a:gd name="connsiteX3" fmla="*/ 446842 w 3784846"/>
              <a:gd name="connsiteY3" fmla="*/ 633273 h 1429304"/>
              <a:gd name="connsiteX4" fmla="*/ 591844 w 3784846"/>
              <a:gd name="connsiteY4" fmla="*/ 520823 h 1429304"/>
              <a:gd name="connsiteX5" fmla="*/ 796031 w 3784846"/>
              <a:gd name="connsiteY5" fmla="*/ 384699 h 1429304"/>
              <a:gd name="connsiteX6" fmla="*/ 899604 w 3784846"/>
              <a:gd name="connsiteY6" fmla="*/ 304800 h 1429304"/>
              <a:gd name="connsiteX7" fmla="*/ 1094912 w 3784846"/>
              <a:gd name="connsiteY7" fmla="*/ 210104 h 1429304"/>
              <a:gd name="connsiteX8" fmla="*/ 1334609 w 3784846"/>
              <a:gd name="connsiteY8" fmla="*/ 115409 h 1429304"/>
              <a:gd name="connsiteX9" fmla="*/ 1630532 w 3784846"/>
              <a:gd name="connsiteY9" fmla="*/ 35510 h 1429304"/>
              <a:gd name="connsiteX10" fmla="*/ 1858392 w 3784846"/>
              <a:gd name="connsiteY10" fmla="*/ 0 h 1429304"/>
              <a:gd name="connsiteX11" fmla="*/ 2080334 w 3784846"/>
              <a:gd name="connsiteY11" fmla="*/ 17755 h 1429304"/>
              <a:gd name="connsiteX12" fmla="*/ 2195743 w 3784846"/>
              <a:gd name="connsiteY12" fmla="*/ 41429 h 1429304"/>
              <a:gd name="connsiteX13" fmla="*/ 2358501 w 3784846"/>
              <a:gd name="connsiteY13" fmla="*/ 153879 h 1429304"/>
              <a:gd name="connsiteX14" fmla="*/ 2536054 w 3784846"/>
              <a:gd name="connsiteY14" fmla="*/ 334392 h 1429304"/>
              <a:gd name="connsiteX15" fmla="*/ 2627790 w 3784846"/>
              <a:gd name="connsiteY15" fmla="*/ 440924 h 1429304"/>
              <a:gd name="connsiteX16" fmla="*/ 2710648 w 3784846"/>
              <a:gd name="connsiteY16" fmla="*/ 508986 h 1429304"/>
              <a:gd name="connsiteX17" fmla="*/ 2814221 w 3784846"/>
              <a:gd name="connsiteY17" fmla="*/ 556334 h 1429304"/>
              <a:gd name="connsiteX18" fmla="*/ 2917794 w 3784846"/>
              <a:gd name="connsiteY18" fmla="*/ 585926 h 1429304"/>
              <a:gd name="connsiteX19" fmla="*/ 3053918 w 3784846"/>
              <a:gd name="connsiteY19" fmla="*/ 606640 h 1429304"/>
              <a:gd name="connsiteX20" fmla="*/ 3198920 w 3784846"/>
              <a:gd name="connsiteY20" fmla="*/ 600722 h 1429304"/>
              <a:gd name="connsiteX21" fmla="*/ 3346881 w 3784846"/>
              <a:gd name="connsiteY21" fmla="*/ 582967 h 1429304"/>
              <a:gd name="connsiteX22" fmla="*/ 3491883 w 3784846"/>
              <a:gd name="connsiteY22" fmla="*/ 550415 h 1429304"/>
              <a:gd name="connsiteX23" fmla="*/ 3633926 w 3784846"/>
              <a:gd name="connsiteY23" fmla="*/ 506027 h 1429304"/>
              <a:gd name="connsiteX24" fmla="*/ 3784846 w 3784846"/>
              <a:gd name="connsiteY24" fmla="*/ 467557 h 1429304"/>
              <a:gd name="connsiteX25" fmla="*/ 3491883 w 3784846"/>
              <a:gd name="connsiteY25" fmla="*/ 754601 h 1429304"/>
              <a:gd name="connsiteX26" fmla="*/ 1674920 w 3784846"/>
              <a:gd name="connsiteY26" fmla="*/ 1429304 h 1429304"/>
              <a:gd name="connsiteX27" fmla="*/ 91736 w 3784846"/>
              <a:gd name="connsiteY27" fmla="*/ 1130423 h 1429304"/>
              <a:gd name="connsiteX28" fmla="*/ 0 w 3784846"/>
              <a:gd name="connsiteY28" fmla="*/ 932155 h 142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784846" h="1429304">
                <a:moveTo>
                  <a:pt x="0" y="932155"/>
                </a:moveTo>
                <a:lnTo>
                  <a:pt x="159798" y="867052"/>
                </a:lnTo>
                <a:lnTo>
                  <a:pt x="331433" y="751642"/>
                </a:lnTo>
                <a:lnTo>
                  <a:pt x="446842" y="633273"/>
                </a:lnTo>
                <a:lnTo>
                  <a:pt x="591844" y="520823"/>
                </a:lnTo>
                <a:lnTo>
                  <a:pt x="796031" y="384699"/>
                </a:lnTo>
                <a:lnTo>
                  <a:pt x="899604" y="304800"/>
                </a:lnTo>
                <a:lnTo>
                  <a:pt x="1094912" y="210104"/>
                </a:lnTo>
                <a:lnTo>
                  <a:pt x="1334609" y="115409"/>
                </a:lnTo>
                <a:lnTo>
                  <a:pt x="1630532" y="35510"/>
                </a:lnTo>
                <a:lnTo>
                  <a:pt x="1858392" y="0"/>
                </a:lnTo>
                <a:lnTo>
                  <a:pt x="2080334" y="17755"/>
                </a:lnTo>
                <a:lnTo>
                  <a:pt x="2195743" y="41429"/>
                </a:lnTo>
                <a:lnTo>
                  <a:pt x="2358501" y="153879"/>
                </a:lnTo>
                <a:lnTo>
                  <a:pt x="2536054" y="334392"/>
                </a:lnTo>
                <a:lnTo>
                  <a:pt x="2627790" y="440924"/>
                </a:lnTo>
                <a:lnTo>
                  <a:pt x="2710648" y="508986"/>
                </a:lnTo>
                <a:lnTo>
                  <a:pt x="2814221" y="556334"/>
                </a:lnTo>
                <a:lnTo>
                  <a:pt x="2917794" y="585926"/>
                </a:lnTo>
                <a:lnTo>
                  <a:pt x="3053918" y="606640"/>
                </a:lnTo>
                <a:lnTo>
                  <a:pt x="3198920" y="600722"/>
                </a:lnTo>
                <a:lnTo>
                  <a:pt x="3346881" y="582967"/>
                </a:lnTo>
                <a:lnTo>
                  <a:pt x="3491883" y="550415"/>
                </a:lnTo>
                <a:lnTo>
                  <a:pt x="3633926" y="506027"/>
                </a:lnTo>
                <a:lnTo>
                  <a:pt x="3784846" y="467557"/>
                </a:lnTo>
                <a:lnTo>
                  <a:pt x="3491883" y="754601"/>
                </a:lnTo>
                <a:lnTo>
                  <a:pt x="1674920" y="1429304"/>
                </a:lnTo>
                <a:lnTo>
                  <a:pt x="91736" y="1130423"/>
                </a:lnTo>
                <a:lnTo>
                  <a:pt x="0" y="932155"/>
                </a:lnTo>
                <a:close/>
              </a:path>
            </a:pathLst>
          </a:cu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F4BF52-486D-6122-CF99-78CD7E1E9D7A}"/>
              </a:ext>
            </a:extLst>
          </p:cNvPr>
          <p:cNvSpPr>
            <a:spLocks noGrp="1"/>
          </p:cNvSpPr>
          <p:nvPr>
            <p:ph type="title"/>
          </p:nvPr>
        </p:nvSpPr>
        <p:spPr/>
        <p:txBody>
          <a:bodyPr/>
          <a:lstStyle/>
          <a:p>
            <a:r>
              <a:rPr lang="en-US" dirty="0"/>
              <a:t>I. Reliction &amp; Erosion</a:t>
            </a:r>
          </a:p>
        </p:txBody>
      </p:sp>
      <p:sp>
        <p:nvSpPr>
          <p:cNvPr id="40" name="Content Placeholder 39">
            <a:extLst>
              <a:ext uri="{FF2B5EF4-FFF2-40B4-BE49-F238E27FC236}">
                <a16:creationId xmlns:a16="http://schemas.microsoft.com/office/drawing/2014/main" id="{24D979F0-4D22-F12E-7AB3-0955A2F235A2}"/>
              </a:ext>
            </a:extLst>
          </p:cNvPr>
          <p:cNvSpPr>
            <a:spLocks noGrp="1"/>
          </p:cNvSpPr>
          <p:nvPr>
            <p:ph idx="1"/>
          </p:nvPr>
        </p:nvSpPr>
        <p:spPr/>
        <p:txBody>
          <a:bodyPr/>
          <a:lstStyle/>
          <a:p>
            <a:r>
              <a:rPr lang="en-US" dirty="0"/>
              <a:t>2. Erosion</a:t>
            </a:r>
          </a:p>
          <a:p>
            <a:pPr lvl="1"/>
            <a:r>
              <a:rPr lang="en-US" dirty="0"/>
              <a:t>b. Example Two</a:t>
            </a:r>
          </a:p>
          <a:p>
            <a:pPr lvl="2"/>
            <a:r>
              <a:rPr lang="en-US" dirty="0"/>
              <a:t>Over a 21 year period river flow erodes the bank causing shore to move.</a:t>
            </a:r>
          </a:p>
          <a:p>
            <a:pPr lvl="2"/>
            <a:r>
              <a:rPr lang="en-US" dirty="0"/>
              <a:t>Shore is stable for a few years after which sedimentation begins to accumulate and continues up through today.</a:t>
            </a:r>
          </a:p>
          <a:p>
            <a:pPr lvl="2"/>
            <a:r>
              <a:rPr lang="en-US" dirty="0"/>
              <a:t>Depending on jurisdiction....</a:t>
            </a:r>
          </a:p>
        </p:txBody>
      </p:sp>
      <p:grpSp>
        <p:nvGrpSpPr>
          <p:cNvPr id="3" name="Group 2">
            <a:extLst>
              <a:ext uri="{FF2B5EF4-FFF2-40B4-BE49-F238E27FC236}">
                <a16:creationId xmlns:a16="http://schemas.microsoft.com/office/drawing/2014/main" id="{46608F31-FA0B-B1BE-5C3A-1EAFF8C607C3}"/>
              </a:ext>
            </a:extLst>
          </p:cNvPr>
          <p:cNvGrpSpPr>
            <a:grpSpLocks noChangeAspect="1"/>
          </p:cNvGrpSpPr>
          <p:nvPr/>
        </p:nvGrpSpPr>
        <p:grpSpPr>
          <a:xfrm>
            <a:off x="1490977" y="3892892"/>
            <a:ext cx="4114800" cy="2817785"/>
            <a:chOff x="121443" y="2380"/>
            <a:chExt cx="5167313" cy="3538538"/>
          </a:xfrm>
        </p:grpSpPr>
        <p:grpSp>
          <p:nvGrpSpPr>
            <p:cNvPr id="4" name="Group 3">
              <a:extLst>
                <a:ext uri="{FF2B5EF4-FFF2-40B4-BE49-F238E27FC236}">
                  <a16:creationId xmlns:a16="http://schemas.microsoft.com/office/drawing/2014/main" id="{9CE0A290-97A4-E1D3-2D22-5CC994B945A5}"/>
                </a:ext>
              </a:extLst>
            </p:cNvPr>
            <p:cNvGrpSpPr/>
            <p:nvPr/>
          </p:nvGrpSpPr>
          <p:grpSpPr>
            <a:xfrm>
              <a:off x="581818" y="635792"/>
              <a:ext cx="3810001" cy="2905126"/>
              <a:chOff x="2139950" y="1387475"/>
              <a:chExt cx="3810001" cy="2905126"/>
            </a:xfrm>
          </p:grpSpPr>
          <p:grpSp>
            <p:nvGrpSpPr>
              <p:cNvPr id="12" name="Group 11">
                <a:extLst>
                  <a:ext uri="{FF2B5EF4-FFF2-40B4-BE49-F238E27FC236}">
                    <a16:creationId xmlns:a16="http://schemas.microsoft.com/office/drawing/2014/main" id="{10C69827-B4D6-F90E-0E3E-E4B9E5958AFB}"/>
                  </a:ext>
                </a:extLst>
              </p:cNvPr>
              <p:cNvGrpSpPr/>
              <p:nvPr/>
            </p:nvGrpSpPr>
            <p:grpSpPr>
              <a:xfrm>
                <a:off x="2159000" y="1387475"/>
                <a:ext cx="3790951" cy="2905126"/>
                <a:chOff x="2159000" y="1387475"/>
                <a:chExt cx="3790951" cy="2905126"/>
              </a:xfrm>
            </p:grpSpPr>
            <p:sp>
              <p:nvSpPr>
                <p:cNvPr id="32" name="Freeform 36">
                  <a:extLst>
                    <a:ext uri="{FF2B5EF4-FFF2-40B4-BE49-F238E27FC236}">
                      <a16:creationId xmlns:a16="http://schemas.microsoft.com/office/drawing/2014/main" id="{3BFE9BB7-7E9F-4601-E853-26B2C5418488}"/>
                    </a:ext>
                  </a:extLst>
                </p:cNvPr>
                <p:cNvSpPr>
                  <a:spLocks/>
                </p:cNvSpPr>
                <p:nvPr/>
              </p:nvSpPr>
              <p:spPr bwMode="auto">
                <a:xfrm>
                  <a:off x="2700338" y="2559050"/>
                  <a:ext cx="541338" cy="1495425"/>
                </a:xfrm>
                <a:custGeom>
                  <a:avLst/>
                  <a:gdLst>
                    <a:gd name="T0" fmla="*/ 0 w 341"/>
                    <a:gd name="T1" fmla="*/ 217 h 942"/>
                    <a:gd name="T2" fmla="*/ 0 w 341"/>
                    <a:gd name="T3" fmla="*/ 942 h 942"/>
                    <a:gd name="T4" fmla="*/ 341 w 341"/>
                    <a:gd name="T5" fmla="*/ 791 h 942"/>
                    <a:gd name="T6" fmla="*/ 341 w 341"/>
                    <a:gd name="T7" fmla="*/ 0 h 942"/>
                    <a:gd name="T8" fmla="*/ 341 w 341"/>
                    <a:gd name="T9" fmla="*/ 0 h 942"/>
                    <a:gd name="T10" fmla="*/ 0 w 341"/>
                    <a:gd name="T11" fmla="*/ 217 h 942"/>
                  </a:gdLst>
                  <a:ahLst/>
                  <a:cxnLst>
                    <a:cxn ang="0">
                      <a:pos x="T0" y="T1"/>
                    </a:cxn>
                    <a:cxn ang="0">
                      <a:pos x="T2" y="T3"/>
                    </a:cxn>
                    <a:cxn ang="0">
                      <a:pos x="T4" y="T5"/>
                    </a:cxn>
                    <a:cxn ang="0">
                      <a:pos x="T6" y="T7"/>
                    </a:cxn>
                    <a:cxn ang="0">
                      <a:pos x="T8" y="T9"/>
                    </a:cxn>
                    <a:cxn ang="0">
                      <a:pos x="T10" y="T11"/>
                    </a:cxn>
                  </a:cxnLst>
                  <a:rect l="0" t="0" r="r" b="b"/>
                  <a:pathLst>
                    <a:path w="341" h="942">
                      <a:moveTo>
                        <a:pt x="0" y="217"/>
                      </a:moveTo>
                      <a:lnTo>
                        <a:pt x="0" y="942"/>
                      </a:lnTo>
                      <a:lnTo>
                        <a:pt x="341" y="791"/>
                      </a:lnTo>
                      <a:lnTo>
                        <a:pt x="341" y="0"/>
                      </a:lnTo>
                      <a:lnTo>
                        <a:pt x="341" y="0"/>
                      </a:lnTo>
                      <a:lnTo>
                        <a:pt x="0" y="217"/>
                      </a:lnTo>
                      <a:close/>
                    </a:path>
                  </a:pathLst>
                </a:custGeom>
                <a:solidFill>
                  <a:srgbClr val="6CB41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37">
                  <a:extLst>
                    <a:ext uri="{FF2B5EF4-FFF2-40B4-BE49-F238E27FC236}">
                      <a16:creationId xmlns:a16="http://schemas.microsoft.com/office/drawing/2014/main" id="{2591BC1F-7180-7549-64D3-58E98E75C871}"/>
                    </a:ext>
                  </a:extLst>
                </p:cNvPr>
                <p:cNvSpPr>
                  <a:spLocks/>
                </p:cNvSpPr>
                <p:nvPr/>
              </p:nvSpPr>
              <p:spPr bwMode="auto">
                <a:xfrm>
                  <a:off x="3783013" y="1387475"/>
                  <a:ext cx="541338" cy="993775"/>
                </a:xfrm>
                <a:custGeom>
                  <a:avLst/>
                  <a:gdLst>
                    <a:gd name="T0" fmla="*/ 341 w 341"/>
                    <a:gd name="T1" fmla="*/ 626 h 626"/>
                    <a:gd name="T2" fmla="*/ 341 w 341"/>
                    <a:gd name="T3" fmla="*/ 19 h 626"/>
                    <a:gd name="T4" fmla="*/ 330 w 341"/>
                    <a:gd name="T5" fmla="*/ 15 h 626"/>
                    <a:gd name="T6" fmla="*/ 312 w 341"/>
                    <a:gd name="T7" fmla="*/ 11 h 626"/>
                    <a:gd name="T8" fmla="*/ 294 w 341"/>
                    <a:gd name="T9" fmla="*/ 8 h 626"/>
                    <a:gd name="T10" fmla="*/ 270 w 341"/>
                    <a:gd name="T11" fmla="*/ 5 h 626"/>
                    <a:gd name="T12" fmla="*/ 246 w 341"/>
                    <a:gd name="T13" fmla="*/ 3 h 626"/>
                    <a:gd name="T14" fmla="*/ 222 w 341"/>
                    <a:gd name="T15" fmla="*/ 1 h 626"/>
                    <a:gd name="T16" fmla="*/ 198 w 341"/>
                    <a:gd name="T17" fmla="*/ 0 h 626"/>
                    <a:gd name="T18" fmla="*/ 174 w 341"/>
                    <a:gd name="T19" fmla="*/ 1 h 626"/>
                    <a:gd name="T20" fmla="*/ 149 w 341"/>
                    <a:gd name="T21" fmla="*/ 1 h 626"/>
                    <a:gd name="T22" fmla="*/ 125 w 341"/>
                    <a:gd name="T23" fmla="*/ 3 h 626"/>
                    <a:gd name="T24" fmla="*/ 101 w 341"/>
                    <a:gd name="T25" fmla="*/ 5 h 626"/>
                    <a:gd name="T26" fmla="*/ 77 w 341"/>
                    <a:gd name="T27" fmla="*/ 7 h 626"/>
                    <a:gd name="T28" fmla="*/ 53 w 341"/>
                    <a:gd name="T29" fmla="*/ 11 h 626"/>
                    <a:gd name="T30" fmla="*/ 29 w 341"/>
                    <a:gd name="T31" fmla="*/ 14 h 626"/>
                    <a:gd name="T32" fmla="*/ 5 w 341"/>
                    <a:gd name="T33" fmla="*/ 19 h 626"/>
                    <a:gd name="T34" fmla="*/ 0 w 341"/>
                    <a:gd name="T35" fmla="*/ 20 h 626"/>
                    <a:gd name="T36" fmla="*/ 0 w 341"/>
                    <a:gd name="T37" fmla="*/ 626 h 626"/>
                    <a:gd name="T38" fmla="*/ 341 w 341"/>
                    <a:gd name="T39" fmla="*/ 62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626">
                      <a:moveTo>
                        <a:pt x="341" y="626"/>
                      </a:moveTo>
                      <a:lnTo>
                        <a:pt x="341" y="19"/>
                      </a:lnTo>
                      <a:lnTo>
                        <a:pt x="330" y="15"/>
                      </a:lnTo>
                      <a:lnTo>
                        <a:pt x="312" y="11"/>
                      </a:lnTo>
                      <a:lnTo>
                        <a:pt x="294" y="8"/>
                      </a:lnTo>
                      <a:lnTo>
                        <a:pt x="270" y="5"/>
                      </a:lnTo>
                      <a:lnTo>
                        <a:pt x="246" y="3"/>
                      </a:lnTo>
                      <a:lnTo>
                        <a:pt x="222" y="1"/>
                      </a:lnTo>
                      <a:lnTo>
                        <a:pt x="198" y="0"/>
                      </a:lnTo>
                      <a:lnTo>
                        <a:pt x="174" y="1"/>
                      </a:lnTo>
                      <a:lnTo>
                        <a:pt x="149" y="1"/>
                      </a:lnTo>
                      <a:lnTo>
                        <a:pt x="125" y="3"/>
                      </a:lnTo>
                      <a:lnTo>
                        <a:pt x="101" y="5"/>
                      </a:lnTo>
                      <a:lnTo>
                        <a:pt x="77" y="7"/>
                      </a:lnTo>
                      <a:lnTo>
                        <a:pt x="53" y="11"/>
                      </a:lnTo>
                      <a:lnTo>
                        <a:pt x="29" y="14"/>
                      </a:lnTo>
                      <a:lnTo>
                        <a:pt x="5" y="19"/>
                      </a:lnTo>
                      <a:lnTo>
                        <a:pt x="0" y="20"/>
                      </a:lnTo>
                      <a:lnTo>
                        <a:pt x="0" y="626"/>
                      </a:lnTo>
                      <a:lnTo>
                        <a:pt x="341" y="626"/>
                      </a:lnTo>
                      <a:close/>
                    </a:path>
                  </a:pathLst>
                </a:custGeom>
                <a:solidFill>
                  <a:schemeClr val="accent6">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8">
                  <a:extLst>
                    <a:ext uri="{FF2B5EF4-FFF2-40B4-BE49-F238E27FC236}">
                      <a16:creationId xmlns:a16="http://schemas.microsoft.com/office/drawing/2014/main" id="{084A971D-B17D-DB66-882C-7E8027B0D25D}"/>
                    </a:ext>
                  </a:extLst>
                </p:cNvPr>
                <p:cNvSpPr>
                  <a:spLocks/>
                </p:cNvSpPr>
                <p:nvPr/>
              </p:nvSpPr>
              <p:spPr bwMode="auto">
                <a:xfrm>
                  <a:off x="4867275" y="2811463"/>
                  <a:ext cx="541338" cy="1125538"/>
                </a:xfrm>
                <a:custGeom>
                  <a:avLst/>
                  <a:gdLst>
                    <a:gd name="T0" fmla="*/ 341 w 341"/>
                    <a:gd name="T1" fmla="*/ 481 h 709"/>
                    <a:gd name="T2" fmla="*/ 341 w 341"/>
                    <a:gd name="T3" fmla="*/ 24 h 709"/>
                    <a:gd name="T4" fmla="*/ 0 w 341"/>
                    <a:gd name="T5" fmla="*/ 0 h 709"/>
                    <a:gd name="T6" fmla="*/ 0 w 341"/>
                    <a:gd name="T7" fmla="*/ 481 h 709"/>
                    <a:gd name="T8" fmla="*/ 0 w 341"/>
                    <a:gd name="T9" fmla="*/ 633 h 709"/>
                    <a:gd name="T10" fmla="*/ 341 w 341"/>
                    <a:gd name="T11" fmla="*/ 709 h 709"/>
                    <a:gd name="T12" fmla="*/ 341 w 341"/>
                    <a:gd name="T13" fmla="*/ 481 h 709"/>
                  </a:gdLst>
                  <a:ahLst/>
                  <a:cxnLst>
                    <a:cxn ang="0">
                      <a:pos x="T0" y="T1"/>
                    </a:cxn>
                    <a:cxn ang="0">
                      <a:pos x="T2" y="T3"/>
                    </a:cxn>
                    <a:cxn ang="0">
                      <a:pos x="T4" y="T5"/>
                    </a:cxn>
                    <a:cxn ang="0">
                      <a:pos x="T6" y="T7"/>
                    </a:cxn>
                    <a:cxn ang="0">
                      <a:pos x="T8" y="T9"/>
                    </a:cxn>
                    <a:cxn ang="0">
                      <a:pos x="T10" y="T11"/>
                    </a:cxn>
                    <a:cxn ang="0">
                      <a:pos x="T12" y="T13"/>
                    </a:cxn>
                  </a:cxnLst>
                  <a:rect l="0" t="0" r="r" b="b"/>
                  <a:pathLst>
                    <a:path w="341" h="709">
                      <a:moveTo>
                        <a:pt x="341" y="481"/>
                      </a:moveTo>
                      <a:lnTo>
                        <a:pt x="341" y="24"/>
                      </a:lnTo>
                      <a:lnTo>
                        <a:pt x="0" y="0"/>
                      </a:lnTo>
                      <a:lnTo>
                        <a:pt x="0" y="481"/>
                      </a:lnTo>
                      <a:lnTo>
                        <a:pt x="0" y="633"/>
                      </a:lnTo>
                      <a:lnTo>
                        <a:pt x="341" y="709"/>
                      </a:lnTo>
                      <a:lnTo>
                        <a:pt x="341" y="481"/>
                      </a:lnTo>
                      <a:close/>
                    </a:path>
                  </a:pathLst>
                </a:custGeom>
                <a:solidFill>
                  <a:srgbClr val="FFBF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9">
                  <a:extLst>
                    <a:ext uri="{FF2B5EF4-FFF2-40B4-BE49-F238E27FC236}">
                      <a16:creationId xmlns:a16="http://schemas.microsoft.com/office/drawing/2014/main" id="{5140136A-F6DB-3438-E8C4-851B6D07B18C}"/>
                    </a:ext>
                  </a:extLst>
                </p:cNvPr>
                <p:cNvSpPr>
                  <a:spLocks/>
                </p:cNvSpPr>
                <p:nvPr/>
              </p:nvSpPr>
              <p:spPr bwMode="auto">
                <a:xfrm>
                  <a:off x="5408613" y="1839913"/>
                  <a:ext cx="541338" cy="1009650"/>
                </a:xfrm>
                <a:custGeom>
                  <a:avLst/>
                  <a:gdLst>
                    <a:gd name="T0" fmla="*/ 0 w 341"/>
                    <a:gd name="T1" fmla="*/ 87 h 636"/>
                    <a:gd name="T2" fmla="*/ 0 w 341"/>
                    <a:gd name="T3" fmla="*/ 413 h 636"/>
                    <a:gd name="T4" fmla="*/ 0 w 341"/>
                    <a:gd name="T5" fmla="*/ 636 h 636"/>
                    <a:gd name="T6" fmla="*/ 341 w 341"/>
                    <a:gd name="T7" fmla="*/ 567 h 636"/>
                    <a:gd name="T8" fmla="*/ 341 w 341"/>
                    <a:gd name="T9" fmla="*/ 0 h 636"/>
                    <a:gd name="T10" fmla="*/ 336 w 341"/>
                    <a:gd name="T11" fmla="*/ 2 h 636"/>
                    <a:gd name="T12" fmla="*/ 317 w 341"/>
                    <a:gd name="T13" fmla="*/ 9 h 636"/>
                    <a:gd name="T14" fmla="*/ 298 w 341"/>
                    <a:gd name="T15" fmla="*/ 16 h 636"/>
                    <a:gd name="T16" fmla="*/ 279 w 341"/>
                    <a:gd name="T17" fmla="*/ 23 h 636"/>
                    <a:gd name="T18" fmla="*/ 259 w 341"/>
                    <a:gd name="T19" fmla="*/ 30 h 636"/>
                    <a:gd name="T20" fmla="*/ 239 w 341"/>
                    <a:gd name="T21" fmla="*/ 36 h 636"/>
                    <a:gd name="T22" fmla="*/ 219 w 341"/>
                    <a:gd name="T23" fmla="*/ 42 h 636"/>
                    <a:gd name="T24" fmla="*/ 200 w 341"/>
                    <a:gd name="T25" fmla="*/ 48 h 636"/>
                    <a:gd name="T26" fmla="*/ 179 w 341"/>
                    <a:gd name="T27" fmla="*/ 54 h 636"/>
                    <a:gd name="T28" fmla="*/ 160 w 341"/>
                    <a:gd name="T29" fmla="*/ 59 h 636"/>
                    <a:gd name="T30" fmla="*/ 139 w 341"/>
                    <a:gd name="T31" fmla="*/ 64 h 636"/>
                    <a:gd name="T32" fmla="*/ 119 w 341"/>
                    <a:gd name="T33" fmla="*/ 68 h 636"/>
                    <a:gd name="T34" fmla="*/ 99 w 341"/>
                    <a:gd name="T35" fmla="*/ 72 h 636"/>
                    <a:gd name="T36" fmla="*/ 78 w 341"/>
                    <a:gd name="T37" fmla="*/ 76 h 636"/>
                    <a:gd name="T38" fmla="*/ 58 w 341"/>
                    <a:gd name="T39" fmla="*/ 79 h 636"/>
                    <a:gd name="T40" fmla="*/ 38 w 341"/>
                    <a:gd name="T41" fmla="*/ 82 h 636"/>
                    <a:gd name="T42" fmla="*/ 17 w 341"/>
                    <a:gd name="T43" fmla="*/ 85 h 636"/>
                    <a:gd name="T44" fmla="*/ 0 w 341"/>
                    <a:gd name="T45" fmla="*/ 87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1" h="636">
                      <a:moveTo>
                        <a:pt x="0" y="87"/>
                      </a:moveTo>
                      <a:lnTo>
                        <a:pt x="0" y="413"/>
                      </a:lnTo>
                      <a:lnTo>
                        <a:pt x="0" y="636"/>
                      </a:lnTo>
                      <a:lnTo>
                        <a:pt x="341" y="567"/>
                      </a:lnTo>
                      <a:lnTo>
                        <a:pt x="341" y="0"/>
                      </a:lnTo>
                      <a:lnTo>
                        <a:pt x="336" y="2"/>
                      </a:lnTo>
                      <a:lnTo>
                        <a:pt x="317" y="9"/>
                      </a:lnTo>
                      <a:lnTo>
                        <a:pt x="298" y="16"/>
                      </a:lnTo>
                      <a:lnTo>
                        <a:pt x="279" y="23"/>
                      </a:lnTo>
                      <a:lnTo>
                        <a:pt x="259" y="30"/>
                      </a:lnTo>
                      <a:lnTo>
                        <a:pt x="239" y="36"/>
                      </a:lnTo>
                      <a:lnTo>
                        <a:pt x="219" y="42"/>
                      </a:lnTo>
                      <a:lnTo>
                        <a:pt x="200" y="48"/>
                      </a:lnTo>
                      <a:lnTo>
                        <a:pt x="179" y="54"/>
                      </a:lnTo>
                      <a:lnTo>
                        <a:pt x="160" y="59"/>
                      </a:lnTo>
                      <a:lnTo>
                        <a:pt x="139" y="64"/>
                      </a:lnTo>
                      <a:lnTo>
                        <a:pt x="119" y="68"/>
                      </a:lnTo>
                      <a:lnTo>
                        <a:pt x="99" y="72"/>
                      </a:lnTo>
                      <a:lnTo>
                        <a:pt x="78" y="76"/>
                      </a:lnTo>
                      <a:lnTo>
                        <a:pt x="58" y="79"/>
                      </a:lnTo>
                      <a:lnTo>
                        <a:pt x="38" y="82"/>
                      </a:lnTo>
                      <a:lnTo>
                        <a:pt x="17" y="85"/>
                      </a:lnTo>
                      <a:lnTo>
                        <a:pt x="0" y="87"/>
                      </a:lnTo>
                      <a:close/>
                    </a:path>
                  </a:pathLst>
                </a:custGeom>
                <a:solidFill>
                  <a:srgbClr val="C39BE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40">
                  <a:extLst>
                    <a:ext uri="{FF2B5EF4-FFF2-40B4-BE49-F238E27FC236}">
                      <a16:creationId xmlns:a16="http://schemas.microsoft.com/office/drawing/2014/main" id="{6BE6D283-7730-9933-24EB-FB2D4BF0B8D0}"/>
                    </a:ext>
                  </a:extLst>
                </p:cNvPr>
                <p:cNvSpPr>
                  <a:spLocks/>
                </p:cNvSpPr>
                <p:nvPr/>
              </p:nvSpPr>
              <p:spPr bwMode="auto">
                <a:xfrm>
                  <a:off x="5408613" y="2740025"/>
                  <a:ext cx="541338" cy="1316038"/>
                </a:xfrm>
                <a:custGeom>
                  <a:avLst/>
                  <a:gdLst>
                    <a:gd name="T0" fmla="*/ 0 w 341"/>
                    <a:gd name="T1" fmla="*/ 69 h 829"/>
                    <a:gd name="T2" fmla="*/ 0 w 341"/>
                    <a:gd name="T3" fmla="*/ 526 h 829"/>
                    <a:gd name="T4" fmla="*/ 0 w 341"/>
                    <a:gd name="T5" fmla="*/ 754 h 829"/>
                    <a:gd name="T6" fmla="*/ 341 w 341"/>
                    <a:gd name="T7" fmla="*/ 829 h 829"/>
                    <a:gd name="T8" fmla="*/ 341 w 341"/>
                    <a:gd name="T9" fmla="*/ 0 h 829"/>
                    <a:gd name="T10" fmla="*/ 0 w 341"/>
                    <a:gd name="T11" fmla="*/ 69 h 829"/>
                  </a:gdLst>
                  <a:ahLst/>
                  <a:cxnLst>
                    <a:cxn ang="0">
                      <a:pos x="T0" y="T1"/>
                    </a:cxn>
                    <a:cxn ang="0">
                      <a:pos x="T2" y="T3"/>
                    </a:cxn>
                    <a:cxn ang="0">
                      <a:pos x="T4" y="T5"/>
                    </a:cxn>
                    <a:cxn ang="0">
                      <a:pos x="T6" y="T7"/>
                    </a:cxn>
                    <a:cxn ang="0">
                      <a:pos x="T8" y="T9"/>
                    </a:cxn>
                    <a:cxn ang="0">
                      <a:pos x="T10" y="T11"/>
                    </a:cxn>
                  </a:cxnLst>
                  <a:rect l="0" t="0" r="r" b="b"/>
                  <a:pathLst>
                    <a:path w="341" h="829">
                      <a:moveTo>
                        <a:pt x="0" y="69"/>
                      </a:moveTo>
                      <a:lnTo>
                        <a:pt x="0" y="526"/>
                      </a:lnTo>
                      <a:lnTo>
                        <a:pt x="0" y="754"/>
                      </a:lnTo>
                      <a:lnTo>
                        <a:pt x="341" y="829"/>
                      </a:lnTo>
                      <a:lnTo>
                        <a:pt x="341" y="0"/>
                      </a:lnTo>
                      <a:lnTo>
                        <a:pt x="0" y="69"/>
                      </a:lnTo>
                      <a:close/>
                    </a:path>
                  </a:pathLst>
                </a:custGeom>
                <a:solidFill>
                  <a:srgbClr val="FF4F4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41">
                  <a:extLst>
                    <a:ext uri="{FF2B5EF4-FFF2-40B4-BE49-F238E27FC236}">
                      <a16:creationId xmlns:a16="http://schemas.microsoft.com/office/drawing/2014/main" id="{3EB0FDDA-A78C-4C36-DEE0-362E99210316}"/>
                    </a:ext>
                  </a:extLst>
                </p:cNvPr>
                <p:cNvSpPr>
                  <a:spLocks/>
                </p:cNvSpPr>
                <p:nvPr/>
              </p:nvSpPr>
              <p:spPr bwMode="auto">
                <a:xfrm>
                  <a:off x="4324350" y="1417638"/>
                  <a:ext cx="542925" cy="1393825"/>
                </a:xfrm>
                <a:custGeom>
                  <a:avLst/>
                  <a:gdLst>
                    <a:gd name="T0" fmla="*/ 0 w 342"/>
                    <a:gd name="T1" fmla="*/ 0 h 878"/>
                    <a:gd name="T2" fmla="*/ 0 w 342"/>
                    <a:gd name="T3" fmla="*/ 607 h 878"/>
                    <a:gd name="T4" fmla="*/ 342 w 342"/>
                    <a:gd name="T5" fmla="*/ 878 h 878"/>
                    <a:gd name="T6" fmla="*/ 342 w 342"/>
                    <a:gd name="T7" fmla="*/ 679 h 878"/>
                    <a:gd name="T8" fmla="*/ 342 w 342"/>
                    <a:gd name="T9" fmla="*/ 295 h 878"/>
                    <a:gd name="T10" fmla="*/ 338 w 342"/>
                    <a:gd name="T11" fmla="*/ 293 h 878"/>
                    <a:gd name="T12" fmla="*/ 323 w 342"/>
                    <a:gd name="T13" fmla="*/ 282 h 878"/>
                    <a:gd name="T14" fmla="*/ 308 w 342"/>
                    <a:gd name="T15" fmla="*/ 270 h 878"/>
                    <a:gd name="T16" fmla="*/ 293 w 342"/>
                    <a:gd name="T17" fmla="*/ 257 h 878"/>
                    <a:gd name="T18" fmla="*/ 279 w 342"/>
                    <a:gd name="T19" fmla="*/ 244 h 878"/>
                    <a:gd name="T20" fmla="*/ 265 w 342"/>
                    <a:gd name="T21" fmla="*/ 230 h 878"/>
                    <a:gd name="T22" fmla="*/ 251 w 342"/>
                    <a:gd name="T23" fmla="*/ 216 h 878"/>
                    <a:gd name="T24" fmla="*/ 238 w 342"/>
                    <a:gd name="T25" fmla="*/ 202 h 878"/>
                    <a:gd name="T26" fmla="*/ 224 w 342"/>
                    <a:gd name="T27" fmla="*/ 187 h 878"/>
                    <a:gd name="T28" fmla="*/ 210 w 342"/>
                    <a:gd name="T29" fmla="*/ 172 h 878"/>
                    <a:gd name="T30" fmla="*/ 197 w 342"/>
                    <a:gd name="T31" fmla="*/ 158 h 878"/>
                    <a:gd name="T32" fmla="*/ 183 w 342"/>
                    <a:gd name="T33" fmla="*/ 143 h 878"/>
                    <a:gd name="T34" fmla="*/ 170 w 342"/>
                    <a:gd name="T35" fmla="*/ 128 h 878"/>
                    <a:gd name="T36" fmla="*/ 156 w 342"/>
                    <a:gd name="T37" fmla="*/ 114 h 878"/>
                    <a:gd name="T38" fmla="*/ 142 w 342"/>
                    <a:gd name="T39" fmla="*/ 100 h 878"/>
                    <a:gd name="T40" fmla="*/ 128 w 342"/>
                    <a:gd name="T41" fmla="*/ 86 h 878"/>
                    <a:gd name="T42" fmla="*/ 114 w 342"/>
                    <a:gd name="T43" fmla="*/ 73 h 878"/>
                    <a:gd name="T44" fmla="*/ 99 w 342"/>
                    <a:gd name="T45" fmla="*/ 61 h 878"/>
                    <a:gd name="T46" fmla="*/ 85 w 342"/>
                    <a:gd name="T47" fmla="*/ 49 h 878"/>
                    <a:gd name="T48" fmla="*/ 70 w 342"/>
                    <a:gd name="T49" fmla="*/ 37 h 878"/>
                    <a:gd name="T50" fmla="*/ 55 w 342"/>
                    <a:gd name="T51" fmla="*/ 27 h 878"/>
                    <a:gd name="T52" fmla="*/ 39 w 342"/>
                    <a:gd name="T53" fmla="*/ 18 h 878"/>
                    <a:gd name="T54" fmla="*/ 23 w 342"/>
                    <a:gd name="T55" fmla="*/ 10 h 878"/>
                    <a:gd name="T56" fmla="*/ 6 w 342"/>
                    <a:gd name="T57" fmla="*/ 3 h 878"/>
                    <a:gd name="T58" fmla="*/ 0 w 342"/>
                    <a:gd name="T59" fmla="*/ 0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2" h="878">
                      <a:moveTo>
                        <a:pt x="0" y="0"/>
                      </a:moveTo>
                      <a:lnTo>
                        <a:pt x="0" y="607"/>
                      </a:lnTo>
                      <a:lnTo>
                        <a:pt x="342" y="878"/>
                      </a:lnTo>
                      <a:lnTo>
                        <a:pt x="342" y="679"/>
                      </a:lnTo>
                      <a:lnTo>
                        <a:pt x="342" y="295"/>
                      </a:lnTo>
                      <a:lnTo>
                        <a:pt x="338" y="293"/>
                      </a:lnTo>
                      <a:lnTo>
                        <a:pt x="323" y="282"/>
                      </a:lnTo>
                      <a:lnTo>
                        <a:pt x="308" y="270"/>
                      </a:lnTo>
                      <a:lnTo>
                        <a:pt x="293" y="257"/>
                      </a:lnTo>
                      <a:lnTo>
                        <a:pt x="279" y="244"/>
                      </a:lnTo>
                      <a:lnTo>
                        <a:pt x="265" y="230"/>
                      </a:lnTo>
                      <a:lnTo>
                        <a:pt x="251" y="216"/>
                      </a:lnTo>
                      <a:lnTo>
                        <a:pt x="238" y="202"/>
                      </a:lnTo>
                      <a:lnTo>
                        <a:pt x="224" y="187"/>
                      </a:lnTo>
                      <a:lnTo>
                        <a:pt x="210" y="172"/>
                      </a:lnTo>
                      <a:lnTo>
                        <a:pt x="197" y="158"/>
                      </a:lnTo>
                      <a:lnTo>
                        <a:pt x="183" y="143"/>
                      </a:lnTo>
                      <a:lnTo>
                        <a:pt x="170" y="128"/>
                      </a:lnTo>
                      <a:lnTo>
                        <a:pt x="156" y="114"/>
                      </a:lnTo>
                      <a:lnTo>
                        <a:pt x="142" y="100"/>
                      </a:lnTo>
                      <a:lnTo>
                        <a:pt x="128" y="86"/>
                      </a:lnTo>
                      <a:lnTo>
                        <a:pt x="114" y="73"/>
                      </a:lnTo>
                      <a:lnTo>
                        <a:pt x="99" y="61"/>
                      </a:lnTo>
                      <a:lnTo>
                        <a:pt x="85" y="49"/>
                      </a:lnTo>
                      <a:lnTo>
                        <a:pt x="70" y="37"/>
                      </a:lnTo>
                      <a:lnTo>
                        <a:pt x="55" y="27"/>
                      </a:lnTo>
                      <a:lnTo>
                        <a:pt x="39" y="18"/>
                      </a:lnTo>
                      <a:lnTo>
                        <a:pt x="23" y="10"/>
                      </a:lnTo>
                      <a:lnTo>
                        <a:pt x="6" y="3"/>
                      </a:lnTo>
                      <a:lnTo>
                        <a:pt x="0" y="0"/>
                      </a:lnTo>
                      <a:close/>
                    </a:path>
                  </a:pathLst>
                </a:custGeom>
                <a:solidFill>
                  <a:srgbClr val="CCC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42">
                  <a:extLst>
                    <a:ext uri="{FF2B5EF4-FFF2-40B4-BE49-F238E27FC236}">
                      <a16:creationId xmlns:a16="http://schemas.microsoft.com/office/drawing/2014/main" id="{E7EC7063-DE76-44A3-E39F-BD0B39FFF7ED}"/>
                    </a:ext>
                  </a:extLst>
                </p:cNvPr>
                <p:cNvSpPr>
                  <a:spLocks/>
                </p:cNvSpPr>
                <p:nvPr/>
              </p:nvSpPr>
              <p:spPr bwMode="auto">
                <a:xfrm>
                  <a:off x="3241675" y="2381250"/>
                  <a:ext cx="541338" cy="1433513"/>
                </a:xfrm>
                <a:custGeom>
                  <a:avLst/>
                  <a:gdLst>
                    <a:gd name="T0" fmla="*/ 0 w 341"/>
                    <a:gd name="T1" fmla="*/ 112 h 903"/>
                    <a:gd name="T2" fmla="*/ 0 w 341"/>
                    <a:gd name="T3" fmla="*/ 903 h 903"/>
                    <a:gd name="T4" fmla="*/ 341 w 341"/>
                    <a:gd name="T5" fmla="*/ 752 h 903"/>
                    <a:gd name="T6" fmla="*/ 341 w 341"/>
                    <a:gd name="T7" fmla="*/ 0 h 903"/>
                    <a:gd name="T8" fmla="*/ 0 w 341"/>
                    <a:gd name="T9" fmla="*/ 112 h 903"/>
                  </a:gdLst>
                  <a:ahLst/>
                  <a:cxnLst>
                    <a:cxn ang="0">
                      <a:pos x="T0" y="T1"/>
                    </a:cxn>
                    <a:cxn ang="0">
                      <a:pos x="T2" y="T3"/>
                    </a:cxn>
                    <a:cxn ang="0">
                      <a:pos x="T4" y="T5"/>
                    </a:cxn>
                    <a:cxn ang="0">
                      <a:pos x="T6" y="T7"/>
                    </a:cxn>
                    <a:cxn ang="0">
                      <a:pos x="T8" y="T9"/>
                    </a:cxn>
                  </a:cxnLst>
                  <a:rect l="0" t="0" r="r" b="b"/>
                  <a:pathLst>
                    <a:path w="341" h="903">
                      <a:moveTo>
                        <a:pt x="0" y="112"/>
                      </a:moveTo>
                      <a:lnTo>
                        <a:pt x="0" y="903"/>
                      </a:lnTo>
                      <a:lnTo>
                        <a:pt x="341" y="752"/>
                      </a:lnTo>
                      <a:lnTo>
                        <a:pt x="341" y="0"/>
                      </a:lnTo>
                      <a:lnTo>
                        <a:pt x="0" y="112"/>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43">
                  <a:extLst>
                    <a:ext uri="{FF2B5EF4-FFF2-40B4-BE49-F238E27FC236}">
                      <a16:creationId xmlns:a16="http://schemas.microsoft.com/office/drawing/2014/main" id="{1197702C-41C3-F409-C9AD-FC5594479B7D}"/>
                    </a:ext>
                  </a:extLst>
                </p:cNvPr>
                <p:cNvSpPr>
                  <a:spLocks/>
                </p:cNvSpPr>
                <p:nvPr/>
              </p:nvSpPr>
              <p:spPr bwMode="auto">
                <a:xfrm>
                  <a:off x="2700338" y="1598613"/>
                  <a:ext cx="541338" cy="1304925"/>
                </a:xfrm>
                <a:custGeom>
                  <a:avLst/>
                  <a:gdLst>
                    <a:gd name="T0" fmla="*/ 0 w 341"/>
                    <a:gd name="T1" fmla="*/ 218 h 822"/>
                    <a:gd name="T2" fmla="*/ 0 w 341"/>
                    <a:gd name="T3" fmla="*/ 822 h 822"/>
                    <a:gd name="T4" fmla="*/ 341 w 341"/>
                    <a:gd name="T5" fmla="*/ 605 h 822"/>
                    <a:gd name="T6" fmla="*/ 341 w 341"/>
                    <a:gd name="T7" fmla="*/ 605 h 822"/>
                    <a:gd name="T8" fmla="*/ 341 w 341"/>
                    <a:gd name="T9" fmla="*/ 0 h 822"/>
                    <a:gd name="T10" fmla="*/ 313 w 341"/>
                    <a:gd name="T11" fmla="*/ 13 h 822"/>
                    <a:gd name="T12" fmla="*/ 290 w 341"/>
                    <a:gd name="T13" fmla="*/ 24 h 822"/>
                    <a:gd name="T14" fmla="*/ 268 w 341"/>
                    <a:gd name="T15" fmla="*/ 34 h 822"/>
                    <a:gd name="T16" fmla="*/ 247 w 341"/>
                    <a:gd name="T17" fmla="*/ 45 h 822"/>
                    <a:gd name="T18" fmla="*/ 225 w 341"/>
                    <a:gd name="T19" fmla="*/ 56 h 822"/>
                    <a:gd name="T20" fmla="*/ 190 w 341"/>
                    <a:gd name="T21" fmla="*/ 77 h 822"/>
                    <a:gd name="T22" fmla="*/ 166 w 341"/>
                    <a:gd name="T23" fmla="*/ 94 h 822"/>
                    <a:gd name="T24" fmla="*/ 136 w 341"/>
                    <a:gd name="T25" fmla="*/ 117 h 822"/>
                    <a:gd name="T26" fmla="*/ 129 w 341"/>
                    <a:gd name="T27" fmla="*/ 122 h 822"/>
                    <a:gd name="T28" fmla="*/ 122 w 341"/>
                    <a:gd name="T29" fmla="*/ 127 h 822"/>
                    <a:gd name="T30" fmla="*/ 115 w 341"/>
                    <a:gd name="T31" fmla="*/ 132 h 822"/>
                    <a:gd name="T32" fmla="*/ 109 w 341"/>
                    <a:gd name="T33" fmla="*/ 137 h 822"/>
                    <a:gd name="T34" fmla="*/ 102 w 341"/>
                    <a:gd name="T35" fmla="*/ 142 h 822"/>
                    <a:gd name="T36" fmla="*/ 89 w 341"/>
                    <a:gd name="T37" fmla="*/ 151 h 822"/>
                    <a:gd name="T38" fmla="*/ 75 w 341"/>
                    <a:gd name="T39" fmla="*/ 161 h 822"/>
                    <a:gd name="T40" fmla="*/ 62 w 341"/>
                    <a:gd name="T41" fmla="*/ 171 h 822"/>
                    <a:gd name="T42" fmla="*/ 49 w 341"/>
                    <a:gd name="T43" fmla="*/ 181 h 822"/>
                    <a:gd name="T44" fmla="*/ 35 w 341"/>
                    <a:gd name="T45" fmla="*/ 191 h 822"/>
                    <a:gd name="T46" fmla="*/ 22 w 341"/>
                    <a:gd name="T47" fmla="*/ 201 h 822"/>
                    <a:gd name="T48" fmla="*/ 9 w 341"/>
                    <a:gd name="T49" fmla="*/ 211 h 822"/>
                    <a:gd name="T50" fmla="*/ 0 w 341"/>
                    <a:gd name="T51" fmla="*/ 217 h 822"/>
                    <a:gd name="T52" fmla="*/ 0 w 341"/>
                    <a:gd name="T53" fmla="*/ 218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1" h="822">
                      <a:moveTo>
                        <a:pt x="0" y="218"/>
                      </a:moveTo>
                      <a:lnTo>
                        <a:pt x="0" y="822"/>
                      </a:lnTo>
                      <a:lnTo>
                        <a:pt x="341" y="605"/>
                      </a:lnTo>
                      <a:lnTo>
                        <a:pt x="341" y="605"/>
                      </a:lnTo>
                      <a:lnTo>
                        <a:pt x="341" y="0"/>
                      </a:lnTo>
                      <a:lnTo>
                        <a:pt x="313" y="13"/>
                      </a:lnTo>
                      <a:lnTo>
                        <a:pt x="290" y="24"/>
                      </a:lnTo>
                      <a:lnTo>
                        <a:pt x="268" y="34"/>
                      </a:lnTo>
                      <a:lnTo>
                        <a:pt x="247" y="45"/>
                      </a:lnTo>
                      <a:lnTo>
                        <a:pt x="225" y="56"/>
                      </a:lnTo>
                      <a:lnTo>
                        <a:pt x="190" y="77"/>
                      </a:lnTo>
                      <a:lnTo>
                        <a:pt x="166" y="94"/>
                      </a:lnTo>
                      <a:lnTo>
                        <a:pt x="136" y="117"/>
                      </a:lnTo>
                      <a:lnTo>
                        <a:pt x="129" y="122"/>
                      </a:lnTo>
                      <a:lnTo>
                        <a:pt x="122" y="127"/>
                      </a:lnTo>
                      <a:lnTo>
                        <a:pt x="115" y="132"/>
                      </a:lnTo>
                      <a:lnTo>
                        <a:pt x="109" y="137"/>
                      </a:lnTo>
                      <a:lnTo>
                        <a:pt x="102" y="142"/>
                      </a:lnTo>
                      <a:lnTo>
                        <a:pt x="89" y="151"/>
                      </a:lnTo>
                      <a:lnTo>
                        <a:pt x="75" y="161"/>
                      </a:lnTo>
                      <a:lnTo>
                        <a:pt x="62" y="171"/>
                      </a:lnTo>
                      <a:lnTo>
                        <a:pt x="49" y="181"/>
                      </a:lnTo>
                      <a:lnTo>
                        <a:pt x="35" y="191"/>
                      </a:lnTo>
                      <a:lnTo>
                        <a:pt x="22" y="201"/>
                      </a:lnTo>
                      <a:lnTo>
                        <a:pt x="9" y="211"/>
                      </a:lnTo>
                      <a:lnTo>
                        <a:pt x="0" y="217"/>
                      </a:lnTo>
                      <a:lnTo>
                        <a:pt x="0" y="218"/>
                      </a:lnTo>
                      <a:close/>
                    </a:path>
                  </a:pathLst>
                </a:custGeom>
                <a:solidFill>
                  <a:schemeClr val="accent6">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44">
                  <a:extLst>
                    <a:ext uri="{FF2B5EF4-FFF2-40B4-BE49-F238E27FC236}">
                      <a16:creationId xmlns:a16="http://schemas.microsoft.com/office/drawing/2014/main" id="{6A318D06-80DB-383C-7FE5-81F920CE2D83}"/>
                    </a:ext>
                  </a:extLst>
                </p:cNvPr>
                <p:cNvSpPr>
                  <a:spLocks/>
                </p:cNvSpPr>
                <p:nvPr/>
              </p:nvSpPr>
              <p:spPr bwMode="auto">
                <a:xfrm>
                  <a:off x="4867275" y="1885950"/>
                  <a:ext cx="541338" cy="963613"/>
                </a:xfrm>
                <a:custGeom>
                  <a:avLst/>
                  <a:gdLst>
                    <a:gd name="T0" fmla="*/ 341 w 341"/>
                    <a:gd name="T1" fmla="*/ 384 h 607"/>
                    <a:gd name="T2" fmla="*/ 341 w 341"/>
                    <a:gd name="T3" fmla="*/ 58 h 607"/>
                    <a:gd name="T4" fmla="*/ 338 w 341"/>
                    <a:gd name="T5" fmla="*/ 58 h 607"/>
                    <a:gd name="T6" fmla="*/ 317 w 341"/>
                    <a:gd name="T7" fmla="*/ 60 h 607"/>
                    <a:gd name="T8" fmla="*/ 297 w 341"/>
                    <a:gd name="T9" fmla="*/ 61 h 607"/>
                    <a:gd name="T10" fmla="*/ 277 w 341"/>
                    <a:gd name="T11" fmla="*/ 62 h 607"/>
                    <a:gd name="T12" fmla="*/ 256 w 341"/>
                    <a:gd name="T13" fmla="*/ 62 h 607"/>
                    <a:gd name="T14" fmla="*/ 236 w 341"/>
                    <a:gd name="T15" fmla="*/ 62 h 607"/>
                    <a:gd name="T16" fmla="*/ 216 w 341"/>
                    <a:gd name="T17" fmla="*/ 61 h 607"/>
                    <a:gd name="T18" fmla="*/ 196 w 341"/>
                    <a:gd name="T19" fmla="*/ 60 h 607"/>
                    <a:gd name="T20" fmla="*/ 175 w 341"/>
                    <a:gd name="T21" fmla="*/ 58 h 607"/>
                    <a:gd name="T22" fmla="*/ 156 w 341"/>
                    <a:gd name="T23" fmla="*/ 55 h 607"/>
                    <a:gd name="T24" fmla="*/ 136 w 341"/>
                    <a:gd name="T25" fmla="*/ 52 h 607"/>
                    <a:gd name="T26" fmla="*/ 116 w 341"/>
                    <a:gd name="T27" fmla="*/ 49 h 607"/>
                    <a:gd name="T28" fmla="*/ 96 w 341"/>
                    <a:gd name="T29" fmla="*/ 45 h 607"/>
                    <a:gd name="T30" fmla="*/ 78 w 341"/>
                    <a:gd name="T31" fmla="*/ 40 h 607"/>
                    <a:gd name="T32" fmla="*/ 61 w 341"/>
                    <a:gd name="T33" fmla="*/ 34 h 607"/>
                    <a:gd name="T34" fmla="*/ 44 w 341"/>
                    <a:gd name="T35" fmla="*/ 26 h 607"/>
                    <a:gd name="T36" fmla="*/ 27 w 341"/>
                    <a:gd name="T37" fmla="*/ 18 h 607"/>
                    <a:gd name="T38" fmla="*/ 12 w 341"/>
                    <a:gd name="T39" fmla="*/ 9 h 607"/>
                    <a:gd name="T40" fmla="*/ 0 w 341"/>
                    <a:gd name="T41" fmla="*/ 0 h 607"/>
                    <a:gd name="T42" fmla="*/ 0 w 341"/>
                    <a:gd name="T43" fmla="*/ 384 h 607"/>
                    <a:gd name="T44" fmla="*/ 0 w 341"/>
                    <a:gd name="T45" fmla="*/ 583 h 607"/>
                    <a:gd name="T46" fmla="*/ 341 w 341"/>
                    <a:gd name="T47" fmla="*/ 607 h 607"/>
                    <a:gd name="T48" fmla="*/ 341 w 341"/>
                    <a:gd name="T49" fmla="*/ 384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1" h="607">
                      <a:moveTo>
                        <a:pt x="341" y="384"/>
                      </a:moveTo>
                      <a:lnTo>
                        <a:pt x="341" y="58"/>
                      </a:lnTo>
                      <a:lnTo>
                        <a:pt x="338" y="58"/>
                      </a:lnTo>
                      <a:lnTo>
                        <a:pt x="317" y="60"/>
                      </a:lnTo>
                      <a:lnTo>
                        <a:pt x="297" y="61"/>
                      </a:lnTo>
                      <a:lnTo>
                        <a:pt x="277" y="62"/>
                      </a:lnTo>
                      <a:lnTo>
                        <a:pt x="256" y="62"/>
                      </a:lnTo>
                      <a:lnTo>
                        <a:pt x="236" y="62"/>
                      </a:lnTo>
                      <a:lnTo>
                        <a:pt x="216" y="61"/>
                      </a:lnTo>
                      <a:lnTo>
                        <a:pt x="196" y="60"/>
                      </a:lnTo>
                      <a:lnTo>
                        <a:pt x="175" y="58"/>
                      </a:lnTo>
                      <a:lnTo>
                        <a:pt x="156" y="55"/>
                      </a:lnTo>
                      <a:lnTo>
                        <a:pt x="136" y="52"/>
                      </a:lnTo>
                      <a:lnTo>
                        <a:pt x="116" y="49"/>
                      </a:lnTo>
                      <a:lnTo>
                        <a:pt x="96" y="45"/>
                      </a:lnTo>
                      <a:lnTo>
                        <a:pt x="78" y="40"/>
                      </a:lnTo>
                      <a:lnTo>
                        <a:pt x="61" y="34"/>
                      </a:lnTo>
                      <a:lnTo>
                        <a:pt x="44" y="26"/>
                      </a:lnTo>
                      <a:lnTo>
                        <a:pt x="27" y="18"/>
                      </a:lnTo>
                      <a:lnTo>
                        <a:pt x="12" y="9"/>
                      </a:lnTo>
                      <a:lnTo>
                        <a:pt x="0" y="0"/>
                      </a:lnTo>
                      <a:lnTo>
                        <a:pt x="0" y="384"/>
                      </a:lnTo>
                      <a:lnTo>
                        <a:pt x="0" y="583"/>
                      </a:lnTo>
                      <a:lnTo>
                        <a:pt x="341" y="607"/>
                      </a:lnTo>
                      <a:lnTo>
                        <a:pt x="341" y="384"/>
                      </a:lnTo>
                      <a:close/>
                    </a:path>
                  </a:pathLst>
                </a:custGeom>
                <a:solidFill>
                  <a:srgbClr val="0099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5">
                  <a:extLst>
                    <a:ext uri="{FF2B5EF4-FFF2-40B4-BE49-F238E27FC236}">
                      <a16:creationId xmlns:a16="http://schemas.microsoft.com/office/drawing/2014/main" id="{4E2E00B7-C943-B38E-575E-8A2195B84E9C}"/>
                    </a:ext>
                  </a:extLst>
                </p:cNvPr>
                <p:cNvSpPr>
                  <a:spLocks/>
                </p:cNvSpPr>
                <p:nvPr/>
              </p:nvSpPr>
              <p:spPr bwMode="auto">
                <a:xfrm>
                  <a:off x="3783013" y="2381250"/>
                  <a:ext cx="541338" cy="1314450"/>
                </a:xfrm>
                <a:custGeom>
                  <a:avLst/>
                  <a:gdLst>
                    <a:gd name="T0" fmla="*/ 341 w 341"/>
                    <a:gd name="T1" fmla="*/ 752 h 828"/>
                    <a:gd name="T2" fmla="*/ 341 w 341"/>
                    <a:gd name="T3" fmla="*/ 72 h 828"/>
                    <a:gd name="T4" fmla="*/ 341 w 341"/>
                    <a:gd name="T5" fmla="*/ 46 h 828"/>
                    <a:gd name="T6" fmla="*/ 341 w 341"/>
                    <a:gd name="T7" fmla="*/ 0 h 828"/>
                    <a:gd name="T8" fmla="*/ 0 w 341"/>
                    <a:gd name="T9" fmla="*/ 0 h 828"/>
                    <a:gd name="T10" fmla="*/ 0 w 341"/>
                    <a:gd name="T11" fmla="*/ 752 h 828"/>
                    <a:gd name="T12" fmla="*/ 341 w 341"/>
                    <a:gd name="T13" fmla="*/ 828 h 828"/>
                    <a:gd name="T14" fmla="*/ 341 w 341"/>
                    <a:gd name="T15" fmla="*/ 752 h 8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828">
                      <a:moveTo>
                        <a:pt x="341" y="752"/>
                      </a:moveTo>
                      <a:lnTo>
                        <a:pt x="341" y="72"/>
                      </a:lnTo>
                      <a:lnTo>
                        <a:pt x="341" y="46"/>
                      </a:lnTo>
                      <a:lnTo>
                        <a:pt x="341" y="0"/>
                      </a:lnTo>
                      <a:lnTo>
                        <a:pt x="0" y="0"/>
                      </a:lnTo>
                      <a:lnTo>
                        <a:pt x="0" y="752"/>
                      </a:lnTo>
                      <a:lnTo>
                        <a:pt x="341" y="828"/>
                      </a:lnTo>
                      <a:lnTo>
                        <a:pt x="341" y="752"/>
                      </a:lnTo>
                      <a:close/>
                    </a:path>
                  </a:pathLst>
                </a:custGeom>
                <a:solidFill>
                  <a:srgbClr val="00FFB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6">
                  <a:extLst>
                    <a:ext uri="{FF2B5EF4-FFF2-40B4-BE49-F238E27FC236}">
                      <a16:creationId xmlns:a16="http://schemas.microsoft.com/office/drawing/2014/main" id="{02C023F9-BE6F-9B19-A0B0-A52AF89F4131}"/>
                    </a:ext>
                  </a:extLst>
                </p:cNvPr>
                <p:cNvSpPr>
                  <a:spLocks/>
                </p:cNvSpPr>
                <p:nvPr/>
              </p:nvSpPr>
              <p:spPr bwMode="auto">
                <a:xfrm>
                  <a:off x="2159000" y="2903538"/>
                  <a:ext cx="541338" cy="1389063"/>
                </a:xfrm>
                <a:custGeom>
                  <a:avLst/>
                  <a:gdLst>
                    <a:gd name="T0" fmla="*/ 0 w 341"/>
                    <a:gd name="T1" fmla="*/ 236 h 875"/>
                    <a:gd name="T2" fmla="*/ 0 w 341"/>
                    <a:gd name="T3" fmla="*/ 875 h 875"/>
                    <a:gd name="T4" fmla="*/ 341 w 341"/>
                    <a:gd name="T5" fmla="*/ 725 h 875"/>
                    <a:gd name="T6" fmla="*/ 341 w 341"/>
                    <a:gd name="T7" fmla="*/ 0 h 875"/>
                    <a:gd name="T8" fmla="*/ 0 w 341"/>
                    <a:gd name="T9" fmla="*/ 236 h 875"/>
                  </a:gdLst>
                  <a:ahLst/>
                  <a:cxnLst>
                    <a:cxn ang="0">
                      <a:pos x="T0" y="T1"/>
                    </a:cxn>
                    <a:cxn ang="0">
                      <a:pos x="T2" y="T3"/>
                    </a:cxn>
                    <a:cxn ang="0">
                      <a:pos x="T4" y="T5"/>
                    </a:cxn>
                    <a:cxn ang="0">
                      <a:pos x="T6" y="T7"/>
                    </a:cxn>
                    <a:cxn ang="0">
                      <a:pos x="T8" y="T9"/>
                    </a:cxn>
                  </a:cxnLst>
                  <a:rect l="0" t="0" r="r" b="b"/>
                  <a:pathLst>
                    <a:path w="341" h="875">
                      <a:moveTo>
                        <a:pt x="0" y="236"/>
                      </a:moveTo>
                      <a:lnTo>
                        <a:pt x="0" y="875"/>
                      </a:lnTo>
                      <a:lnTo>
                        <a:pt x="341" y="725"/>
                      </a:lnTo>
                      <a:lnTo>
                        <a:pt x="341" y="0"/>
                      </a:lnTo>
                      <a:lnTo>
                        <a:pt x="0" y="236"/>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8">
                  <a:extLst>
                    <a:ext uri="{FF2B5EF4-FFF2-40B4-BE49-F238E27FC236}">
                      <a16:creationId xmlns:a16="http://schemas.microsoft.com/office/drawing/2014/main" id="{148CA3A9-F165-E67A-DFF8-BA98C973745D}"/>
                    </a:ext>
                  </a:extLst>
                </p:cNvPr>
                <p:cNvSpPr>
                  <a:spLocks/>
                </p:cNvSpPr>
                <p:nvPr/>
              </p:nvSpPr>
              <p:spPr bwMode="auto">
                <a:xfrm>
                  <a:off x="2159000" y="1944688"/>
                  <a:ext cx="541338" cy="1333500"/>
                </a:xfrm>
                <a:custGeom>
                  <a:avLst/>
                  <a:gdLst>
                    <a:gd name="T0" fmla="*/ 341 w 341"/>
                    <a:gd name="T1" fmla="*/ 604 h 840"/>
                    <a:gd name="T2" fmla="*/ 341 w 341"/>
                    <a:gd name="T3" fmla="*/ 0 h 840"/>
                    <a:gd name="T4" fmla="*/ 333 w 341"/>
                    <a:gd name="T5" fmla="*/ 6 h 840"/>
                    <a:gd name="T6" fmla="*/ 325 w 341"/>
                    <a:gd name="T7" fmla="*/ 13 h 840"/>
                    <a:gd name="T8" fmla="*/ 317 w 341"/>
                    <a:gd name="T9" fmla="*/ 19 h 840"/>
                    <a:gd name="T10" fmla="*/ 309 w 341"/>
                    <a:gd name="T11" fmla="*/ 26 h 840"/>
                    <a:gd name="T12" fmla="*/ 301 w 341"/>
                    <a:gd name="T13" fmla="*/ 33 h 840"/>
                    <a:gd name="T14" fmla="*/ 293 w 341"/>
                    <a:gd name="T15" fmla="*/ 40 h 840"/>
                    <a:gd name="T16" fmla="*/ 285 w 341"/>
                    <a:gd name="T17" fmla="*/ 47 h 840"/>
                    <a:gd name="T18" fmla="*/ 277 w 341"/>
                    <a:gd name="T19" fmla="*/ 55 h 840"/>
                    <a:gd name="T20" fmla="*/ 269 w 341"/>
                    <a:gd name="T21" fmla="*/ 62 h 840"/>
                    <a:gd name="T22" fmla="*/ 261 w 341"/>
                    <a:gd name="T23" fmla="*/ 69 h 840"/>
                    <a:gd name="T24" fmla="*/ 254 w 341"/>
                    <a:gd name="T25" fmla="*/ 76 h 840"/>
                    <a:gd name="T26" fmla="*/ 246 w 341"/>
                    <a:gd name="T27" fmla="*/ 83 h 840"/>
                    <a:gd name="T28" fmla="*/ 238 w 341"/>
                    <a:gd name="T29" fmla="*/ 90 h 840"/>
                    <a:gd name="T30" fmla="*/ 230 w 341"/>
                    <a:gd name="T31" fmla="*/ 97 h 840"/>
                    <a:gd name="T32" fmla="*/ 222 w 341"/>
                    <a:gd name="T33" fmla="*/ 105 h 840"/>
                    <a:gd name="T34" fmla="*/ 214 w 341"/>
                    <a:gd name="T35" fmla="*/ 112 h 840"/>
                    <a:gd name="T36" fmla="*/ 206 w 341"/>
                    <a:gd name="T37" fmla="*/ 119 h 840"/>
                    <a:gd name="T38" fmla="*/ 198 w 341"/>
                    <a:gd name="T39" fmla="*/ 125 h 840"/>
                    <a:gd name="T40" fmla="*/ 190 w 341"/>
                    <a:gd name="T41" fmla="*/ 132 h 840"/>
                    <a:gd name="T42" fmla="*/ 182 w 341"/>
                    <a:gd name="T43" fmla="*/ 139 h 840"/>
                    <a:gd name="T44" fmla="*/ 174 w 341"/>
                    <a:gd name="T45" fmla="*/ 145 h 840"/>
                    <a:gd name="T46" fmla="*/ 166 w 341"/>
                    <a:gd name="T47" fmla="*/ 152 h 840"/>
                    <a:gd name="T48" fmla="*/ 157 w 341"/>
                    <a:gd name="T49" fmla="*/ 158 h 840"/>
                    <a:gd name="T50" fmla="*/ 149 w 341"/>
                    <a:gd name="T51" fmla="*/ 164 h 840"/>
                    <a:gd name="T52" fmla="*/ 140 w 341"/>
                    <a:gd name="T53" fmla="*/ 170 h 840"/>
                    <a:gd name="T54" fmla="*/ 131 w 341"/>
                    <a:gd name="T55" fmla="*/ 176 h 840"/>
                    <a:gd name="T56" fmla="*/ 122 w 341"/>
                    <a:gd name="T57" fmla="*/ 181 h 840"/>
                    <a:gd name="T58" fmla="*/ 113 w 341"/>
                    <a:gd name="T59" fmla="*/ 186 h 840"/>
                    <a:gd name="T60" fmla="*/ 104 w 341"/>
                    <a:gd name="T61" fmla="*/ 191 h 840"/>
                    <a:gd name="T62" fmla="*/ 95 w 341"/>
                    <a:gd name="T63" fmla="*/ 196 h 840"/>
                    <a:gd name="T64" fmla="*/ 85 w 341"/>
                    <a:gd name="T65" fmla="*/ 201 h 840"/>
                    <a:gd name="T66" fmla="*/ 74 w 341"/>
                    <a:gd name="T67" fmla="*/ 206 h 840"/>
                    <a:gd name="T68" fmla="*/ 63 w 341"/>
                    <a:gd name="T69" fmla="*/ 211 h 840"/>
                    <a:gd name="T70" fmla="*/ 51 w 341"/>
                    <a:gd name="T71" fmla="*/ 216 h 840"/>
                    <a:gd name="T72" fmla="*/ 40 w 341"/>
                    <a:gd name="T73" fmla="*/ 220 h 840"/>
                    <a:gd name="T74" fmla="*/ 28 w 341"/>
                    <a:gd name="T75" fmla="*/ 225 h 840"/>
                    <a:gd name="T76" fmla="*/ 16 w 341"/>
                    <a:gd name="T77" fmla="*/ 229 h 840"/>
                    <a:gd name="T78" fmla="*/ 4 w 341"/>
                    <a:gd name="T79" fmla="*/ 233 h 840"/>
                    <a:gd name="T80" fmla="*/ 0 w 341"/>
                    <a:gd name="T81" fmla="*/ 235 h 840"/>
                    <a:gd name="T82" fmla="*/ 0 w 341"/>
                    <a:gd name="T83" fmla="*/ 840 h 840"/>
                    <a:gd name="T84" fmla="*/ 341 w 341"/>
                    <a:gd name="T85" fmla="*/ 604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1" h="840">
                      <a:moveTo>
                        <a:pt x="341" y="604"/>
                      </a:moveTo>
                      <a:lnTo>
                        <a:pt x="341" y="0"/>
                      </a:lnTo>
                      <a:lnTo>
                        <a:pt x="333" y="6"/>
                      </a:lnTo>
                      <a:lnTo>
                        <a:pt x="325" y="13"/>
                      </a:lnTo>
                      <a:lnTo>
                        <a:pt x="317" y="19"/>
                      </a:lnTo>
                      <a:lnTo>
                        <a:pt x="309" y="26"/>
                      </a:lnTo>
                      <a:lnTo>
                        <a:pt x="301" y="33"/>
                      </a:lnTo>
                      <a:lnTo>
                        <a:pt x="293" y="40"/>
                      </a:lnTo>
                      <a:lnTo>
                        <a:pt x="285" y="47"/>
                      </a:lnTo>
                      <a:lnTo>
                        <a:pt x="277" y="55"/>
                      </a:lnTo>
                      <a:lnTo>
                        <a:pt x="269" y="62"/>
                      </a:lnTo>
                      <a:lnTo>
                        <a:pt x="261" y="69"/>
                      </a:lnTo>
                      <a:lnTo>
                        <a:pt x="254" y="76"/>
                      </a:lnTo>
                      <a:lnTo>
                        <a:pt x="246" y="83"/>
                      </a:lnTo>
                      <a:lnTo>
                        <a:pt x="238" y="90"/>
                      </a:lnTo>
                      <a:lnTo>
                        <a:pt x="230" y="97"/>
                      </a:lnTo>
                      <a:lnTo>
                        <a:pt x="222" y="105"/>
                      </a:lnTo>
                      <a:lnTo>
                        <a:pt x="214" y="112"/>
                      </a:lnTo>
                      <a:lnTo>
                        <a:pt x="206" y="119"/>
                      </a:lnTo>
                      <a:lnTo>
                        <a:pt x="198" y="125"/>
                      </a:lnTo>
                      <a:lnTo>
                        <a:pt x="190" y="132"/>
                      </a:lnTo>
                      <a:lnTo>
                        <a:pt x="182" y="139"/>
                      </a:lnTo>
                      <a:lnTo>
                        <a:pt x="174" y="145"/>
                      </a:lnTo>
                      <a:lnTo>
                        <a:pt x="166" y="152"/>
                      </a:lnTo>
                      <a:lnTo>
                        <a:pt x="157" y="158"/>
                      </a:lnTo>
                      <a:lnTo>
                        <a:pt x="149" y="164"/>
                      </a:lnTo>
                      <a:lnTo>
                        <a:pt x="140" y="170"/>
                      </a:lnTo>
                      <a:lnTo>
                        <a:pt x="131" y="176"/>
                      </a:lnTo>
                      <a:lnTo>
                        <a:pt x="122" y="181"/>
                      </a:lnTo>
                      <a:lnTo>
                        <a:pt x="113" y="186"/>
                      </a:lnTo>
                      <a:lnTo>
                        <a:pt x="104" y="191"/>
                      </a:lnTo>
                      <a:lnTo>
                        <a:pt x="95" y="196"/>
                      </a:lnTo>
                      <a:lnTo>
                        <a:pt x="85" y="201"/>
                      </a:lnTo>
                      <a:lnTo>
                        <a:pt x="74" y="206"/>
                      </a:lnTo>
                      <a:lnTo>
                        <a:pt x="63" y="211"/>
                      </a:lnTo>
                      <a:lnTo>
                        <a:pt x="51" y="216"/>
                      </a:lnTo>
                      <a:lnTo>
                        <a:pt x="40" y="220"/>
                      </a:lnTo>
                      <a:lnTo>
                        <a:pt x="28" y="225"/>
                      </a:lnTo>
                      <a:lnTo>
                        <a:pt x="16" y="229"/>
                      </a:lnTo>
                      <a:lnTo>
                        <a:pt x="4" y="233"/>
                      </a:lnTo>
                      <a:lnTo>
                        <a:pt x="0" y="235"/>
                      </a:lnTo>
                      <a:lnTo>
                        <a:pt x="0" y="840"/>
                      </a:lnTo>
                      <a:lnTo>
                        <a:pt x="341" y="604"/>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9">
                  <a:extLst>
                    <a:ext uri="{FF2B5EF4-FFF2-40B4-BE49-F238E27FC236}">
                      <a16:creationId xmlns:a16="http://schemas.microsoft.com/office/drawing/2014/main" id="{BE615A57-5A16-FAD0-8B05-16F819AEBD8C}"/>
                    </a:ext>
                  </a:extLst>
                </p:cNvPr>
                <p:cNvSpPr>
                  <a:spLocks/>
                </p:cNvSpPr>
                <p:nvPr/>
              </p:nvSpPr>
              <p:spPr bwMode="auto">
                <a:xfrm>
                  <a:off x="3241675" y="1419225"/>
                  <a:ext cx="541338" cy="1139825"/>
                </a:xfrm>
                <a:custGeom>
                  <a:avLst/>
                  <a:gdLst>
                    <a:gd name="T0" fmla="*/ 0 w 341"/>
                    <a:gd name="T1" fmla="*/ 113 h 718"/>
                    <a:gd name="T2" fmla="*/ 0 w 341"/>
                    <a:gd name="T3" fmla="*/ 718 h 718"/>
                    <a:gd name="T4" fmla="*/ 341 w 341"/>
                    <a:gd name="T5" fmla="*/ 606 h 718"/>
                    <a:gd name="T6" fmla="*/ 341 w 341"/>
                    <a:gd name="T7" fmla="*/ 0 h 718"/>
                    <a:gd name="T8" fmla="*/ 321 w 341"/>
                    <a:gd name="T9" fmla="*/ 4 h 718"/>
                    <a:gd name="T10" fmla="*/ 298 w 341"/>
                    <a:gd name="T11" fmla="*/ 9 h 718"/>
                    <a:gd name="T12" fmla="*/ 274 w 341"/>
                    <a:gd name="T13" fmla="*/ 15 h 718"/>
                    <a:gd name="T14" fmla="*/ 250 w 341"/>
                    <a:gd name="T15" fmla="*/ 21 h 718"/>
                    <a:gd name="T16" fmla="*/ 226 w 341"/>
                    <a:gd name="T17" fmla="*/ 28 h 718"/>
                    <a:gd name="T18" fmla="*/ 202 w 341"/>
                    <a:gd name="T19" fmla="*/ 35 h 718"/>
                    <a:gd name="T20" fmla="*/ 179 w 341"/>
                    <a:gd name="T21" fmla="*/ 43 h 718"/>
                    <a:gd name="T22" fmla="*/ 155 w 341"/>
                    <a:gd name="T23" fmla="*/ 51 h 718"/>
                    <a:gd name="T24" fmla="*/ 132 w 341"/>
                    <a:gd name="T25" fmla="*/ 60 h 718"/>
                    <a:gd name="T26" fmla="*/ 108 w 341"/>
                    <a:gd name="T27" fmla="*/ 68 h 718"/>
                    <a:gd name="T28" fmla="*/ 85 w 341"/>
                    <a:gd name="T29" fmla="*/ 77 h 718"/>
                    <a:gd name="T30" fmla="*/ 62 w 341"/>
                    <a:gd name="T31" fmla="*/ 87 h 718"/>
                    <a:gd name="T32" fmla="*/ 39 w 341"/>
                    <a:gd name="T33" fmla="*/ 96 h 718"/>
                    <a:gd name="T34" fmla="*/ 17 w 341"/>
                    <a:gd name="T35" fmla="*/ 106 h 718"/>
                    <a:gd name="T36" fmla="*/ 0 w 341"/>
                    <a:gd name="T37" fmla="*/ 113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1" h="718">
                      <a:moveTo>
                        <a:pt x="0" y="113"/>
                      </a:moveTo>
                      <a:lnTo>
                        <a:pt x="0" y="718"/>
                      </a:lnTo>
                      <a:lnTo>
                        <a:pt x="341" y="606"/>
                      </a:lnTo>
                      <a:lnTo>
                        <a:pt x="341" y="0"/>
                      </a:lnTo>
                      <a:lnTo>
                        <a:pt x="321" y="4"/>
                      </a:lnTo>
                      <a:lnTo>
                        <a:pt x="298" y="9"/>
                      </a:lnTo>
                      <a:lnTo>
                        <a:pt x="274" y="15"/>
                      </a:lnTo>
                      <a:lnTo>
                        <a:pt x="250" y="21"/>
                      </a:lnTo>
                      <a:lnTo>
                        <a:pt x="226" y="28"/>
                      </a:lnTo>
                      <a:lnTo>
                        <a:pt x="202" y="35"/>
                      </a:lnTo>
                      <a:lnTo>
                        <a:pt x="179" y="43"/>
                      </a:lnTo>
                      <a:lnTo>
                        <a:pt x="155" y="51"/>
                      </a:lnTo>
                      <a:lnTo>
                        <a:pt x="132" y="60"/>
                      </a:lnTo>
                      <a:lnTo>
                        <a:pt x="108" y="68"/>
                      </a:lnTo>
                      <a:lnTo>
                        <a:pt x="85" y="77"/>
                      </a:lnTo>
                      <a:lnTo>
                        <a:pt x="62" y="87"/>
                      </a:lnTo>
                      <a:lnTo>
                        <a:pt x="39" y="96"/>
                      </a:lnTo>
                      <a:lnTo>
                        <a:pt x="17" y="106"/>
                      </a:lnTo>
                      <a:lnTo>
                        <a:pt x="0" y="113"/>
                      </a:lnTo>
                      <a:close/>
                    </a:path>
                  </a:pathLst>
                </a:custGeom>
                <a:solidFill>
                  <a:srgbClr val="ED79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50">
                  <a:extLst>
                    <a:ext uri="{FF2B5EF4-FFF2-40B4-BE49-F238E27FC236}">
                      <a16:creationId xmlns:a16="http://schemas.microsoft.com/office/drawing/2014/main" id="{240BEEE2-F778-EFD7-E4C2-4E6C6569DCF3}"/>
                    </a:ext>
                  </a:extLst>
                </p:cNvPr>
                <p:cNvSpPr>
                  <a:spLocks/>
                </p:cNvSpPr>
                <p:nvPr/>
              </p:nvSpPr>
              <p:spPr bwMode="auto">
                <a:xfrm>
                  <a:off x="4324350" y="2381250"/>
                  <a:ext cx="542925" cy="1435100"/>
                </a:xfrm>
                <a:custGeom>
                  <a:avLst/>
                  <a:gdLst>
                    <a:gd name="T0" fmla="*/ 0 w 342"/>
                    <a:gd name="T1" fmla="*/ 72 h 904"/>
                    <a:gd name="T2" fmla="*/ 0 w 342"/>
                    <a:gd name="T3" fmla="*/ 752 h 904"/>
                    <a:gd name="T4" fmla="*/ 0 w 342"/>
                    <a:gd name="T5" fmla="*/ 828 h 904"/>
                    <a:gd name="T6" fmla="*/ 342 w 342"/>
                    <a:gd name="T7" fmla="*/ 904 h 904"/>
                    <a:gd name="T8" fmla="*/ 342 w 342"/>
                    <a:gd name="T9" fmla="*/ 752 h 904"/>
                    <a:gd name="T10" fmla="*/ 342 w 342"/>
                    <a:gd name="T11" fmla="*/ 271 h 904"/>
                    <a:gd name="T12" fmla="*/ 0 w 342"/>
                    <a:gd name="T13" fmla="*/ 0 h 904"/>
                    <a:gd name="T14" fmla="*/ 0 w 342"/>
                    <a:gd name="T15" fmla="*/ 46 h 904"/>
                    <a:gd name="T16" fmla="*/ 0 w 342"/>
                    <a:gd name="T17" fmla="*/ 72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2" h="904">
                      <a:moveTo>
                        <a:pt x="0" y="72"/>
                      </a:moveTo>
                      <a:lnTo>
                        <a:pt x="0" y="752"/>
                      </a:lnTo>
                      <a:lnTo>
                        <a:pt x="0" y="828"/>
                      </a:lnTo>
                      <a:lnTo>
                        <a:pt x="342" y="904"/>
                      </a:lnTo>
                      <a:lnTo>
                        <a:pt x="342" y="752"/>
                      </a:lnTo>
                      <a:lnTo>
                        <a:pt x="342" y="271"/>
                      </a:lnTo>
                      <a:lnTo>
                        <a:pt x="0" y="0"/>
                      </a:lnTo>
                      <a:lnTo>
                        <a:pt x="0" y="46"/>
                      </a:lnTo>
                      <a:lnTo>
                        <a:pt x="0" y="72"/>
                      </a:lnTo>
                      <a:close/>
                    </a:path>
                  </a:pathLst>
                </a:custGeom>
                <a:solidFill>
                  <a:srgbClr val="BF7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 name="Line 5">
                <a:extLst>
                  <a:ext uri="{FF2B5EF4-FFF2-40B4-BE49-F238E27FC236}">
                    <a16:creationId xmlns:a16="http://schemas.microsoft.com/office/drawing/2014/main" id="{9E2D6AFD-4795-092C-5B77-028DD31415D0}"/>
                  </a:ext>
                </a:extLst>
              </p:cNvPr>
              <p:cNvSpPr>
                <a:spLocks noChangeShapeType="1"/>
              </p:cNvSpPr>
              <p:nvPr/>
            </p:nvSpPr>
            <p:spPr bwMode="auto">
              <a:xfrm>
                <a:off x="3783013" y="2381250"/>
                <a:ext cx="54133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Line 6">
                <a:extLst>
                  <a:ext uri="{FF2B5EF4-FFF2-40B4-BE49-F238E27FC236}">
                    <a16:creationId xmlns:a16="http://schemas.microsoft.com/office/drawing/2014/main" id="{85B1046A-6F91-9B76-4B2D-BDDFDF98AF37}"/>
                  </a:ext>
                </a:extLst>
              </p:cNvPr>
              <p:cNvSpPr>
                <a:spLocks noChangeShapeType="1"/>
              </p:cNvSpPr>
              <p:nvPr/>
            </p:nvSpPr>
            <p:spPr bwMode="auto">
              <a:xfrm>
                <a:off x="4324350" y="2381250"/>
                <a:ext cx="542925" cy="4302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7">
                <a:extLst>
                  <a:ext uri="{FF2B5EF4-FFF2-40B4-BE49-F238E27FC236}">
                    <a16:creationId xmlns:a16="http://schemas.microsoft.com/office/drawing/2014/main" id="{24FCEB0C-FF7C-915F-0C31-7FF0705D019B}"/>
                  </a:ext>
                </a:extLst>
              </p:cNvPr>
              <p:cNvSpPr>
                <a:spLocks noChangeShapeType="1"/>
              </p:cNvSpPr>
              <p:nvPr/>
            </p:nvSpPr>
            <p:spPr bwMode="auto">
              <a:xfrm>
                <a:off x="4867275" y="2811463"/>
                <a:ext cx="541338"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8">
                <a:extLst>
                  <a:ext uri="{FF2B5EF4-FFF2-40B4-BE49-F238E27FC236}">
                    <a16:creationId xmlns:a16="http://schemas.microsoft.com/office/drawing/2014/main" id="{3D29E76B-A575-4A63-CBAA-E15A97A38F10}"/>
                  </a:ext>
                </a:extLst>
              </p:cNvPr>
              <p:cNvSpPr>
                <a:spLocks noChangeShapeType="1"/>
              </p:cNvSpPr>
              <p:nvPr/>
            </p:nvSpPr>
            <p:spPr bwMode="auto">
              <a:xfrm flipV="1">
                <a:off x="5408613" y="2740025"/>
                <a:ext cx="541338" cy="1095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9">
                <a:extLst>
                  <a:ext uri="{FF2B5EF4-FFF2-40B4-BE49-F238E27FC236}">
                    <a16:creationId xmlns:a16="http://schemas.microsoft.com/office/drawing/2014/main" id="{CACF8630-2666-6D05-CA50-FEA7B423C9E0}"/>
                  </a:ext>
                </a:extLst>
              </p:cNvPr>
              <p:cNvSpPr>
                <a:spLocks noChangeShapeType="1"/>
              </p:cNvSpPr>
              <p:nvPr/>
            </p:nvSpPr>
            <p:spPr bwMode="auto">
              <a:xfrm flipV="1">
                <a:off x="5949950" y="1839913"/>
                <a:ext cx="0" cy="9001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0">
                <a:extLst>
                  <a:ext uri="{FF2B5EF4-FFF2-40B4-BE49-F238E27FC236}">
                    <a16:creationId xmlns:a16="http://schemas.microsoft.com/office/drawing/2014/main" id="{500A049E-365D-F181-A5F6-1D5D617B7340}"/>
                  </a:ext>
                </a:extLst>
              </p:cNvPr>
              <p:cNvSpPr>
                <a:spLocks noChangeShapeType="1"/>
              </p:cNvSpPr>
              <p:nvPr/>
            </p:nvSpPr>
            <p:spPr bwMode="auto">
              <a:xfrm flipV="1">
                <a:off x="5949950" y="2740025"/>
                <a:ext cx="0" cy="13160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1">
                <a:extLst>
                  <a:ext uri="{FF2B5EF4-FFF2-40B4-BE49-F238E27FC236}">
                    <a16:creationId xmlns:a16="http://schemas.microsoft.com/office/drawing/2014/main" id="{D34E0025-96A1-9A45-A791-D6C2487F08EC}"/>
                  </a:ext>
                </a:extLst>
              </p:cNvPr>
              <p:cNvSpPr>
                <a:spLocks noChangeShapeType="1"/>
              </p:cNvSpPr>
              <p:nvPr/>
            </p:nvSpPr>
            <p:spPr bwMode="auto">
              <a:xfrm>
                <a:off x="5408613" y="2495550"/>
                <a:ext cx="0" cy="10795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2">
                <a:extLst>
                  <a:ext uri="{FF2B5EF4-FFF2-40B4-BE49-F238E27FC236}">
                    <a16:creationId xmlns:a16="http://schemas.microsoft.com/office/drawing/2014/main" id="{7126BC50-1558-04EC-8D68-D8D73E79121A}"/>
                  </a:ext>
                </a:extLst>
              </p:cNvPr>
              <p:cNvSpPr>
                <a:spLocks noChangeShapeType="1"/>
              </p:cNvSpPr>
              <p:nvPr/>
            </p:nvSpPr>
            <p:spPr bwMode="auto">
              <a:xfrm flipV="1">
                <a:off x="5408613" y="1978025"/>
                <a:ext cx="0" cy="8715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3">
                <a:extLst>
                  <a:ext uri="{FF2B5EF4-FFF2-40B4-BE49-F238E27FC236}">
                    <a16:creationId xmlns:a16="http://schemas.microsoft.com/office/drawing/2014/main" id="{BBF921EF-4809-969C-4F5F-350A1C8F9F6C}"/>
                  </a:ext>
                </a:extLst>
              </p:cNvPr>
              <p:cNvSpPr>
                <a:spLocks noChangeShapeType="1"/>
              </p:cNvSpPr>
              <p:nvPr/>
            </p:nvSpPr>
            <p:spPr bwMode="auto">
              <a:xfrm flipV="1">
                <a:off x="5408613" y="2849563"/>
                <a:ext cx="0" cy="10874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4">
                <a:extLst>
                  <a:ext uri="{FF2B5EF4-FFF2-40B4-BE49-F238E27FC236}">
                    <a16:creationId xmlns:a16="http://schemas.microsoft.com/office/drawing/2014/main" id="{1F9EF2A0-5D46-5482-488E-2B2881733C21}"/>
                  </a:ext>
                </a:extLst>
              </p:cNvPr>
              <p:cNvSpPr>
                <a:spLocks noChangeShapeType="1"/>
              </p:cNvSpPr>
              <p:nvPr/>
            </p:nvSpPr>
            <p:spPr bwMode="auto">
              <a:xfrm>
                <a:off x="4867275" y="2495550"/>
                <a:ext cx="0" cy="10795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5">
                <a:extLst>
                  <a:ext uri="{FF2B5EF4-FFF2-40B4-BE49-F238E27FC236}">
                    <a16:creationId xmlns:a16="http://schemas.microsoft.com/office/drawing/2014/main" id="{F3929CBA-8594-D313-A46C-5AE3C745A105}"/>
                  </a:ext>
                </a:extLst>
              </p:cNvPr>
              <p:cNvSpPr>
                <a:spLocks noChangeShapeType="1"/>
              </p:cNvSpPr>
              <p:nvPr/>
            </p:nvSpPr>
            <p:spPr bwMode="auto">
              <a:xfrm flipV="1">
                <a:off x="4867275" y="1885950"/>
                <a:ext cx="0" cy="9255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6">
                <a:extLst>
                  <a:ext uri="{FF2B5EF4-FFF2-40B4-BE49-F238E27FC236}">
                    <a16:creationId xmlns:a16="http://schemas.microsoft.com/office/drawing/2014/main" id="{F575E7D4-3D69-9FD9-58BE-D82437EE09DD}"/>
                  </a:ext>
                </a:extLst>
              </p:cNvPr>
              <p:cNvSpPr>
                <a:spLocks noChangeShapeType="1"/>
              </p:cNvSpPr>
              <p:nvPr/>
            </p:nvSpPr>
            <p:spPr bwMode="auto">
              <a:xfrm flipV="1">
                <a:off x="4867275" y="2811463"/>
                <a:ext cx="0" cy="10048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7">
                <a:extLst>
                  <a:ext uri="{FF2B5EF4-FFF2-40B4-BE49-F238E27FC236}">
                    <a16:creationId xmlns:a16="http://schemas.microsoft.com/office/drawing/2014/main" id="{0B7FC423-6071-6CF4-45D8-A6ACABFB5F98}"/>
                  </a:ext>
                </a:extLst>
              </p:cNvPr>
              <p:cNvSpPr>
                <a:spLocks noChangeShapeType="1"/>
              </p:cNvSpPr>
              <p:nvPr/>
            </p:nvSpPr>
            <p:spPr bwMode="auto">
              <a:xfrm>
                <a:off x="4324350" y="2495550"/>
                <a:ext cx="0" cy="10795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18">
                <a:extLst>
                  <a:ext uri="{FF2B5EF4-FFF2-40B4-BE49-F238E27FC236}">
                    <a16:creationId xmlns:a16="http://schemas.microsoft.com/office/drawing/2014/main" id="{4AEAD12C-F338-9430-B916-0B94B0D5CF38}"/>
                  </a:ext>
                </a:extLst>
              </p:cNvPr>
              <p:cNvSpPr>
                <a:spLocks noChangeShapeType="1"/>
              </p:cNvSpPr>
              <p:nvPr/>
            </p:nvSpPr>
            <p:spPr bwMode="auto">
              <a:xfrm flipV="1">
                <a:off x="4324350" y="1417638"/>
                <a:ext cx="0" cy="10366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19">
                <a:extLst>
                  <a:ext uri="{FF2B5EF4-FFF2-40B4-BE49-F238E27FC236}">
                    <a16:creationId xmlns:a16="http://schemas.microsoft.com/office/drawing/2014/main" id="{AFC0D257-D87F-1BFA-EAB2-7C2E13E01935}"/>
                  </a:ext>
                </a:extLst>
              </p:cNvPr>
              <p:cNvSpPr>
                <a:spLocks noChangeShapeType="1"/>
              </p:cNvSpPr>
              <p:nvPr/>
            </p:nvSpPr>
            <p:spPr bwMode="auto">
              <a:xfrm>
                <a:off x="3783013" y="1419225"/>
                <a:ext cx="0" cy="9620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0">
                <a:extLst>
                  <a:ext uri="{FF2B5EF4-FFF2-40B4-BE49-F238E27FC236}">
                    <a16:creationId xmlns:a16="http://schemas.microsoft.com/office/drawing/2014/main" id="{C4F269AF-77A6-8F09-9721-A4C4850FD271}"/>
                  </a:ext>
                </a:extLst>
              </p:cNvPr>
              <p:cNvSpPr>
                <a:spLocks noChangeShapeType="1"/>
              </p:cNvSpPr>
              <p:nvPr/>
            </p:nvSpPr>
            <p:spPr bwMode="auto">
              <a:xfrm flipV="1">
                <a:off x="4324350" y="2454275"/>
                <a:ext cx="0" cy="12414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1">
                <a:extLst>
                  <a:ext uri="{FF2B5EF4-FFF2-40B4-BE49-F238E27FC236}">
                    <a16:creationId xmlns:a16="http://schemas.microsoft.com/office/drawing/2014/main" id="{EB7F0943-4D54-6710-476D-4DB6C9996CBB}"/>
                  </a:ext>
                </a:extLst>
              </p:cNvPr>
              <p:cNvSpPr>
                <a:spLocks noChangeShapeType="1"/>
              </p:cNvSpPr>
              <p:nvPr/>
            </p:nvSpPr>
            <p:spPr bwMode="auto">
              <a:xfrm>
                <a:off x="3783013" y="2381250"/>
                <a:ext cx="0" cy="11938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2">
                <a:extLst>
                  <a:ext uri="{FF2B5EF4-FFF2-40B4-BE49-F238E27FC236}">
                    <a16:creationId xmlns:a16="http://schemas.microsoft.com/office/drawing/2014/main" id="{213E00C6-B12B-FF4C-6983-8728FDB95A63}"/>
                  </a:ext>
                </a:extLst>
              </p:cNvPr>
              <p:cNvSpPr>
                <a:spLocks noChangeShapeType="1"/>
              </p:cNvSpPr>
              <p:nvPr/>
            </p:nvSpPr>
            <p:spPr bwMode="auto">
              <a:xfrm>
                <a:off x="3241675" y="1598613"/>
                <a:ext cx="0" cy="9604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3">
                <a:extLst>
                  <a:ext uri="{FF2B5EF4-FFF2-40B4-BE49-F238E27FC236}">
                    <a16:creationId xmlns:a16="http://schemas.microsoft.com/office/drawing/2014/main" id="{FB01206C-647A-55EB-7F29-A1E93F16AA63}"/>
                  </a:ext>
                </a:extLst>
              </p:cNvPr>
              <p:cNvSpPr>
                <a:spLocks noChangeShapeType="1"/>
              </p:cNvSpPr>
              <p:nvPr/>
            </p:nvSpPr>
            <p:spPr bwMode="auto">
              <a:xfrm>
                <a:off x="2159000" y="3278188"/>
                <a:ext cx="0" cy="10144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 name="Line 24">
                <a:extLst>
                  <a:ext uri="{FF2B5EF4-FFF2-40B4-BE49-F238E27FC236}">
                    <a16:creationId xmlns:a16="http://schemas.microsoft.com/office/drawing/2014/main" id="{8DEC6623-7BF9-B545-70BC-A6389E4DE9DE}"/>
                  </a:ext>
                </a:extLst>
              </p:cNvPr>
              <p:cNvSpPr>
                <a:spLocks noChangeShapeType="1"/>
              </p:cNvSpPr>
              <p:nvPr/>
            </p:nvSpPr>
            <p:spPr bwMode="auto">
              <a:xfrm flipH="1">
                <a:off x="3241675" y="2381250"/>
                <a:ext cx="541338" cy="1778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Line 25">
                <a:extLst>
                  <a:ext uri="{FF2B5EF4-FFF2-40B4-BE49-F238E27FC236}">
                    <a16:creationId xmlns:a16="http://schemas.microsoft.com/office/drawing/2014/main" id="{B7FED954-F83B-AFA8-0A30-90BA34B59C77}"/>
                  </a:ext>
                </a:extLst>
              </p:cNvPr>
              <p:cNvSpPr>
                <a:spLocks noChangeShapeType="1"/>
              </p:cNvSpPr>
              <p:nvPr/>
            </p:nvSpPr>
            <p:spPr bwMode="auto">
              <a:xfrm>
                <a:off x="2700338" y="1944688"/>
                <a:ext cx="0" cy="9588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Line 26">
                <a:extLst>
                  <a:ext uri="{FF2B5EF4-FFF2-40B4-BE49-F238E27FC236}">
                    <a16:creationId xmlns:a16="http://schemas.microsoft.com/office/drawing/2014/main" id="{7DE7115D-7FAA-E5CD-82B6-3F6276817090}"/>
                  </a:ext>
                </a:extLst>
              </p:cNvPr>
              <p:cNvSpPr>
                <a:spLocks noChangeShapeType="1"/>
              </p:cNvSpPr>
              <p:nvPr/>
            </p:nvSpPr>
            <p:spPr bwMode="auto">
              <a:xfrm>
                <a:off x="2159000" y="2305050"/>
                <a:ext cx="0" cy="9731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Line 27">
                <a:extLst>
                  <a:ext uri="{FF2B5EF4-FFF2-40B4-BE49-F238E27FC236}">
                    <a16:creationId xmlns:a16="http://schemas.microsoft.com/office/drawing/2014/main" id="{9FFB4FB2-444E-F46B-1039-A4701F28B263}"/>
                  </a:ext>
                </a:extLst>
              </p:cNvPr>
              <p:cNvSpPr>
                <a:spLocks noChangeShapeType="1"/>
              </p:cNvSpPr>
              <p:nvPr/>
            </p:nvSpPr>
            <p:spPr bwMode="auto">
              <a:xfrm>
                <a:off x="2700338" y="2903538"/>
                <a:ext cx="0" cy="11509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Line 28">
                <a:extLst>
                  <a:ext uri="{FF2B5EF4-FFF2-40B4-BE49-F238E27FC236}">
                    <a16:creationId xmlns:a16="http://schemas.microsoft.com/office/drawing/2014/main" id="{29D21198-18D8-FE5A-6D84-2B360DFB854F}"/>
                  </a:ext>
                </a:extLst>
              </p:cNvPr>
              <p:cNvSpPr>
                <a:spLocks noChangeShapeType="1"/>
              </p:cNvSpPr>
              <p:nvPr/>
            </p:nvSpPr>
            <p:spPr bwMode="auto">
              <a:xfrm flipH="1">
                <a:off x="2700338" y="2559050"/>
                <a:ext cx="541338" cy="3460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Line 29">
                <a:extLst>
                  <a:ext uri="{FF2B5EF4-FFF2-40B4-BE49-F238E27FC236}">
                    <a16:creationId xmlns:a16="http://schemas.microsoft.com/office/drawing/2014/main" id="{DA306C35-041C-2269-5846-C0564DB65EEC}"/>
                  </a:ext>
                </a:extLst>
              </p:cNvPr>
              <p:cNvSpPr>
                <a:spLocks noChangeShapeType="1"/>
              </p:cNvSpPr>
              <p:nvPr/>
            </p:nvSpPr>
            <p:spPr bwMode="auto">
              <a:xfrm flipH="1">
                <a:off x="2159000" y="2903538"/>
                <a:ext cx="541338" cy="3746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Line 31">
                <a:extLst>
                  <a:ext uri="{FF2B5EF4-FFF2-40B4-BE49-F238E27FC236}">
                    <a16:creationId xmlns:a16="http://schemas.microsoft.com/office/drawing/2014/main" id="{87335900-C192-A791-3908-B3564C99C57D}"/>
                  </a:ext>
                </a:extLst>
              </p:cNvPr>
              <p:cNvSpPr>
                <a:spLocks noChangeShapeType="1"/>
              </p:cNvSpPr>
              <p:nvPr/>
            </p:nvSpPr>
            <p:spPr bwMode="auto">
              <a:xfrm flipV="1">
                <a:off x="2159000" y="3575050"/>
                <a:ext cx="1624013" cy="7175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Line 32">
                <a:extLst>
                  <a:ext uri="{FF2B5EF4-FFF2-40B4-BE49-F238E27FC236}">
                    <a16:creationId xmlns:a16="http://schemas.microsoft.com/office/drawing/2014/main" id="{23FF2A6B-F5EB-35DF-5DED-6DBA372E9770}"/>
                  </a:ext>
                </a:extLst>
              </p:cNvPr>
              <p:cNvSpPr>
                <a:spLocks noChangeShapeType="1"/>
              </p:cNvSpPr>
              <p:nvPr/>
            </p:nvSpPr>
            <p:spPr bwMode="auto">
              <a:xfrm>
                <a:off x="3241675" y="2559050"/>
                <a:ext cx="0" cy="12557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Line 35">
                <a:extLst>
                  <a:ext uri="{FF2B5EF4-FFF2-40B4-BE49-F238E27FC236}">
                    <a16:creationId xmlns:a16="http://schemas.microsoft.com/office/drawing/2014/main" id="{39AC8954-2848-9D6D-616D-3D5FF3B23BBA}"/>
                  </a:ext>
                </a:extLst>
              </p:cNvPr>
              <p:cNvSpPr>
                <a:spLocks noChangeShapeType="1"/>
              </p:cNvSpPr>
              <p:nvPr/>
            </p:nvSpPr>
            <p:spPr bwMode="auto">
              <a:xfrm>
                <a:off x="3783013" y="3575050"/>
                <a:ext cx="2166938" cy="4810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Line 47">
                <a:extLst>
                  <a:ext uri="{FF2B5EF4-FFF2-40B4-BE49-F238E27FC236}">
                    <a16:creationId xmlns:a16="http://schemas.microsoft.com/office/drawing/2014/main" id="{2953D3E4-8C13-845A-88F9-0B255BACF470}"/>
                  </a:ext>
                </a:extLst>
              </p:cNvPr>
              <p:cNvSpPr>
                <a:spLocks noChangeShapeType="1"/>
              </p:cNvSpPr>
              <p:nvPr/>
            </p:nvSpPr>
            <p:spPr bwMode="auto">
              <a:xfrm flipV="1">
                <a:off x="2139950" y="2297113"/>
                <a:ext cx="44450" cy="12700"/>
              </a:xfrm>
              <a:prstGeom prst="line">
                <a:avLst/>
              </a:prstGeom>
              <a:noFill/>
              <a:ln w="12700">
                <a:solidFill>
                  <a:srgbClr val="ADAD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 name="Group 4">
              <a:extLst>
                <a:ext uri="{FF2B5EF4-FFF2-40B4-BE49-F238E27FC236}">
                  <a16:creationId xmlns:a16="http://schemas.microsoft.com/office/drawing/2014/main" id="{04187EE1-C88A-287F-35C1-CD67E90D38C8}"/>
                </a:ext>
              </a:extLst>
            </p:cNvPr>
            <p:cNvGrpSpPr/>
            <p:nvPr/>
          </p:nvGrpSpPr>
          <p:grpSpPr>
            <a:xfrm>
              <a:off x="121443" y="2380"/>
              <a:ext cx="5167313" cy="1655762"/>
              <a:chOff x="1679575" y="754063"/>
              <a:chExt cx="5167313" cy="1655762"/>
            </a:xfrm>
          </p:grpSpPr>
          <p:sp>
            <p:nvSpPr>
              <p:cNvPr id="6" name="Freeform 34">
                <a:extLst>
                  <a:ext uri="{FF2B5EF4-FFF2-40B4-BE49-F238E27FC236}">
                    <a16:creationId xmlns:a16="http://schemas.microsoft.com/office/drawing/2014/main" id="{2660CBC4-62DA-D023-1045-AEAA8575B90E}"/>
                  </a:ext>
                </a:extLst>
              </p:cNvPr>
              <p:cNvSpPr>
                <a:spLocks/>
              </p:cNvSpPr>
              <p:nvPr/>
            </p:nvSpPr>
            <p:spPr bwMode="auto">
              <a:xfrm>
                <a:off x="1738313" y="754063"/>
                <a:ext cx="4895850" cy="1106488"/>
              </a:xfrm>
              <a:custGeom>
                <a:avLst/>
                <a:gdLst>
                  <a:gd name="T0" fmla="*/ 0 w 11479"/>
                  <a:gd name="T1" fmla="*/ 2603 h 2603"/>
                  <a:gd name="T2" fmla="*/ 305 w 11479"/>
                  <a:gd name="T3" fmla="*/ 2561 h 2603"/>
                  <a:gd name="T4" fmla="*/ 600 w 11479"/>
                  <a:gd name="T5" fmla="*/ 2460 h 2603"/>
                  <a:gd name="T6" fmla="*/ 883 w 11479"/>
                  <a:gd name="T7" fmla="*/ 2318 h 2603"/>
                  <a:gd name="T8" fmla="*/ 1148 w 11479"/>
                  <a:gd name="T9" fmla="*/ 2152 h 2603"/>
                  <a:gd name="T10" fmla="*/ 1531 w 11479"/>
                  <a:gd name="T11" fmla="*/ 1842 h 2603"/>
                  <a:gd name="T12" fmla="*/ 1884 w 11479"/>
                  <a:gd name="T13" fmla="*/ 1492 h 2603"/>
                  <a:gd name="T14" fmla="*/ 2237 w 11479"/>
                  <a:gd name="T15" fmla="*/ 1144 h 2603"/>
                  <a:gd name="T16" fmla="*/ 2624 w 11479"/>
                  <a:gd name="T17" fmla="*/ 840 h 2603"/>
                  <a:gd name="T18" fmla="*/ 3014 w 11479"/>
                  <a:gd name="T19" fmla="*/ 606 h 2603"/>
                  <a:gd name="T20" fmla="*/ 3422 w 11479"/>
                  <a:gd name="T21" fmla="*/ 403 h 2603"/>
                  <a:gd name="T22" fmla="*/ 3847 w 11479"/>
                  <a:gd name="T23" fmla="*/ 239 h 2603"/>
                  <a:gd name="T24" fmla="*/ 4284 w 11479"/>
                  <a:gd name="T25" fmla="*/ 123 h 2603"/>
                  <a:gd name="T26" fmla="*/ 4755 w 11479"/>
                  <a:gd name="T27" fmla="*/ 42 h 2603"/>
                  <a:gd name="T28" fmla="*/ 5235 w 11479"/>
                  <a:gd name="T29" fmla="*/ 0 h 2603"/>
                  <a:gd name="T30" fmla="*/ 5711 w 11479"/>
                  <a:gd name="T31" fmla="*/ 20 h 2603"/>
                  <a:gd name="T32" fmla="*/ 5943 w 11479"/>
                  <a:gd name="T33" fmla="*/ 60 h 2603"/>
                  <a:gd name="T34" fmla="*/ 6170 w 11479"/>
                  <a:gd name="T35" fmla="*/ 123 h 2603"/>
                  <a:gd name="T36" fmla="*/ 6418 w 11479"/>
                  <a:gd name="T37" fmla="*/ 233 h 2603"/>
                  <a:gd name="T38" fmla="*/ 6647 w 11479"/>
                  <a:gd name="T39" fmla="*/ 382 h 2603"/>
                  <a:gd name="T40" fmla="*/ 6864 w 11479"/>
                  <a:gd name="T41" fmla="*/ 556 h 2603"/>
                  <a:gd name="T42" fmla="*/ 7074 w 11479"/>
                  <a:gd name="T43" fmla="*/ 743 h 2603"/>
                  <a:gd name="T44" fmla="*/ 7499 w 11479"/>
                  <a:gd name="T45" fmla="*/ 1106 h 2603"/>
                  <a:gd name="T46" fmla="*/ 7727 w 11479"/>
                  <a:gd name="T47" fmla="*/ 1257 h 2603"/>
                  <a:gd name="T48" fmla="*/ 7974 w 11479"/>
                  <a:gd name="T49" fmla="*/ 1373 h 2603"/>
                  <a:gd name="T50" fmla="*/ 8365 w 11479"/>
                  <a:gd name="T51" fmla="*/ 1472 h 2603"/>
                  <a:gd name="T52" fmla="*/ 8774 w 11479"/>
                  <a:gd name="T53" fmla="*/ 1501 h 2603"/>
                  <a:gd name="T54" fmla="*/ 9182 w 11479"/>
                  <a:gd name="T55" fmla="*/ 1460 h 2603"/>
                  <a:gd name="T56" fmla="*/ 9572 w 11479"/>
                  <a:gd name="T57" fmla="*/ 1352 h 2603"/>
                  <a:gd name="T58" fmla="*/ 10095 w 11479"/>
                  <a:gd name="T59" fmla="*/ 1111 h 2603"/>
                  <a:gd name="T60" fmla="*/ 10585 w 11479"/>
                  <a:gd name="T61" fmla="*/ 802 h 2603"/>
                  <a:gd name="T62" fmla="*/ 11045 w 11479"/>
                  <a:gd name="T63" fmla="*/ 446 h 2603"/>
                  <a:gd name="T64" fmla="*/ 11479 w 11479"/>
                  <a:gd name="T65" fmla="*/ 61 h 2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79" h="2603">
                    <a:moveTo>
                      <a:pt x="0" y="2603"/>
                    </a:moveTo>
                    <a:lnTo>
                      <a:pt x="305" y="2561"/>
                    </a:lnTo>
                    <a:lnTo>
                      <a:pt x="600" y="2460"/>
                    </a:lnTo>
                    <a:lnTo>
                      <a:pt x="883" y="2318"/>
                    </a:lnTo>
                    <a:lnTo>
                      <a:pt x="1148" y="2152"/>
                    </a:lnTo>
                    <a:lnTo>
                      <a:pt x="1531" y="1842"/>
                    </a:lnTo>
                    <a:lnTo>
                      <a:pt x="1884" y="1492"/>
                    </a:lnTo>
                    <a:lnTo>
                      <a:pt x="2237" y="1144"/>
                    </a:lnTo>
                    <a:lnTo>
                      <a:pt x="2624" y="840"/>
                    </a:lnTo>
                    <a:lnTo>
                      <a:pt x="3014" y="606"/>
                    </a:lnTo>
                    <a:lnTo>
                      <a:pt x="3422" y="403"/>
                    </a:lnTo>
                    <a:lnTo>
                      <a:pt x="3847" y="239"/>
                    </a:lnTo>
                    <a:lnTo>
                      <a:pt x="4284" y="123"/>
                    </a:lnTo>
                    <a:lnTo>
                      <a:pt x="4755" y="42"/>
                    </a:lnTo>
                    <a:lnTo>
                      <a:pt x="5235" y="0"/>
                    </a:lnTo>
                    <a:lnTo>
                      <a:pt x="5711" y="20"/>
                    </a:lnTo>
                    <a:lnTo>
                      <a:pt x="5943" y="60"/>
                    </a:lnTo>
                    <a:lnTo>
                      <a:pt x="6170" y="123"/>
                    </a:lnTo>
                    <a:lnTo>
                      <a:pt x="6418" y="233"/>
                    </a:lnTo>
                    <a:lnTo>
                      <a:pt x="6647" y="382"/>
                    </a:lnTo>
                    <a:lnTo>
                      <a:pt x="6864" y="556"/>
                    </a:lnTo>
                    <a:lnTo>
                      <a:pt x="7074" y="743"/>
                    </a:lnTo>
                    <a:lnTo>
                      <a:pt x="7499" y="1106"/>
                    </a:lnTo>
                    <a:lnTo>
                      <a:pt x="7727" y="1257"/>
                    </a:lnTo>
                    <a:lnTo>
                      <a:pt x="7974" y="1373"/>
                    </a:lnTo>
                    <a:lnTo>
                      <a:pt x="8365" y="1472"/>
                    </a:lnTo>
                    <a:lnTo>
                      <a:pt x="8774" y="1501"/>
                    </a:lnTo>
                    <a:lnTo>
                      <a:pt x="9182" y="1460"/>
                    </a:lnTo>
                    <a:lnTo>
                      <a:pt x="9572" y="1352"/>
                    </a:lnTo>
                    <a:lnTo>
                      <a:pt x="10095" y="1111"/>
                    </a:lnTo>
                    <a:lnTo>
                      <a:pt x="10585" y="802"/>
                    </a:lnTo>
                    <a:lnTo>
                      <a:pt x="11045" y="446"/>
                    </a:lnTo>
                    <a:lnTo>
                      <a:pt x="11479" y="61"/>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a:extLst>
                  <a:ext uri="{FF2B5EF4-FFF2-40B4-BE49-F238E27FC236}">
                    <a16:creationId xmlns:a16="http://schemas.microsoft.com/office/drawing/2014/main" id="{DC89C61C-3107-B65B-653C-481B959D4947}"/>
                  </a:ext>
                </a:extLst>
              </p:cNvPr>
              <p:cNvGrpSpPr/>
              <p:nvPr/>
            </p:nvGrpSpPr>
            <p:grpSpPr>
              <a:xfrm>
                <a:off x="1679575" y="1173163"/>
                <a:ext cx="5167313" cy="1236662"/>
                <a:chOff x="1679575" y="1173163"/>
                <a:chExt cx="5167313" cy="1236662"/>
              </a:xfrm>
            </p:grpSpPr>
            <p:sp>
              <p:nvSpPr>
                <p:cNvPr id="8" name="Freeform 30">
                  <a:extLst>
                    <a:ext uri="{FF2B5EF4-FFF2-40B4-BE49-F238E27FC236}">
                      <a16:creationId xmlns:a16="http://schemas.microsoft.com/office/drawing/2014/main" id="{2AD14C85-0504-20D0-AC60-428275F41D7E}"/>
                    </a:ext>
                  </a:extLst>
                </p:cNvPr>
                <p:cNvSpPr>
                  <a:spLocks/>
                </p:cNvSpPr>
                <p:nvPr/>
              </p:nvSpPr>
              <p:spPr bwMode="auto">
                <a:xfrm>
                  <a:off x="3241675" y="1387475"/>
                  <a:ext cx="2708275" cy="596900"/>
                </a:xfrm>
                <a:custGeom>
                  <a:avLst/>
                  <a:gdLst>
                    <a:gd name="T0" fmla="*/ 61 w 6349"/>
                    <a:gd name="T1" fmla="*/ 468 h 1402"/>
                    <a:gd name="T2" fmla="*/ 231 w 6349"/>
                    <a:gd name="T3" fmla="*/ 396 h 1402"/>
                    <a:gd name="T4" fmla="*/ 403 w 6349"/>
                    <a:gd name="T5" fmla="*/ 327 h 1402"/>
                    <a:gd name="T6" fmla="*/ 577 w 6349"/>
                    <a:gd name="T7" fmla="*/ 264 h 1402"/>
                    <a:gd name="T8" fmla="*/ 752 w 6349"/>
                    <a:gd name="T9" fmla="*/ 205 h 1402"/>
                    <a:gd name="T10" fmla="*/ 929 w 6349"/>
                    <a:gd name="T11" fmla="*/ 153 h 1402"/>
                    <a:gd name="T12" fmla="*/ 1107 w 6349"/>
                    <a:gd name="T13" fmla="*/ 107 h 1402"/>
                    <a:gd name="T14" fmla="*/ 1286 w 6349"/>
                    <a:gd name="T15" fmla="*/ 69 h 1402"/>
                    <a:gd name="T16" fmla="*/ 1465 w 6349"/>
                    <a:gd name="T17" fmla="*/ 38 h 1402"/>
                    <a:gd name="T18" fmla="*/ 1645 w 6349"/>
                    <a:gd name="T19" fmla="*/ 16 h 1402"/>
                    <a:gd name="T20" fmla="*/ 1825 w 6349"/>
                    <a:gd name="T21" fmla="*/ 3 h 1402"/>
                    <a:gd name="T22" fmla="*/ 2005 w 6349"/>
                    <a:gd name="T23" fmla="*/ 0 h 1402"/>
                    <a:gd name="T24" fmla="*/ 2184 w 6349"/>
                    <a:gd name="T25" fmla="*/ 8 h 1402"/>
                    <a:gd name="T26" fmla="*/ 2362 w 6349"/>
                    <a:gd name="T27" fmla="*/ 27 h 1402"/>
                    <a:gd name="T28" fmla="*/ 2496 w 6349"/>
                    <a:gd name="T29" fmla="*/ 56 h 1402"/>
                    <a:gd name="T30" fmla="*/ 2622 w 6349"/>
                    <a:gd name="T31" fmla="*/ 105 h 1402"/>
                    <a:gd name="T32" fmla="*/ 2741 w 6349"/>
                    <a:gd name="T33" fmla="*/ 171 h 1402"/>
                    <a:gd name="T34" fmla="*/ 2854 w 6349"/>
                    <a:gd name="T35" fmla="*/ 251 h 1402"/>
                    <a:gd name="T36" fmla="*/ 2962 w 6349"/>
                    <a:gd name="T37" fmla="*/ 342 h 1402"/>
                    <a:gd name="T38" fmla="*/ 3067 w 6349"/>
                    <a:gd name="T39" fmla="*/ 442 h 1402"/>
                    <a:gd name="T40" fmla="*/ 3169 w 6349"/>
                    <a:gd name="T41" fmla="*/ 548 h 1402"/>
                    <a:gd name="T42" fmla="*/ 3270 w 6349"/>
                    <a:gd name="T43" fmla="*/ 658 h 1402"/>
                    <a:gd name="T44" fmla="*/ 3371 w 6349"/>
                    <a:gd name="T45" fmla="*/ 768 h 1402"/>
                    <a:gd name="T46" fmla="*/ 3473 w 6349"/>
                    <a:gd name="T47" fmla="*/ 876 h 1402"/>
                    <a:gd name="T48" fmla="*/ 3577 w 6349"/>
                    <a:gd name="T49" fmla="*/ 980 h 1402"/>
                    <a:gd name="T50" fmla="*/ 3684 w 6349"/>
                    <a:gd name="T51" fmla="*/ 1077 h 1402"/>
                    <a:gd name="T52" fmla="*/ 3796 w 6349"/>
                    <a:gd name="T53" fmla="*/ 1163 h 1402"/>
                    <a:gd name="T54" fmla="*/ 3913 w 6349"/>
                    <a:gd name="T55" fmla="*/ 1237 h 1402"/>
                    <a:gd name="T56" fmla="*/ 4037 w 6349"/>
                    <a:gd name="T57" fmla="*/ 1296 h 1402"/>
                    <a:gd name="T58" fmla="*/ 4169 w 6349"/>
                    <a:gd name="T59" fmla="*/ 1337 h 1402"/>
                    <a:gd name="T60" fmla="*/ 4316 w 6349"/>
                    <a:gd name="T61" fmla="*/ 1366 h 1402"/>
                    <a:gd name="T62" fmla="*/ 4464 w 6349"/>
                    <a:gd name="T63" fmla="*/ 1386 h 1402"/>
                    <a:gd name="T64" fmla="*/ 4614 w 6349"/>
                    <a:gd name="T65" fmla="*/ 1398 h 1402"/>
                    <a:gd name="T66" fmla="*/ 4765 w 6349"/>
                    <a:gd name="T67" fmla="*/ 1402 h 1402"/>
                    <a:gd name="T68" fmla="*/ 4917 w 6349"/>
                    <a:gd name="T69" fmla="*/ 1398 h 1402"/>
                    <a:gd name="T70" fmla="*/ 5068 w 6349"/>
                    <a:gd name="T71" fmla="*/ 1387 h 1402"/>
                    <a:gd name="T72" fmla="*/ 5220 w 6349"/>
                    <a:gd name="T73" fmla="*/ 1369 h 1402"/>
                    <a:gd name="T74" fmla="*/ 5372 w 6349"/>
                    <a:gd name="T75" fmla="*/ 1345 h 1402"/>
                    <a:gd name="T76" fmla="*/ 5523 w 6349"/>
                    <a:gd name="T77" fmla="*/ 1316 h 1402"/>
                    <a:gd name="T78" fmla="*/ 5674 w 6349"/>
                    <a:gd name="T79" fmla="*/ 1281 h 1402"/>
                    <a:gd name="T80" fmla="*/ 5823 w 6349"/>
                    <a:gd name="T81" fmla="*/ 1241 h 1402"/>
                    <a:gd name="T82" fmla="*/ 5971 w 6349"/>
                    <a:gd name="T83" fmla="*/ 1197 h 1402"/>
                    <a:gd name="T84" fmla="*/ 6117 w 6349"/>
                    <a:gd name="T85" fmla="*/ 1148 h 1402"/>
                    <a:gd name="T86" fmla="*/ 6261 w 6349"/>
                    <a:gd name="T87" fmla="*/ 1096 h 1402"/>
                    <a:gd name="T88" fmla="*/ 6349 w 6349"/>
                    <a:gd name="T89" fmla="*/ 106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49" h="1402">
                      <a:moveTo>
                        <a:pt x="0" y="495"/>
                      </a:moveTo>
                      <a:lnTo>
                        <a:pt x="61" y="468"/>
                      </a:lnTo>
                      <a:lnTo>
                        <a:pt x="146" y="431"/>
                      </a:lnTo>
                      <a:lnTo>
                        <a:pt x="231" y="396"/>
                      </a:lnTo>
                      <a:lnTo>
                        <a:pt x="317" y="361"/>
                      </a:lnTo>
                      <a:lnTo>
                        <a:pt x="403" y="327"/>
                      </a:lnTo>
                      <a:lnTo>
                        <a:pt x="490" y="295"/>
                      </a:lnTo>
                      <a:lnTo>
                        <a:pt x="577" y="264"/>
                      </a:lnTo>
                      <a:lnTo>
                        <a:pt x="664" y="234"/>
                      </a:lnTo>
                      <a:lnTo>
                        <a:pt x="752" y="205"/>
                      </a:lnTo>
                      <a:lnTo>
                        <a:pt x="841" y="178"/>
                      </a:lnTo>
                      <a:lnTo>
                        <a:pt x="929" y="153"/>
                      </a:lnTo>
                      <a:lnTo>
                        <a:pt x="1018" y="129"/>
                      </a:lnTo>
                      <a:lnTo>
                        <a:pt x="1107" y="107"/>
                      </a:lnTo>
                      <a:lnTo>
                        <a:pt x="1196" y="87"/>
                      </a:lnTo>
                      <a:lnTo>
                        <a:pt x="1286" y="69"/>
                      </a:lnTo>
                      <a:lnTo>
                        <a:pt x="1376" y="52"/>
                      </a:lnTo>
                      <a:lnTo>
                        <a:pt x="1465" y="38"/>
                      </a:lnTo>
                      <a:lnTo>
                        <a:pt x="1555" y="26"/>
                      </a:lnTo>
                      <a:lnTo>
                        <a:pt x="1645" y="16"/>
                      </a:lnTo>
                      <a:lnTo>
                        <a:pt x="1735" y="9"/>
                      </a:lnTo>
                      <a:lnTo>
                        <a:pt x="1825" y="3"/>
                      </a:lnTo>
                      <a:lnTo>
                        <a:pt x="1915" y="1"/>
                      </a:lnTo>
                      <a:lnTo>
                        <a:pt x="2005" y="0"/>
                      </a:lnTo>
                      <a:lnTo>
                        <a:pt x="2094" y="3"/>
                      </a:lnTo>
                      <a:lnTo>
                        <a:pt x="2184" y="8"/>
                      </a:lnTo>
                      <a:lnTo>
                        <a:pt x="2273" y="16"/>
                      </a:lnTo>
                      <a:lnTo>
                        <a:pt x="2362" y="27"/>
                      </a:lnTo>
                      <a:lnTo>
                        <a:pt x="2430" y="39"/>
                      </a:lnTo>
                      <a:lnTo>
                        <a:pt x="2496" y="56"/>
                      </a:lnTo>
                      <a:lnTo>
                        <a:pt x="2560" y="79"/>
                      </a:lnTo>
                      <a:lnTo>
                        <a:pt x="2622" y="105"/>
                      </a:lnTo>
                      <a:lnTo>
                        <a:pt x="2682" y="136"/>
                      </a:lnTo>
                      <a:lnTo>
                        <a:pt x="2741" y="171"/>
                      </a:lnTo>
                      <a:lnTo>
                        <a:pt x="2798" y="209"/>
                      </a:lnTo>
                      <a:lnTo>
                        <a:pt x="2854" y="251"/>
                      </a:lnTo>
                      <a:lnTo>
                        <a:pt x="2908" y="295"/>
                      </a:lnTo>
                      <a:lnTo>
                        <a:pt x="2962" y="342"/>
                      </a:lnTo>
                      <a:lnTo>
                        <a:pt x="3015" y="391"/>
                      </a:lnTo>
                      <a:lnTo>
                        <a:pt x="3067" y="442"/>
                      </a:lnTo>
                      <a:lnTo>
                        <a:pt x="3118" y="495"/>
                      </a:lnTo>
                      <a:lnTo>
                        <a:pt x="3169" y="548"/>
                      </a:lnTo>
                      <a:lnTo>
                        <a:pt x="3220" y="603"/>
                      </a:lnTo>
                      <a:lnTo>
                        <a:pt x="3270" y="658"/>
                      </a:lnTo>
                      <a:lnTo>
                        <a:pt x="3320" y="713"/>
                      </a:lnTo>
                      <a:lnTo>
                        <a:pt x="3371" y="768"/>
                      </a:lnTo>
                      <a:lnTo>
                        <a:pt x="3422" y="823"/>
                      </a:lnTo>
                      <a:lnTo>
                        <a:pt x="3473" y="876"/>
                      </a:lnTo>
                      <a:lnTo>
                        <a:pt x="3525" y="929"/>
                      </a:lnTo>
                      <a:lnTo>
                        <a:pt x="3577" y="980"/>
                      </a:lnTo>
                      <a:lnTo>
                        <a:pt x="3630" y="1030"/>
                      </a:lnTo>
                      <a:lnTo>
                        <a:pt x="3684" y="1077"/>
                      </a:lnTo>
                      <a:lnTo>
                        <a:pt x="3739" y="1121"/>
                      </a:lnTo>
                      <a:lnTo>
                        <a:pt x="3796" y="1163"/>
                      </a:lnTo>
                      <a:lnTo>
                        <a:pt x="3854" y="1202"/>
                      </a:lnTo>
                      <a:lnTo>
                        <a:pt x="3913" y="1237"/>
                      </a:lnTo>
                      <a:lnTo>
                        <a:pt x="3974" y="1269"/>
                      </a:lnTo>
                      <a:lnTo>
                        <a:pt x="4037" y="1296"/>
                      </a:lnTo>
                      <a:lnTo>
                        <a:pt x="4102" y="1319"/>
                      </a:lnTo>
                      <a:lnTo>
                        <a:pt x="4169" y="1337"/>
                      </a:lnTo>
                      <a:lnTo>
                        <a:pt x="4242" y="1353"/>
                      </a:lnTo>
                      <a:lnTo>
                        <a:pt x="4316" y="1366"/>
                      </a:lnTo>
                      <a:lnTo>
                        <a:pt x="4390" y="1377"/>
                      </a:lnTo>
                      <a:lnTo>
                        <a:pt x="4464" y="1386"/>
                      </a:lnTo>
                      <a:lnTo>
                        <a:pt x="4539" y="1393"/>
                      </a:lnTo>
                      <a:lnTo>
                        <a:pt x="4614" y="1398"/>
                      </a:lnTo>
                      <a:lnTo>
                        <a:pt x="4690" y="1401"/>
                      </a:lnTo>
                      <a:lnTo>
                        <a:pt x="4765" y="1402"/>
                      </a:lnTo>
                      <a:lnTo>
                        <a:pt x="4841" y="1401"/>
                      </a:lnTo>
                      <a:lnTo>
                        <a:pt x="4917" y="1398"/>
                      </a:lnTo>
                      <a:lnTo>
                        <a:pt x="4992" y="1393"/>
                      </a:lnTo>
                      <a:lnTo>
                        <a:pt x="5068" y="1387"/>
                      </a:lnTo>
                      <a:lnTo>
                        <a:pt x="5144" y="1379"/>
                      </a:lnTo>
                      <a:lnTo>
                        <a:pt x="5220" y="1369"/>
                      </a:lnTo>
                      <a:lnTo>
                        <a:pt x="5296" y="1358"/>
                      </a:lnTo>
                      <a:lnTo>
                        <a:pt x="5372" y="1345"/>
                      </a:lnTo>
                      <a:lnTo>
                        <a:pt x="5448" y="1331"/>
                      </a:lnTo>
                      <a:lnTo>
                        <a:pt x="5523" y="1316"/>
                      </a:lnTo>
                      <a:lnTo>
                        <a:pt x="5599" y="1299"/>
                      </a:lnTo>
                      <a:lnTo>
                        <a:pt x="5674" y="1281"/>
                      </a:lnTo>
                      <a:lnTo>
                        <a:pt x="5748" y="1262"/>
                      </a:lnTo>
                      <a:lnTo>
                        <a:pt x="5823" y="1241"/>
                      </a:lnTo>
                      <a:lnTo>
                        <a:pt x="5897" y="1219"/>
                      </a:lnTo>
                      <a:lnTo>
                        <a:pt x="5971" y="1197"/>
                      </a:lnTo>
                      <a:lnTo>
                        <a:pt x="6044" y="1173"/>
                      </a:lnTo>
                      <a:lnTo>
                        <a:pt x="6117" y="1148"/>
                      </a:lnTo>
                      <a:lnTo>
                        <a:pt x="6189" y="1123"/>
                      </a:lnTo>
                      <a:lnTo>
                        <a:pt x="6261" y="1096"/>
                      </a:lnTo>
                      <a:lnTo>
                        <a:pt x="6332" y="1069"/>
                      </a:lnTo>
                      <a:lnTo>
                        <a:pt x="6349" y="106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33">
                  <a:extLst>
                    <a:ext uri="{FF2B5EF4-FFF2-40B4-BE49-F238E27FC236}">
                      <a16:creationId xmlns:a16="http://schemas.microsoft.com/office/drawing/2014/main" id="{F8E4FB91-A10D-B582-662A-524C2B321F16}"/>
                    </a:ext>
                  </a:extLst>
                </p:cNvPr>
                <p:cNvSpPr>
                  <a:spLocks/>
                </p:cNvSpPr>
                <p:nvPr/>
              </p:nvSpPr>
              <p:spPr bwMode="auto">
                <a:xfrm>
                  <a:off x="1679575" y="2317750"/>
                  <a:ext cx="479425" cy="92075"/>
                </a:xfrm>
                <a:custGeom>
                  <a:avLst/>
                  <a:gdLst>
                    <a:gd name="T0" fmla="*/ 0 w 1124"/>
                    <a:gd name="T1" fmla="*/ 218 h 218"/>
                    <a:gd name="T2" fmla="*/ 46 w 1124"/>
                    <a:gd name="T3" fmla="*/ 214 h 218"/>
                    <a:gd name="T4" fmla="*/ 92 w 1124"/>
                    <a:gd name="T5" fmla="*/ 210 h 218"/>
                    <a:gd name="T6" fmla="*/ 138 w 1124"/>
                    <a:gd name="T7" fmla="*/ 206 h 218"/>
                    <a:gd name="T8" fmla="*/ 185 w 1124"/>
                    <a:gd name="T9" fmla="*/ 201 h 218"/>
                    <a:gd name="T10" fmla="*/ 231 w 1124"/>
                    <a:gd name="T11" fmla="*/ 195 h 218"/>
                    <a:gd name="T12" fmla="*/ 277 w 1124"/>
                    <a:gd name="T13" fmla="*/ 190 h 218"/>
                    <a:gd name="T14" fmla="*/ 324 w 1124"/>
                    <a:gd name="T15" fmla="*/ 184 h 218"/>
                    <a:gd name="T16" fmla="*/ 370 w 1124"/>
                    <a:gd name="T17" fmla="*/ 177 h 218"/>
                    <a:gd name="T18" fmla="*/ 416 w 1124"/>
                    <a:gd name="T19" fmla="*/ 170 h 218"/>
                    <a:gd name="T20" fmla="*/ 462 w 1124"/>
                    <a:gd name="T21" fmla="*/ 163 h 218"/>
                    <a:gd name="T22" fmla="*/ 508 w 1124"/>
                    <a:gd name="T23" fmla="*/ 155 h 218"/>
                    <a:gd name="T24" fmla="*/ 555 w 1124"/>
                    <a:gd name="T25" fmla="*/ 146 h 218"/>
                    <a:gd name="T26" fmla="*/ 600 w 1124"/>
                    <a:gd name="T27" fmla="*/ 138 h 218"/>
                    <a:gd name="T28" fmla="*/ 646 w 1124"/>
                    <a:gd name="T29" fmla="*/ 128 h 218"/>
                    <a:gd name="T30" fmla="*/ 692 w 1124"/>
                    <a:gd name="T31" fmla="*/ 119 h 218"/>
                    <a:gd name="T32" fmla="*/ 738 w 1124"/>
                    <a:gd name="T33" fmla="*/ 109 h 218"/>
                    <a:gd name="T34" fmla="*/ 783 w 1124"/>
                    <a:gd name="T35" fmla="*/ 98 h 218"/>
                    <a:gd name="T36" fmla="*/ 829 w 1124"/>
                    <a:gd name="T37" fmla="*/ 87 h 218"/>
                    <a:gd name="T38" fmla="*/ 874 w 1124"/>
                    <a:gd name="T39" fmla="*/ 75 h 218"/>
                    <a:gd name="T40" fmla="*/ 919 w 1124"/>
                    <a:gd name="T41" fmla="*/ 63 h 218"/>
                    <a:gd name="T42" fmla="*/ 964 w 1124"/>
                    <a:gd name="T43" fmla="*/ 50 h 218"/>
                    <a:gd name="T44" fmla="*/ 1008 w 1124"/>
                    <a:gd name="T45" fmla="*/ 37 h 218"/>
                    <a:gd name="T46" fmla="*/ 1053 w 1124"/>
                    <a:gd name="T47" fmla="*/ 23 h 218"/>
                    <a:gd name="T48" fmla="*/ 1124 w 1124"/>
                    <a:gd name="T4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4" h="218">
                      <a:moveTo>
                        <a:pt x="0" y="218"/>
                      </a:moveTo>
                      <a:lnTo>
                        <a:pt x="46" y="214"/>
                      </a:lnTo>
                      <a:lnTo>
                        <a:pt x="92" y="210"/>
                      </a:lnTo>
                      <a:lnTo>
                        <a:pt x="138" y="206"/>
                      </a:lnTo>
                      <a:lnTo>
                        <a:pt x="185" y="201"/>
                      </a:lnTo>
                      <a:lnTo>
                        <a:pt x="231" y="195"/>
                      </a:lnTo>
                      <a:lnTo>
                        <a:pt x="277" y="190"/>
                      </a:lnTo>
                      <a:lnTo>
                        <a:pt x="324" y="184"/>
                      </a:lnTo>
                      <a:lnTo>
                        <a:pt x="370" y="177"/>
                      </a:lnTo>
                      <a:lnTo>
                        <a:pt x="416" y="170"/>
                      </a:lnTo>
                      <a:lnTo>
                        <a:pt x="462" y="163"/>
                      </a:lnTo>
                      <a:lnTo>
                        <a:pt x="508" y="155"/>
                      </a:lnTo>
                      <a:lnTo>
                        <a:pt x="555" y="146"/>
                      </a:lnTo>
                      <a:lnTo>
                        <a:pt x="600" y="138"/>
                      </a:lnTo>
                      <a:lnTo>
                        <a:pt x="646" y="128"/>
                      </a:lnTo>
                      <a:lnTo>
                        <a:pt x="692" y="119"/>
                      </a:lnTo>
                      <a:lnTo>
                        <a:pt x="738" y="109"/>
                      </a:lnTo>
                      <a:lnTo>
                        <a:pt x="783" y="98"/>
                      </a:lnTo>
                      <a:lnTo>
                        <a:pt x="829" y="87"/>
                      </a:lnTo>
                      <a:lnTo>
                        <a:pt x="874" y="75"/>
                      </a:lnTo>
                      <a:lnTo>
                        <a:pt x="919" y="63"/>
                      </a:lnTo>
                      <a:lnTo>
                        <a:pt x="964" y="50"/>
                      </a:lnTo>
                      <a:lnTo>
                        <a:pt x="1008" y="37"/>
                      </a:lnTo>
                      <a:lnTo>
                        <a:pt x="1053" y="23"/>
                      </a:lnTo>
                      <a:lnTo>
                        <a:pt x="1124"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51">
                  <a:extLst>
                    <a:ext uri="{FF2B5EF4-FFF2-40B4-BE49-F238E27FC236}">
                      <a16:creationId xmlns:a16="http://schemas.microsoft.com/office/drawing/2014/main" id="{5501B2DD-4E77-7D30-5B27-556D422D3428}"/>
                    </a:ext>
                  </a:extLst>
                </p:cNvPr>
                <p:cNvSpPr>
                  <a:spLocks/>
                </p:cNvSpPr>
                <p:nvPr/>
              </p:nvSpPr>
              <p:spPr bwMode="auto">
                <a:xfrm>
                  <a:off x="5949950" y="1173163"/>
                  <a:ext cx="896938" cy="666750"/>
                </a:xfrm>
                <a:custGeom>
                  <a:avLst/>
                  <a:gdLst>
                    <a:gd name="T0" fmla="*/ 0 w 2105"/>
                    <a:gd name="T1" fmla="*/ 1567 h 1567"/>
                    <a:gd name="T2" fmla="*/ 54 w 2105"/>
                    <a:gd name="T3" fmla="*/ 1546 h 1567"/>
                    <a:gd name="T4" fmla="*/ 124 w 2105"/>
                    <a:gd name="T5" fmla="*/ 1517 h 1567"/>
                    <a:gd name="T6" fmla="*/ 193 w 2105"/>
                    <a:gd name="T7" fmla="*/ 1488 h 1567"/>
                    <a:gd name="T8" fmla="*/ 262 w 2105"/>
                    <a:gd name="T9" fmla="*/ 1457 h 1567"/>
                    <a:gd name="T10" fmla="*/ 331 w 2105"/>
                    <a:gd name="T11" fmla="*/ 1426 h 1567"/>
                    <a:gd name="T12" fmla="*/ 399 w 2105"/>
                    <a:gd name="T13" fmla="*/ 1393 h 1567"/>
                    <a:gd name="T14" fmla="*/ 467 w 2105"/>
                    <a:gd name="T15" fmla="*/ 1358 h 1567"/>
                    <a:gd name="T16" fmla="*/ 534 w 2105"/>
                    <a:gd name="T17" fmla="*/ 1323 h 1567"/>
                    <a:gd name="T18" fmla="*/ 601 w 2105"/>
                    <a:gd name="T19" fmla="*/ 1286 h 1567"/>
                    <a:gd name="T20" fmla="*/ 667 w 2105"/>
                    <a:gd name="T21" fmla="*/ 1248 h 1567"/>
                    <a:gd name="T22" fmla="*/ 733 w 2105"/>
                    <a:gd name="T23" fmla="*/ 1209 h 1567"/>
                    <a:gd name="T24" fmla="*/ 798 w 2105"/>
                    <a:gd name="T25" fmla="*/ 1169 h 1567"/>
                    <a:gd name="T26" fmla="*/ 862 w 2105"/>
                    <a:gd name="T27" fmla="*/ 1128 h 1567"/>
                    <a:gd name="T28" fmla="*/ 926 w 2105"/>
                    <a:gd name="T29" fmla="*/ 1085 h 1567"/>
                    <a:gd name="T30" fmla="*/ 989 w 2105"/>
                    <a:gd name="T31" fmla="*/ 1042 h 1567"/>
                    <a:gd name="T32" fmla="*/ 1052 w 2105"/>
                    <a:gd name="T33" fmla="*/ 998 h 1567"/>
                    <a:gd name="T34" fmla="*/ 1114 w 2105"/>
                    <a:gd name="T35" fmla="*/ 952 h 1567"/>
                    <a:gd name="T36" fmla="*/ 1175 w 2105"/>
                    <a:gd name="T37" fmla="*/ 906 h 1567"/>
                    <a:gd name="T38" fmla="*/ 1235 w 2105"/>
                    <a:gd name="T39" fmla="*/ 859 h 1567"/>
                    <a:gd name="T40" fmla="*/ 1295 w 2105"/>
                    <a:gd name="T41" fmla="*/ 811 h 1567"/>
                    <a:gd name="T42" fmla="*/ 1355 w 2105"/>
                    <a:gd name="T43" fmla="*/ 762 h 1567"/>
                    <a:gd name="T44" fmla="*/ 1413 w 2105"/>
                    <a:gd name="T45" fmla="*/ 712 h 1567"/>
                    <a:gd name="T46" fmla="*/ 1471 w 2105"/>
                    <a:gd name="T47" fmla="*/ 662 h 1567"/>
                    <a:gd name="T48" fmla="*/ 1528 w 2105"/>
                    <a:gd name="T49" fmla="*/ 610 h 1567"/>
                    <a:gd name="T50" fmla="*/ 1585 w 2105"/>
                    <a:gd name="T51" fmla="*/ 558 h 1567"/>
                    <a:gd name="T52" fmla="*/ 1640 w 2105"/>
                    <a:gd name="T53" fmla="*/ 505 h 1567"/>
                    <a:gd name="T54" fmla="*/ 1695 w 2105"/>
                    <a:gd name="T55" fmla="*/ 452 h 1567"/>
                    <a:gd name="T56" fmla="*/ 1749 w 2105"/>
                    <a:gd name="T57" fmla="*/ 397 h 1567"/>
                    <a:gd name="T58" fmla="*/ 1802 w 2105"/>
                    <a:gd name="T59" fmla="*/ 342 h 1567"/>
                    <a:gd name="T60" fmla="*/ 1855 w 2105"/>
                    <a:gd name="T61" fmla="*/ 287 h 1567"/>
                    <a:gd name="T62" fmla="*/ 1907 w 2105"/>
                    <a:gd name="T63" fmla="*/ 231 h 1567"/>
                    <a:gd name="T64" fmla="*/ 1958 w 2105"/>
                    <a:gd name="T65" fmla="*/ 174 h 1567"/>
                    <a:gd name="T66" fmla="*/ 2008 w 2105"/>
                    <a:gd name="T67" fmla="*/ 117 h 1567"/>
                    <a:gd name="T68" fmla="*/ 2057 w 2105"/>
                    <a:gd name="T69" fmla="*/ 59 h 1567"/>
                    <a:gd name="T70" fmla="*/ 2105 w 2105"/>
                    <a:gd name="T71" fmla="*/ 0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5" h="1567">
                      <a:moveTo>
                        <a:pt x="0" y="1567"/>
                      </a:moveTo>
                      <a:lnTo>
                        <a:pt x="54" y="1546"/>
                      </a:lnTo>
                      <a:lnTo>
                        <a:pt x="124" y="1517"/>
                      </a:lnTo>
                      <a:lnTo>
                        <a:pt x="193" y="1488"/>
                      </a:lnTo>
                      <a:lnTo>
                        <a:pt x="262" y="1457"/>
                      </a:lnTo>
                      <a:lnTo>
                        <a:pt x="331" y="1426"/>
                      </a:lnTo>
                      <a:lnTo>
                        <a:pt x="399" y="1393"/>
                      </a:lnTo>
                      <a:lnTo>
                        <a:pt x="467" y="1358"/>
                      </a:lnTo>
                      <a:lnTo>
                        <a:pt x="534" y="1323"/>
                      </a:lnTo>
                      <a:lnTo>
                        <a:pt x="601" y="1286"/>
                      </a:lnTo>
                      <a:lnTo>
                        <a:pt x="667" y="1248"/>
                      </a:lnTo>
                      <a:lnTo>
                        <a:pt x="733" y="1209"/>
                      </a:lnTo>
                      <a:lnTo>
                        <a:pt x="798" y="1169"/>
                      </a:lnTo>
                      <a:lnTo>
                        <a:pt x="862" y="1128"/>
                      </a:lnTo>
                      <a:lnTo>
                        <a:pt x="926" y="1085"/>
                      </a:lnTo>
                      <a:lnTo>
                        <a:pt x="989" y="1042"/>
                      </a:lnTo>
                      <a:lnTo>
                        <a:pt x="1052" y="998"/>
                      </a:lnTo>
                      <a:lnTo>
                        <a:pt x="1114" y="952"/>
                      </a:lnTo>
                      <a:lnTo>
                        <a:pt x="1175" y="906"/>
                      </a:lnTo>
                      <a:lnTo>
                        <a:pt x="1235" y="859"/>
                      </a:lnTo>
                      <a:lnTo>
                        <a:pt x="1295" y="811"/>
                      </a:lnTo>
                      <a:lnTo>
                        <a:pt x="1355" y="762"/>
                      </a:lnTo>
                      <a:lnTo>
                        <a:pt x="1413" y="712"/>
                      </a:lnTo>
                      <a:lnTo>
                        <a:pt x="1471" y="662"/>
                      </a:lnTo>
                      <a:lnTo>
                        <a:pt x="1528" y="610"/>
                      </a:lnTo>
                      <a:lnTo>
                        <a:pt x="1585" y="558"/>
                      </a:lnTo>
                      <a:lnTo>
                        <a:pt x="1640" y="505"/>
                      </a:lnTo>
                      <a:lnTo>
                        <a:pt x="1695" y="452"/>
                      </a:lnTo>
                      <a:lnTo>
                        <a:pt x="1749" y="397"/>
                      </a:lnTo>
                      <a:lnTo>
                        <a:pt x="1802" y="342"/>
                      </a:lnTo>
                      <a:lnTo>
                        <a:pt x="1855" y="287"/>
                      </a:lnTo>
                      <a:lnTo>
                        <a:pt x="1907" y="231"/>
                      </a:lnTo>
                      <a:lnTo>
                        <a:pt x="1958" y="174"/>
                      </a:lnTo>
                      <a:lnTo>
                        <a:pt x="2008" y="117"/>
                      </a:lnTo>
                      <a:lnTo>
                        <a:pt x="2057" y="59"/>
                      </a:lnTo>
                      <a:lnTo>
                        <a:pt x="2105"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52">
                  <a:extLst>
                    <a:ext uri="{FF2B5EF4-FFF2-40B4-BE49-F238E27FC236}">
                      <a16:creationId xmlns:a16="http://schemas.microsoft.com/office/drawing/2014/main" id="{CE0098EB-5E1E-4D20-EAE3-4D02D7DDFFA7}"/>
                    </a:ext>
                  </a:extLst>
                </p:cNvPr>
                <p:cNvSpPr>
                  <a:spLocks noChangeAspect="1"/>
                </p:cNvSpPr>
                <p:nvPr/>
              </p:nvSpPr>
              <p:spPr bwMode="auto">
                <a:xfrm>
                  <a:off x="2151553" y="1598651"/>
                  <a:ext cx="1088136" cy="723996"/>
                </a:xfrm>
                <a:custGeom>
                  <a:avLst/>
                  <a:gdLst>
                    <a:gd name="T0" fmla="*/ 0 w 2540"/>
                    <a:gd name="T1" fmla="*/ 1690 h 1690"/>
                    <a:gd name="T2" fmla="*/ 61 w 2540"/>
                    <a:gd name="T3" fmla="*/ 1668 h 1690"/>
                    <a:gd name="T4" fmla="*/ 105 w 2540"/>
                    <a:gd name="T5" fmla="*/ 1652 h 1690"/>
                    <a:gd name="T6" fmla="*/ 148 w 2540"/>
                    <a:gd name="T7" fmla="*/ 1635 h 1690"/>
                    <a:gd name="T8" fmla="*/ 191 w 2540"/>
                    <a:gd name="T9" fmla="*/ 1618 h 1690"/>
                    <a:gd name="T10" fmla="*/ 234 w 2540"/>
                    <a:gd name="T11" fmla="*/ 1600 h 1690"/>
                    <a:gd name="T12" fmla="*/ 277 w 2540"/>
                    <a:gd name="T13" fmla="*/ 1581 h 1690"/>
                    <a:gd name="T14" fmla="*/ 319 w 2540"/>
                    <a:gd name="T15" fmla="*/ 1562 h 1690"/>
                    <a:gd name="T16" fmla="*/ 354 w 2540"/>
                    <a:gd name="T17" fmla="*/ 1545 h 1690"/>
                    <a:gd name="T18" fmla="*/ 389 w 2540"/>
                    <a:gd name="T19" fmla="*/ 1527 h 1690"/>
                    <a:gd name="T20" fmla="*/ 423 w 2540"/>
                    <a:gd name="T21" fmla="*/ 1509 h 1690"/>
                    <a:gd name="T22" fmla="*/ 456 w 2540"/>
                    <a:gd name="T23" fmla="*/ 1489 h 1690"/>
                    <a:gd name="T24" fmla="*/ 489 w 2540"/>
                    <a:gd name="T25" fmla="*/ 1469 h 1690"/>
                    <a:gd name="T26" fmla="*/ 522 w 2540"/>
                    <a:gd name="T27" fmla="*/ 1447 h 1690"/>
                    <a:gd name="T28" fmla="*/ 554 w 2540"/>
                    <a:gd name="T29" fmla="*/ 1425 h 1690"/>
                    <a:gd name="T30" fmla="*/ 585 w 2540"/>
                    <a:gd name="T31" fmla="*/ 1403 h 1690"/>
                    <a:gd name="T32" fmla="*/ 617 w 2540"/>
                    <a:gd name="T33" fmla="*/ 1379 h 1690"/>
                    <a:gd name="T34" fmla="*/ 648 w 2540"/>
                    <a:gd name="T35" fmla="*/ 1356 h 1690"/>
                    <a:gd name="T36" fmla="*/ 678 w 2540"/>
                    <a:gd name="T37" fmla="*/ 1331 h 1690"/>
                    <a:gd name="T38" fmla="*/ 709 w 2540"/>
                    <a:gd name="T39" fmla="*/ 1307 h 1690"/>
                    <a:gd name="T40" fmla="*/ 739 w 2540"/>
                    <a:gd name="T41" fmla="*/ 1281 h 1690"/>
                    <a:gd name="T42" fmla="*/ 769 w 2540"/>
                    <a:gd name="T43" fmla="*/ 1256 h 1690"/>
                    <a:gd name="T44" fmla="*/ 798 w 2540"/>
                    <a:gd name="T45" fmla="*/ 1230 h 1690"/>
                    <a:gd name="T46" fmla="*/ 828 w 2540"/>
                    <a:gd name="T47" fmla="*/ 1204 h 1690"/>
                    <a:gd name="T48" fmla="*/ 857 w 2540"/>
                    <a:gd name="T49" fmla="*/ 1177 h 1690"/>
                    <a:gd name="T50" fmla="*/ 886 w 2540"/>
                    <a:gd name="T51" fmla="*/ 1151 h 1690"/>
                    <a:gd name="T52" fmla="*/ 915 w 2540"/>
                    <a:gd name="T53" fmla="*/ 1124 h 1690"/>
                    <a:gd name="T54" fmla="*/ 945 w 2540"/>
                    <a:gd name="T55" fmla="*/ 1097 h 1690"/>
                    <a:gd name="T56" fmla="*/ 974 w 2540"/>
                    <a:gd name="T57" fmla="*/ 1070 h 1690"/>
                    <a:gd name="T58" fmla="*/ 1003 w 2540"/>
                    <a:gd name="T59" fmla="*/ 1043 h 1690"/>
                    <a:gd name="T60" fmla="*/ 1032 w 2540"/>
                    <a:gd name="T61" fmla="*/ 1017 h 1690"/>
                    <a:gd name="T62" fmla="*/ 1061 w 2540"/>
                    <a:gd name="T63" fmla="*/ 990 h 1690"/>
                    <a:gd name="T64" fmla="*/ 1091 w 2540"/>
                    <a:gd name="T65" fmla="*/ 963 h 1690"/>
                    <a:gd name="T66" fmla="*/ 1120 w 2540"/>
                    <a:gd name="T67" fmla="*/ 937 h 1690"/>
                    <a:gd name="T68" fmla="*/ 1150 w 2540"/>
                    <a:gd name="T69" fmla="*/ 911 h 1690"/>
                    <a:gd name="T70" fmla="*/ 1180 w 2540"/>
                    <a:gd name="T71" fmla="*/ 886 h 1690"/>
                    <a:gd name="T72" fmla="*/ 1210 w 2540"/>
                    <a:gd name="T73" fmla="*/ 860 h 1690"/>
                    <a:gd name="T74" fmla="*/ 1240 w 2540"/>
                    <a:gd name="T75" fmla="*/ 835 h 1690"/>
                    <a:gd name="T76" fmla="*/ 1271 w 2540"/>
                    <a:gd name="T77" fmla="*/ 811 h 1690"/>
                    <a:gd name="T78" fmla="*/ 1302 w 2540"/>
                    <a:gd name="T79" fmla="*/ 787 h 1690"/>
                    <a:gd name="T80" fmla="*/ 1351 w 2540"/>
                    <a:gd name="T81" fmla="*/ 750 h 1690"/>
                    <a:gd name="T82" fmla="*/ 1401 w 2540"/>
                    <a:gd name="T83" fmla="*/ 712 h 1690"/>
                    <a:gd name="T84" fmla="*/ 1451 w 2540"/>
                    <a:gd name="T85" fmla="*/ 675 h 1690"/>
                    <a:gd name="T86" fmla="*/ 1500 w 2540"/>
                    <a:gd name="T87" fmla="*/ 638 h 1690"/>
                    <a:gd name="T88" fmla="*/ 1550 w 2540"/>
                    <a:gd name="T89" fmla="*/ 601 h 1690"/>
                    <a:gd name="T90" fmla="*/ 1600 w 2540"/>
                    <a:gd name="T91" fmla="*/ 565 h 1690"/>
                    <a:gd name="T92" fmla="*/ 1650 w 2540"/>
                    <a:gd name="T93" fmla="*/ 528 h 1690"/>
                    <a:gd name="T94" fmla="*/ 1675 w 2540"/>
                    <a:gd name="T95" fmla="*/ 510 h 1690"/>
                    <a:gd name="T96" fmla="*/ 1700 w 2540"/>
                    <a:gd name="T97" fmla="*/ 492 h 1690"/>
                    <a:gd name="T98" fmla="*/ 1726 w 2540"/>
                    <a:gd name="T99" fmla="*/ 474 h 1690"/>
                    <a:gd name="T100" fmla="*/ 1751 w 2540"/>
                    <a:gd name="T101" fmla="*/ 456 h 1690"/>
                    <a:gd name="T102" fmla="*/ 1776 w 2540"/>
                    <a:gd name="T103" fmla="*/ 438 h 1690"/>
                    <a:gd name="T104" fmla="*/ 1889 w 2540"/>
                    <a:gd name="T105" fmla="*/ 350 h 1690"/>
                    <a:gd name="T106" fmla="*/ 1979 w 2540"/>
                    <a:gd name="T107" fmla="*/ 286 h 1690"/>
                    <a:gd name="T108" fmla="*/ 2107 w 2540"/>
                    <a:gd name="T109" fmla="*/ 208 h 1690"/>
                    <a:gd name="T110" fmla="*/ 2188 w 2540"/>
                    <a:gd name="T111" fmla="*/ 167 h 1690"/>
                    <a:gd name="T112" fmla="*/ 2269 w 2540"/>
                    <a:gd name="T113" fmla="*/ 127 h 1690"/>
                    <a:gd name="T114" fmla="*/ 2351 w 2540"/>
                    <a:gd name="T115" fmla="*/ 88 h 1690"/>
                    <a:gd name="T116" fmla="*/ 2434 w 2540"/>
                    <a:gd name="T117" fmla="*/ 49 h 1690"/>
                    <a:gd name="T118" fmla="*/ 2540 w 2540"/>
                    <a:gd name="T119" fmla="*/ 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0" h="1690">
                      <a:moveTo>
                        <a:pt x="0" y="1690"/>
                      </a:moveTo>
                      <a:lnTo>
                        <a:pt x="61" y="1668"/>
                      </a:lnTo>
                      <a:lnTo>
                        <a:pt x="105" y="1652"/>
                      </a:lnTo>
                      <a:lnTo>
                        <a:pt x="148" y="1635"/>
                      </a:lnTo>
                      <a:lnTo>
                        <a:pt x="191" y="1618"/>
                      </a:lnTo>
                      <a:lnTo>
                        <a:pt x="234" y="1600"/>
                      </a:lnTo>
                      <a:lnTo>
                        <a:pt x="277" y="1581"/>
                      </a:lnTo>
                      <a:lnTo>
                        <a:pt x="319" y="1562"/>
                      </a:lnTo>
                      <a:lnTo>
                        <a:pt x="354" y="1545"/>
                      </a:lnTo>
                      <a:lnTo>
                        <a:pt x="389" y="1527"/>
                      </a:lnTo>
                      <a:lnTo>
                        <a:pt x="423" y="1509"/>
                      </a:lnTo>
                      <a:lnTo>
                        <a:pt x="456" y="1489"/>
                      </a:lnTo>
                      <a:lnTo>
                        <a:pt x="489" y="1469"/>
                      </a:lnTo>
                      <a:lnTo>
                        <a:pt x="522" y="1447"/>
                      </a:lnTo>
                      <a:lnTo>
                        <a:pt x="554" y="1425"/>
                      </a:lnTo>
                      <a:lnTo>
                        <a:pt x="585" y="1403"/>
                      </a:lnTo>
                      <a:lnTo>
                        <a:pt x="617" y="1379"/>
                      </a:lnTo>
                      <a:lnTo>
                        <a:pt x="648" y="1356"/>
                      </a:lnTo>
                      <a:lnTo>
                        <a:pt x="678" y="1331"/>
                      </a:lnTo>
                      <a:lnTo>
                        <a:pt x="709" y="1307"/>
                      </a:lnTo>
                      <a:lnTo>
                        <a:pt x="739" y="1281"/>
                      </a:lnTo>
                      <a:lnTo>
                        <a:pt x="769" y="1256"/>
                      </a:lnTo>
                      <a:lnTo>
                        <a:pt x="798" y="1230"/>
                      </a:lnTo>
                      <a:lnTo>
                        <a:pt x="828" y="1204"/>
                      </a:lnTo>
                      <a:lnTo>
                        <a:pt x="857" y="1177"/>
                      </a:lnTo>
                      <a:lnTo>
                        <a:pt x="886" y="1151"/>
                      </a:lnTo>
                      <a:lnTo>
                        <a:pt x="915" y="1124"/>
                      </a:lnTo>
                      <a:lnTo>
                        <a:pt x="945" y="1097"/>
                      </a:lnTo>
                      <a:lnTo>
                        <a:pt x="974" y="1070"/>
                      </a:lnTo>
                      <a:lnTo>
                        <a:pt x="1003" y="1043"/>
                      </a:lnTo>
                      <a:lnTo>
                        <a:pt x="1032" y="1017"/>
                      </a:lnTo>
                      <a:lnTo>
                        <a:pt x="1061" y="990"/>
                      </a:lnTo>
                      <a:lnTo>
                        <a:pt x="1091" y="963"/>
                      </a:lnTo>
                      <a:lnTo>
                        <a:pt x="1120" y="937"/>
                      </a:lnTo>
                      <a:lnTo>
                        <a:pt x="1150" y="911"/>
                      </a:lnTo>
                      <a:lnTo>
                        <a:pt x="1180" y="886"/>
                      </a:lnTo>
                      <a:lnTo>
                        <a:pt x="1210" y="860"/>
                      </a:lnTo>
                      <a:lnTo>
                        <a:pt x="1240" y="835"/>
                      </a:lnTo>
                      <a:lnTo>
                        <a:pt x="1271" y="811"/>
                      </a:lnTo>
                      <a:lnTo>
                        <a:pt x="1302" y="787"/>
                      </a:lnTo>
                      <a:lnTo>
                        <a:pt x="1351" y="750"/>
                      </a:lnTo>
                      <a:lnTo>
                        <a:pt x="1401" y="712"/>
                      </a:lnTo>
                      <a:lnTo>
                        <a:pt x="1451" y="675"/>
                      </a:lnTo>
                      <a:lnTo>
                        <a:pt x="1500" y="638"/>
                      </a:lnTo>
                      <a:lnTo>
                        <a:pt x="1550" y="601"/>
                      </a:lnTo>
                      <a:lnTo>
                        <a:pt x="1600" y="565"/>
                      </a:lnTo>
                      <a:lnTo>
                        <a:pt x="1650" y="528"/>
                      </a:lnTo>
                      <a:lnTo>
                        <a:pt x="1675" y="510"/>
                      </a:lnTo>
                      <a:lnTo>
                        <a:pt x="1700" y="492"/>
                      </a:lnTo>
                      <a:lnTo>
                        <a:pt x="1726" y="474"/>
                      </a:lnTo>
                      <a:lnTo>
                        <a:pt x="1751" y="456"/>
                      </a:lnTo>
                      <a:lnTo>
                        <a:pt x="1776" y="438"/>
                      </a:lnTo>
                      <a:lnTo>
                        <a:pt x="1889" y="350"/>
                      </a:lnTo>
                      <a:lnTo>
                        <a:pt x="1979" y="286"/>
                      </a:lnTo>
                      <a:lnTo>
                        <a:pt x="2107" y="208"/>
                      </a:lnTo>
                      <a:lnTo>
                        <a:pt x="2188" y="167"/>
                      </a:lnTo>
                      <a:lnTo>
                        <a:pt x="2269" y="127"/>
                      </a:lnTo>
                      <a:lnTo>
                        <a:pt x="2351" y="88"/>
                      </a:lnTo>
                      <a:lnTo>
                        <a:pt x="2434" y="49"/>
                      </a:lnTo>
                      <a:lnTo>
                        <a:pt x="2540"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47" name="Group 46">
            <a:extLst>
              <a:ext uri="{FF2B5EF4-FFF2-40B4-BE49-F238E27FC236}">
                <a16:creationId xmlns:a16="http://schemas.microsoft.com/office/drawing/2014/main" id="{1E9A7764-A68A-795F-60E2-9DD43C4EF408}"/>
              </a:ext>
            </a:extLst>
          </p:cNvPr>
          <p:cNvGrpSpPr>
            <a:grpSpLocks noChangeAspect="1"/>
          </p:cNvGrpSpPr>
          <p:nvPr/>
        </p:nvGrpSpPr>
        <p:grpSpPr>
          <a:xfrm>
            <a:off x="6564126" y="3863186"/>
            <a:ext cx="4114800" cy="2819048"/>
            <a:chOff x="6240463" y="469900"/>
            <a:chExt cx="5167313" cy="3540125"/>
          </a:xfrm>
        </p:grpSpPr>
        <p:sp>
          <p:nvSpPr>
            <p:cNvPr id="59" name="Line 66">
              <a:extLst>
                <a:ext uri="{FF2B5EF4-FFF2-40B4-BE49-F238E27FC236}">
                  <a16:creationId xmlns:a16="http://schemas.microsoft.com/office/drawing/2014/main" id="{594FB15A-8350-D716-1271-28EBB17C7B66}"/>
                </a:ext>
              </a:extLst>
            </p:cNvPr>
            <p:cNvSpPr>
              <a:spLocks noChangeShapeType="1"/>
            </p:cNvSpPr>
            <p:nvPr/>
          </p:nvSpPr>
          <p:spPr bwMode="auto">
            <a:xfrm flipV="1">
              <a:off x="9428163" y="1603375"/>
              <a:ext cx="0" cy="477031"/>
            </a:xfrm>
            <a:prstGeom prst="line">
              <a:avLst/>
            </a:prstGeom>
            <a:noFill/>
            <a:ln w="7938">
              <a:solidFill>
                <a:srgbClr val="000000"/>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69">
              <a:extLst>
                <a:ext uri="{FF2B5EF4-FFF2-40B4-BE49-F238E27FC236}">
                  <a16:creationId xmlns:a16="http://schemas.microsoft.com/office/drawing/2014/main" id="{BEFB0855-3C72-C8B8-E840-62CD70728A5A}"/>
                </a:ext>
              </a:extLst>
            </p:cNvPr>
            <p:cNvSpPr>
              <a:spLocks noChangeShapeType="1"/>
            </p:cNvSpPr>
            <p:nvPr/>
          </p:nvSpPr>
          <p:spPr bwMode="auto">
            <a:xfrm flipV="1">
              <a:off x="8885238" y="1135062"/>
              <a:ext cx="0" cy="1104633"/>
            </a:xfrm>
            <a:prstGeom prst="line">
              <a:avLst/>
            </a:prstGeom>
            <a:noFill/>
            <a:ln w="7938">
              <a:solidFill>
                <a:srgbClr val="000000"/>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70">
              <a:extLst>
                <a:ext uri="{FF2B5EF4-FFF2-40B4-BE49-F238E27FC236}">
                  <a16:creationId xmlns:a16="http://schemas.microsoft.com/office/drawing/2014/main" id="{CC501DA5-727D-FB70-DC4D-CD9C92E70E67}"/>
                </a:ext>
              </a:extLst>
            </p:cNvPr>
            <p:cNvSpPr>
              <a:spLocks noChangeShapeType="1"/>
            </p:cNvSpPr>
            <p:nvPr/>
          </p:nvSpPr>
          <p:spPr bwMode="auto">
            <a:xfrm>
              <a:off x="8343901" y="1135063"/>
              <a:ext cx="0" cy="962025"/>
            </a:xfrm>
            <a:prstGeom prst="line">
              <a:avLst/>
            </a:prstGeom>
            <a:noFill/>
            <a:ln w="7938">
              <a:solidFill>
                <a:srgbClr val="000000"/>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73">
              <a:extLst>
                <a:ext uri="{FF2B5EF4-FFF2-40B4-BE49-F238E27FC236}">
                  <a16:creationId xmlns:a16="http://schemas.microsoft.com/office/drawing/2014/main" id="{F96139B5-0AB3-B0A5-C362-0521AEAE4AFC}"/>
                </a:ext>
              </a:extLst>
            </p:cNvPr>
            <p:cNvSpPr>
              <a:spLocks noChangeShapeType="1"/>
            </p:cNvSpPr>
            <p:nvPr/>
          </p:nvSpPr>
          <p:spPr bwMode="auto">
            <a:xfrm>
              <a:off x="7802563" y="1314450"/>
              <a:ext cx="0" cy="962025"/>
            </a:xfrm>
            <a:prstGeom prst="line">
              <a:avLst/>
            </a:prstGeom>
            <a:noFill/>
            <a:ln w="7938">
              <a:solidFill>
                <a:srgbClr val="000000"/>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Line 75">
              <a:extLst>
                <a:ext uri="{FF2B5EF4-FFF2-40B4-BE49-F238E27FC236}">
                  <a16:creationId xmlns:a16="http://schemas.microsoft.com/office/drawing/2014/main" id="{28606CC4-4565-1E24-0B9C-A2ED38CB036F}"/>
                </a:ext>
              </a:extLst>
            </p:cNvPr>
            <p:cNvSpPr>
              <a:spLocks noChangeShapeType="1"/>
            </p:cNvSpPr>
            <p:nvPr/>
          </p:nvSpPr>
          <p:spPr bwMode="auto">
            <a:xfrm flipH="1">
              <a:off x="7802563" y="2097088"/>
              <a:ext cx="541338" cy="179387"/>
            </a:xfrm>
            <a:prstGeom prst="line">
              <a:avLst/>
            </a:prstGeom>
            <a:noFill/>
            <a:ln w="7938">
              <a:solidFill>
                <a:srgbClr val="000000"/>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Line 76">
              <a:extLst>
                <a:ext uri="{FF2B5EF4-FFF2-40B4-BE49-F238E27FC236}">
                  <a16:creationId xmlns:a16="http://schemas.microsoft.com/office/drawing/2014/main" id="{8F85A2EE-D947-8DBE-349D-BB505C5854C1}"/>
                </a:ext>
              </a:extLst>
            </p:cNvPr>
            <p:cNvSpPr>
              <a:spLocks noChangeShapeType="1"/>
            </p:cNvSpPr>
            <p:nvPr/>
          </p:nvSpPr>
          <p:spPr bwMode="auto">
            <a:xfrm>
              <a:off x="7261226" y="1660525"/>
              <a:ext cx="0" cy="366713"/>
            </a:xfrm>
            <a:prstGeom prst="line">
              <a:avLst/>
            </a:prstGeom>
            <a:noFill/>
            <a:ln w="7938">
              <a:solidFill>
                <a:srgbClr val="000000"/>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2" name="Line 72">
              <a:extLst>
                <a:ext uri="{FF2B5EF4-FFF2-40B4-BE49-F238E27FC236}">
                  <a16:creationId xmlns:a16="http://schemas.microsoft.com/office/drawing/2014/main" id="{8BCB53E9-68F5-BBD4-8ADC-170C17F301B9}"/>
                </a:ext>
              </a:extLst>
            </p:cNvPr>
            <p:cNvSpPr>
              <a:spLocks noChangeShapeType="1"/>
            </p:cNvSpPr>
            <p:nvPr/>
          </p:nvSpPr>
          <p:spPr bwMode="auto">
            <a:xfrm>
              <a:off x="8345908" y="2105806"/>
              <a:ext cx="0" cy="267781"/>
            </a:xfrm>
            <a:prstGeom prst="line">
              <a:avLst/>
            </a:prstGeom>
            <a:noFill/>
            <a:ln w="7938">
              <a:solidFill>
                <a:srgbClr val="000000"/>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48" name="Group 47">
              <a:extLst>
                <a:ext uri="{FF2B5EF4-FFF2-40B4-BE49-F238E27FC236}">
                  <a16:creationId xmlns:a16="http://schemas.microsoft.com/office/drawing/2014/main" id="{0EF6D0F6-9BFC-8C3B-16A3-459A95042512}"/>
                </a:ext>
              </a:extLst>
            </p:cNvPr>
            <p:cNvGrpSpPr/>
            <p:nvPr/>
          </p:nvGrpSpPr>
          <p:grpSpPr>
            <a:xfrm>
              <a:off x="6719888" y="1555750"/>
              <a:ext cx="3790951" cy="2454275"/>
              <a:chOff x="6719888" y="1555750"/>
              <a:chExt cx="3790951" cy="2454275"/>
            </a:xfrm>
          </p:grpSpPr>
          <p:sp>
            <p:nvSpPr>
              <p:cNvPr id="274" name="Freeform 90">
                <a:extLst>
                  <a:ext uri="{FF2B5EF4-FFF2-40B4-BE49-F238E27FC236}">
                    <a16:creationId xmlns:a16="http://schemas.microsoft.com/office/drawing/2014/main" id="{0AA8C5ED-0445-5C82-95B6-07241ACB185D}"/>
                  </a:ext>
                </a:extLst>
              </p:cNvPr>
              <p:cNvSpPr>
                <a:spLocks/>
              </p:cNvSpPr>
              <p:nvPr/>
            </p:nvSpPr>
            <p:spPr bwMode="auto">
              <a:xfrm>
                <a:off x="6719888" y="2008188"/>
                <a:ext cx="541338" cy="985837"/>
              </a:xfrm>
              <a:custGeom>
                <a:avLst/>
                <a:gdLst>
                  <a:gd name="T0" fmla="*/ 0 w 341"/>
                  <a:gd name="T1" fmla="*/ 16 h 621"/>
                  <a:gd name="T2" fmla="*/ 0 w 341"/>
                  <a:gd name="T3" fmla="*/ 621 h 621"/>
                  <a:gd name="T4" fmla="*/ 341 w 341"/>
                  <a:gd name="T5" fmla="*/ 386 h 621"/>
                  <a:gd name="T6" fmla="*/ 341 w 341"/>
                  <a:gd name="T7" fmla="*/ 12 h 621"/>
                  <a:gd name="T8" fmla="*/ 317 w 341"/>
                  <a:gd name="T9" fmla="*/ 7 h 621"/>
                  <a:gd name="T10" fmla="*/ 238 w 341"/>
                  <a:gd name="T11" fmla="*/ 0 h 621"/>
                  <a:gd name="T12" fmla="*/ 158 w 341"/>
                  <a:gd name="T13" fmla="*/ 0 h 621"/>
                  <a:gd name="T14" fmla="*/ 78 w 341"/>
                  <a:gd name="T15" fmla="*/ 6 h 621"/>
                  <a:gd name="T16" fmla="*/ 0 w 341"/>
                  <a:gd name="T17" fmla="*/ 16 h 621"/>
                  <a:gd name="T18" fmla="*/ 0 w 341"/>
                  <a:gd name="T19" fmla="*/ 1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 h="621">
                    <a:moveTo>
                      <a:pt x="0" y="16"/>
                    </a:moveTo>
                    <a:lnTo>
                      <a:pt x="0" y="621"/>
                    </a:lnTo>
                    <a:lnTo>
                      <a:pt x="341" y="386"/>
                    </a:lnTo>
                    <a:lnTo>
                      <a:pt x="341" y="12"/>
                    </a:lnTo>
                    <a:lnTo>
                      <a:pt x="317" y="7"/>
                    </a:lnTo>
                    <a:lnTo>
                      <a:pt x="238" y="0"/>
                    </a:lnTo>
                    <a:lnTo>
                      <a:pt x="158" y="0"/>
                    </a:lnTo>
                    <a:lnTo>
                      <a:pt x="78" y="6"/>
                    </a:lnTo>
                    <a:lnTo>
                      <a:pt x="0" y="16"/>
                    </a:lnTo>
                    <a:lnTo>
                      <a:pt x="0" y="16"/>
                    </a:lnTo>
                    <a:close/>
                  </a:path>
                </a:pathLst>
              </a:custGeom>
              <a:solidFill>
                <a:srgbClr val="F8CBA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91">
                <a:extLst>
                  <a:ext uri="{FF2B5EF4-FFF2-40B4-BE49-F238E27FC236}">
                    <a16:creationId xmlns:a16="http://schemas.microsoft.com/office/drawing/2014/main" id="{869EE096-A44C-E5FA-BCDB-EAEAF7FF692C}"/>
                  </a:ext>
                </a:extLst>
              </p:cNvPr>
              <p:cNvSpPr>
                <a:spLocks/>
              </p:cNvSpPr>
              <p:nvPr/>
            </p:nvSpPr>
            <p:spPr bwMode="auto">
              <a:xfrm>
                <a:off x="7802563" y="2278063"/>
                <a:ext cx="541338" cy="1254125"/>
              </a:xfrm>
              <a:custGeom>
                <a:avLst/>
                <a:gdLst>
                  <a:gd name="T0" fmla="*/ 0 w 341"/>
                  <a:gd name="T1" fmla="*/ 0 h 790"/>
                  <a:gd name="T2" fmla="*/ 0 w 341"/>
                  <a:gd name="T3" fmla="*/ 790 h 790"/>
                  <a:gd name="T4" fmla="*/ 341 w 341"/>
                  <a:gd name="T5" fmla="*/ 639 h 790"/>
                  <a:gd name="T6" fmla="*/ 341 w 341"/>
                  <a:gd name="T7" fmla="*/ 63 h 790"/>
                  <a:gd name="T8" fmla="*/ 276 w 341"/>
                  <a:gd name="T9" fmla="*/ 67 h 790"/>
                  <a:gd name="T10" fmla="*/ 192 w 341"/>
                  <a:gd name="T11" fmla="*/ 67 h 790"/>
                  <a:gd name="T12" fmla="*/ 151 w 341"/>
                  <a:gd name="T13" fmla="*/ 63 h 790"/>
                  <a:gd name="T14" fmla="*/ 110 w 341"/>
                  <a:gd name="T15" fmla="*/ 55 h 790"/>
                  <a:gd name="T16" fmla="*/ 79 w 341"/>
                  <a:gd name="T17" fmla="*/ 45 h 790"/>
                  <a:gd name="T18" fmla="*/ 50 w 341"/>
                  <a:gd name="T19" fmla="*/ 32 h 790"/>
                  <a:gd name="T20" fmla="*/ 0 w 341"/>
                  <a:gd name="T21"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790">
                    <a:moveTo>
                      <a:pt x="0" y="0"/>
                    </a:moveTo>
                    <a:lnTo>
                      <a:pt x="0" y="790"/>
                    </a:lnTo>
                    <a:lnTo>
                      <a:pt x="341" y="639"/>
                    </a:lnTo>
                    <a:lnTo>
                      <a:pt x="341" y="63"/>
                    </a:lnTo>
                    <a:lnTo>
                      <a:pt x="276" y="67"/>
                    </a:lnTo>
                    <a:lnTo>
                      <a:pt x="192" y="67"/>
                    </a:lnTo>
                    <a:lnTo>
                      <a:pt x="151" y="63"/>
                    </a:lnTo>
                    <a:lnTo>
                      <a:pt x="110" y="55"/>
                    </a:lnTo>
                    <a:lnTo>
                      <a:pt x="79" y="45"/>
                    </a:lnTo>
                    <a:lnTo>
                      <a:pt x="50" y="32"/>
                    </a:lnTo>
                    <a:lnTo>
                      <a:pt x="0" y="0"/>
                    </a:lnTo>
                    <a:close/>
                  </a:path>
                </a:pathLst>
              </a:custGeom>
              <a:solidFill>
                <a:srgbClr val="C55A1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Freeform 92">
                <a:extLst>
                  <a:ext uri="{FF2B5EF4-FFF2-40B4-BE49-F238E27FC236}">
                    <a16:creationId xmlns:a16="http://schemas.microsoft.com/office/drawing/2014/main" id="{F79BCB36-0432-87A0-39AD-E41A33AC383B}"/>
                  </a:ext>
                </a:extLst>
              </p:cNvPr>
              <p:cNvSpPr>
                <a:spLocks/>
              </p:cNvSpPr>
              <p:nvPr/>
            </p:nvSpPr>
            <p:spPr bwMode="auto">
              <a:xfrm>
                <a:off x="8885238" y="2209800"/>
                <a:ext cx="542925" cy="1323975"/>
              </a:xfrm>
              <a:custGeom>
                <a:avLst/>
                <a:gdLst>
                  <a:gd name="T0" fmla="*/ 342 w 342"/>
                  <a:gd name="T1" fmla="*/ 682 h 834"/>
                  <a:gd name="T2" fmla="*/ 342 w 342"/>
                  <a:gd name="T3" fmla="*/ 201 h 834"/>
                  <a:gd name="T4" fmla="*/ 90 w 342"/>
                  <a:gd name="T5" fmla="*/ 0 h 834"/>
                  <a:gd name="T6" fmla="*/ 82 w 342"/>
                  <a:gd name="T7" fmla="*/ 3 h 834"/>
                  <a:gd name="T8" fmla="*/ 0 w 342"/>
                  <a:gd name="T9" fmla="*/ 26 h 834"/>
                  <a:gd name="T10" fmla="*/ 0 w 342"/>
                  <a:gd name="T11" fmla="*/ 682 h 834"/>
                  <a:gd name="T12" fmla="*/ 0 w 342"/>
                  <a:gd name="T13" fmla="*/ 758 h 834"/>
                  <a:gd name="T14" fmla="*/ 342 w 342"/>
                  <a:gd name="T15" fmla="*/ 834 h 834"/>
                  <a:gd name="T16" fmla="*/ 342 w 342"/>
                  <a:gd name="T17" fmla="*/ 682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2" h="834">
                    <a:moveTo>
                      <a:pt x="342" y="682"/>
                    </a:moveTo>
                    <a:lnTo>
                      <a:pt x="342" y="201"/>
                    </a:lnTo>
                    <a:lnTo>
                      <a:pt x="90" y="0"/>
                    </a:lnTo>
                    <a:lnTo>
                      <a:pt x="82" y="3"/>
                    </a:lnTo>
                    <a:lnTo>
                      <a:pt x="0" y="26"/>
                    </a:lnTo>
                    <a:lnTo>
                      <a:pt x="0" y="682"/>
                    </a:lnTo>
                    <a:lnTo>
                      <a:pt x="0" y="758"/>
                    </a:lnTo>
                    <a:lnTo>
                      <a:pt x="342" y="834"/>
                    </a:lnTo>
                    <a:lnTo>
                      <a:pt x="342" y="682"/>
                    </a:lnTo>
                    <a:close/>
                  </a:path>
                </a:pathLst>
              </a:custGeom>
              <a:solidFill>
                <a:srgbClr val="BF7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7" name="Freeform 93">
                <a:extLst>
                  <a:ext uri="{FF2B5EF4-FFF2-40B4-BE49-F238E27FC236}">
                    <a16:creationId xmlns:a16="http://schemas.microsoft.com/office/drawing/2014/main" id="{93C01E37-541F-DF84-DA43-CDD32A989240}"/>
                  </a:ext>
                </a:extLst>
              </p:cNvPr>
              <p:cNvSpPr>
                <a:spLocks/>
              </p:cNvSpPr>
              <p:nvPr/>
            </p:nvSpPr>
            <p:spPr bwMode="auto">
              <a:xfrm>
                <a:off x="9428163" y="1849438"/>
                <a:ext cx="541338" cy="717550"/>
              </a:xfrm>
              <a:custGeom>
                <a:avLst/>
                <a:gdLst>
                  <a:gd name="T0" fmla="*/ 341 w 341"/>
                  <a:gd name="T1" fmla="*/ 452 h 452"/>
                  <a:gd name="T2" fmla="*/ 341 w 341"/>
                  <a:gd name="T3" fmla="*/ 228 h 452"/>
                  <a:gd name="T4" fmla="*/ 341 w 341"/>
                  <a:gd name="T5" fmla="*/ 0 h 452"/>
                  <a:gd name="T6" fmla="*/ 329 w 341"/>
                  <a:gd name="T7" fmla="*/ 6 h 452"/>
                  <a:gd name="T8" fmla="*/ 208 w 341"/>
                  <a:gd name="T9" fmla="*/ 65 h 452"/>
                  <a:gd name="T10" fmla="*/ 126 w 341"/>
                  <a:gd name="T11" fmla="*/ 100 h 452"/>
                  <a:gd name="T12" fmla="*/ 42 w 341"/>
                  <a:gd name="T13" fmla="*/ 132 h 452"/>
                  <a:gd name="T14" fmla="*/ 0 w 341"/>
                  <a:gd name="T15" fmla="*/ 146 h 452"/>
                  <a:gd name="T16" fmla="*/ 0 w 341"/>
                  <a:gd name="T17" fmla="*/ 228 h 452"/>
                  <a:gd name="T18" fmla="*/ 0 w 341"/>
                  <a:gd name="T19" fmla="*/ 428 h 452"/>
                  <a:gd name="T20" fmla="*/ 341 w 341"/>
                  <a:gd name="T21" fmla="*/ 45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452">
                    <a:moveTo>
                      <a:pt x="341" y="452"/>
                    </a:moveTo>
                    <a:lnTo>
                      <a:pt x="341" y="228"/>
                    </a:lnTo>
                    <a:lnTo>
                      <a:pt x="341" y="0"/>
                    </a:lnTo>
                    <a:lnTo>
                      <a:pt x="329" y="6"/>
                    </a:lnTo>
                    <a:lnTo>
                      <a:pt x="208" y="65"/>
                    </a:lnTo>
                    <a:lnTo>
                      <a:pt x="126" y="100"/>
                    </a:lnTo>
                    <a:lnTo>
                      <a:pt x="42" y="132"/>
                    </a:lnTo>
                    <a:lnTo>
                      <a:pt x="0" y="146"/>
                    </a:lnTo>
                    <a:lnTo>
                      <a:pt x="0" y="228"/>
                    </a:lnTo>
                    <a:lnTo>
                      <a:pt x="0" y="428"/>
                    </a:lnTo>
                    <a:lnTo>
                      <a:pt x="341" y="452"/>
                    </a:lnTo>
                    <a:close/>
                  </a:path>
                </a:pathLst>
              </a:custGeom>
              <a:solidFill>
                <a:srgbClr val="0099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Freeform 94">
                <a:extLst>
                  <a:ext uri="{FF2B5EF4-FFF2-40B4-BE49-F238E27FC236}">
                    <a16:creationId xmlns:a16="http://schemas.microsoft.com/office/drawing/2014/main" id="{EBA22B95-CCFF-A0B3-064B-F6A22CCF25A1}"/>
                  </a:ext>
                </a:extLst>
              </p:cNvPr>
              <p:cNvSpPr>
                <a:spLocks/>
              </p:cNvSpPr>
              <p:nvPr/>
            </p:nvSpPr>
            <p:spPr bwMode="auto">
              <a:xfrm>
                <a:off x="9969501" y="2455863"/>
                <a:ext cx="541338" cy="1317625"/>
              </a:xfrm>
              <a:custGeom>
                <a:avLst/>
                <a:gdLst>
                  <a:gd name="T0" fmla="*/ 341 w 341"/>
                  <a:gd name="T1" fmla="*/ 830 h 830"/>
                  <a:gd name="T2" fmla="*/ 341 w 341"/>
                  <a:gd name="T3" fmla="*/ 0 h 830"/>
                  <a:gd name="T4" fmla="*/ 0 w 341"/>
                  <a:gd name="T5" fmla="*/ 70 h 830"/>
                  <a:gd name="T6" fmla="*/ 0 w 341"/>
                  <a:gd name="T7" fmla="*/ 527 h 830"/>
                  <a:gd name="T8" fmla="*/ 0 w 341"/>
                  <a:gd name="T9" fmla="*/ 754 h 830"/>
                  <a:gd name="T10" fmla="*/ 341 w 341"/>
                  <a:gd name="T11" fmla="*/ 830 h 830"/>
                </a:gdLst>
                <a:ahLst/>
                <a:cxnLst>
                  <a:cxn ang="0">
                    <a:pos x="T0" y="T1"/>
                  </a:cxn>
                  <a:cxn ang="0">
                    <a:pos x="T2" y="T3"/>
                  </a:cxn>
                  <a:cxn ang="0">
                    <a:pos x="T4" y="T5"/>
                  </a:cxn>
                  <a:cxn ang="0">
                    <a:pos x="T6" y="T7"/>
                  </a:cxn>
                  <a:cxn ang="0">
                    <a:pos x="T8" y="T9"/>
                  </a:cxn>
                  <a:cxn ang="0">
                    <a:pos x="T10" y="T11"/>
                  </a:cxn>
                </a:cxnLst>
                <a:rect l="0" t="0" r="r" b="b"/>
                <a:pathLst>
                  <a:path w="341" h="830">
                    <a:moveTo>
                      <a:pt x="341" y="830"/>
                    </a:moveTo>
                    <a:lnTo>
                      <a:pt x="341" y="0"/>
                    </a:lnTo>
                    <a:lnTo>
                      <a:pt x="0" y="70"/>
                    </a:lnTo>
                    <a:lnTo>
                      <a:pt x="0" y="527"/>
                    </a:lnTo>
                    <a:lnTo>
                      <a:pt x="0" y="754"/>
                    </a:lnTo>
                    <a:lnTo>
                      <a:pt x="341" y="830"/>
                    </a:lnTo>
                    <a:close/>
                  </a:path>
                </a:pathLst>
              </a:custGeom>
              <a:solidFill>
                <a:srgbClr val="FF4F4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95">
                <a:extLst>
                  <a:ext uri="{FF2B5EF4-FFF2-40B4-BE49-F238E27FC236}">
                    <a16:creationId xmlns:a16="http://schemas.microsoft.com/office/drawing/2014/main" id="{79D81B5F-8FF3-C7AD-6469-F3CC3B519353}"/>
                  </a:ext>
                </a:extLst>
              </p:cNvPr>
              <p:cNvSpPr>
                <a:spLocks/>
              </p:cNvSpPr>
              <p:nvPr/>
            </p:nvSpPr>
            <p:spPr bwMode="auto">
              <a:xfrm>
                <a:off x="6719888" y="2620963"/>
                <a:ext cx="541338" cy="1389062"/>
              </a:xfrm>
              <a:custGeom>
                <a:avLst/>
                <a:gdLst>
                  <a:gd name="T0" fmla="*/ 0 w 341"/>
                  <a:gd name="T1" fmla="*/ 235 h 875"/>
                  <a:gd name="T2" fmla="*/ 0 w 341"/>
                  <a:gd name="T3" fmla="*/ 875 h 875"/>
                  <a:gd name="T4" fmla="*/ 341 w 341"/>
                  <a:gd name="T5" fmla="*/ 724 h 875"/>
                  <a:gd name="T6" fmla="*/ 341 w 341"/>
                  <a:gd name="T7" fmla="*/ 0 h 875"/>
                  <a:gd name="T8" fmla="*/ 0 w 341"/>
                  <a:gd name="T9" fmla="*/ 235 h 875"/>
                </a:gdLst>
                <a:ahLst/>
                <a:cxnLst>
                  <a:cxn ang="0">
                    <a:pos x="T0" y="T1"/>
                  </a:cxn>
                  <a:cxn ang="0">
                    <a:pos x="T2" y="T3"/>
                  </a:cxn>
                  <a:cxn ang="0">
                    <a:pos x="T4" y="T5"/>
                  </a:cxn>
                  <a:cxn ang="0">
                    <a:pos x="T6" y="T7"/>
                  </a:cxn>
                  <a:cxn ang="0">
                    <a:pos x="T8" y="T9"/>
                  </a:cxn>
                </a:cxnLst>
                <a:rect l="0" t="0" r="r" b="b"/>
                <a:pathLst>
                  <a:path w="341" h="875">
                    <a:moveTo>
                      <a:pt x="0" y="235"/>
                    </a:moveTo>
                    <a:lnTo>
                      <a:pt x="0" y="875"/>
                    </a:lnTo>
                    <a:lnTo>
                      <a:pt x="341" y="724"/>
                    </a:lnTo>
                    <a:lnTo>
                      <a:pt x="341" y="0"/>
                    </a:lnTo>
                    <a:lnTo>
                      <a:pt x="0" y="235"/>
                    </a:lnTo>
                    <a:close/>
                  </a:path>
                </a:pathLst>
              </a:custGeom>
              <a:solidFill>
                <a:srgbClr val="BF9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0" name="Freeform 96">
                <a:extLst>
                  <a:ext uri="{FF2B5EF4-FFF2-40B4-BE49-F238E27FC236}">
                    <a16:creationId xmlns:a16="http://schemas.microsoft.com/office/drawing/2014/main" id="{D36DD3A1-BBCD-41D3-DA38-DD62D54F18FC}"/>
                  </a:ext>
                </a:extLst>
              </p:cNvPr>
              <p:cNvSpPr>
                <a:spLocks/>
              </p:cNvSpPr>
              <p:nvPr/>
            </p:nvSpPr>
            <p:spPr bwMode="auto">
              <a:xfrm>
                <a:off x="7261226" y="2027238"/>
                <a:ext cx="539750" cy="593725"/>
              </a:xfrm>
              <a:custGeom>
                <a:avLst/>
                <a:gdLst>
                  <a:gd name="T0" fmla="*/ 0 w 340"/>
                  <a:gd name="T1" fmla="*/ 0 h 374"/>
                  <a:gd name="T2" fmla="*/ 0 w 340"/>
                  <a:gd name="T3" fmla="*/ 374 h 374"/>
                  <a:gd name="T4" fmla="*/ 340 w 340"/>
                  <a:gd name="T5" fmla="*/ 157 h 374"/>
                  <a:gd name="T6" fmla="*/ 335 w 340"/>
                  <a:gd name="T7" fmla="*/ 154 h 374"/>
                  <a:gd name="T8" fmla="*/ 281 w 340"/>
                  <a:gd name="T9" fmla="*/ 115 h 374"/>
                  <a:gd name="T10" fmla="*/ 253 w 340"/>
                  <a:gd name="T11" fmla="*/ 97 h 374"/>
                  <a:gd name="T12" fmla="*/ 223 w 340"/>
                  <a:gd name="T13" fmla="*/ 82 h 374"/>
                  <a:gd name="T14" fmla="*/ 163 w 340"/>
                  <a:gd name="T15" fmla="*/ 55 h 374"/>
                  <a:gd name="T16" fmla="*/ 102 w 340"/>
                  <a:gd name="T17" fmla="*/ 30 h 374"/>
                  <a:gd name="T18" fmla="*/ 40 w 340"/>
                  <a:gd name="T19" fmla="*/ 9 h 374"/>
                  <a:gd name="T20" fmla="*/ 0 w 340"/>
                  <a:gd name="T21"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74">
                    <a:moveTo>
                      <a:pt x="0" y="0"/>
                    </a:moveTo>
                    <a:lnTo>
                      <a:pt x="0" y="374"/>
                    </a:lnTo>
                    <a:lnTo>
                      <a:pt x="340" y="157"/>
                    </a:lnTo>
                    <a:lnTo>
                      <a:pt x="335" y="154"/>
                    </a:lnTo>
                    <a:lnTo>
                      <a:pt x="281" y="115"/>
                    </a:lnTo>
                    <a:lnTo>
                      <a:pt x="253" y="97"/>
                    </a:lnTo>
                    <a:lnTo>
                      <a:pt x="223" y="82"/>
                    </a:lnTo>
                    <a:lnTo>
                      <a:pt x="163" y="55"/>
                    </a:lnTo>
                    <a:lnTo>
                      <a:pt x="102" y="30"/>
                    </a:lnTo>
                    <a:lnTo>
                      <a:pt x="40" y="9"/>
                    </a:lnTo>
                    <a:lnTo>
                      <a:pt x="0" y="0"/>
                    </a:lnTo>
                    <a:close/>
                  </a:path>
                </a:pathLst>
              </a:custGeom>
              <a:solidFill>
                <a:srgbClr val="C5E0B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Freeform 97">
                <a:extLst>
                  <a:ext uri="{FF2B5EF4-FFF2-40B4-BE49-F238E27FC236}">
                    <a16:creationId xmlns:a16="http://schemas.microsoft.com/office/drawing/2014/main" id="{35C0BF28-1C32-41C6-6602-DCF25053C251}"/>
                  </a:ext>
                </a:extLst>
              </p:cNvPr>
              <p:cNvSpPr>
                <a:spLocks/>
              </p:cNvSpPr>
              <p:nvPr/>
            </p:nvSpPr>
            <p:spPr bwMode="auto">
              <a:xfrm>
                <a:off x="8343901" y="2251075"/>
                <a:ext cx="541338" cy="1162050"/>
              </a:xfrm>
              <a:custGeom>
                <a:avLst/>
                <a:gdLst>
                  <a:gd name="T0" fmla="*/ 341 w 341"/>
                  <a:gd name="T1" fmla="*/ 656 h 732"/>
                  <a:gd name="T2" fmla="*/ 341 w 341"/>
                  <a:gd name="T3" fmla="*/ 0 h 732"/>
                  <a:gd name="T4" fmla="*/ 289 w 341"/>
                  <a:gd name="T5" fmla="*/ 14 h 732"/>
                  <a:gd name="T6" fmla="*/ 243 w 341"/>
                  <a:gd name="T7" fmla="*/ 30 h 732"/>
                  <a:gd name="T8" fmla="*/ 196 w 341"/>
                  <a:gd name="T9" fmla="*/ 46 h 732"/>
                  <a:gd name="T10" fmla="*/ 149 w 341"/>
                  <a:gd name="T11" fmla="*/ 60 h 732"/>
                  <a:gd name="T12" fmla="*/ 101 w 341"/>
                  <a:gd name="T13" fmla="*/ 69 h 732"/>
                  <a:gd name="T14" fmla="*/ 18 w 341"/>
                  <a:gd name="T15" fmla="*/ 78 h 732"/>
                  <a:gd name="T16" fmla="*/ 0 w 341"/>
                  <a:gd name="T17" fmla="*/ 80 h 732"/>
                  <a:gd name="T18" fmla="*/ 0 w 341"/>
                  <a:gd name="T19" fmla="*/ 656 h 732"/>
                  <a:gd name="T20" fmla="*/ 341 w 341"/>
                  <a:gd name="T21" fmla="*/ 732 h 732"/>
                  <a:gd name="T22" fmla="*/ 341 w 341"/>
                  <a:gd name="T23" fmla="*/ 656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1" h="732">
                    <a:moveTo>
                      <a:pt x="341" y="656"/>
                    </a:moveTo>
                    <a:lnTo>
                      <a:pt x="341" y="0"/>
                    </a:lnTo>
                    <a:lnTo>
                      <a:pt x="289" y="14"/>
                    </a:lnTo>
                    <a:lnTo>
                      <a:pt x="243" y="30"/>
                    </a:lnTo>
                    <a:lnTo>
                      <a:pt x="196" y="46"/>
                    </a:lnTo>
                    <a:lnTo>
                      <a:pt x="149" y="60"/>
                    </a:lnTo>
                    <a:lnTo>
                      <a:pt x="101" y="69"/>
                    </a:lnTo>
                    <a:lnTo>
                      <a:pt x="18" y="78"/>
                    </a:lnTo>
                    <a:lnTo>
                      <a:pt x="0" y="80"/>
                    </a:lnTo>
                    <a:lnTo>
                      <a:pt x="0" y="656"/>
                    </a:lnTo>
                    <a:lnTo>
                      <a:pt x="341" y="732"/>
                    </a:lnTo>
                    <a:lnTo>
                      <a:pt x="341" y="656"/>
                    </a:lnTo>
                    <a:close/>
                  </a:path>
                </a:pathLst>
              </a:custGeom>
              <a:solidFill>
                <a:srgbClr val="00FFB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Freeform 98">
                <a:extLst>
                  <a:ext uri="{FF2B5EF4-FFF2-40B4-BE49-F238E27FC236}">
                    <a16:creationId xmlns:a16="http://schemas.microsoft.com/office/drawing/2014/main" id="{EDA05323-3E4C-1395-39AD-36836585D852}"/>
                  </a:ext>
                </a:extLst>
              </p:cNvPr>
              <p:cNvSpPr>
                <a:spLocks/>
              </p:cNvSpPr>
              <p:nvPr/>
            </p:nvSpPr>
            <p:spPr bwMode="auto">
              <a:xfrm>
                <a:off x="9028113" y="2081213"/>
                <a:ext cx="400050" cy="447675"/>
              </a:xfrm>
              <a:custGeom>
                <a:avLst/>
                <a:gdLst>
                  <a:gd name="T0" fmla="*/ 0 w 252"/>
                  <a:gd name="T1" fmla="*/ 81 h 282"/>
                  <a:gd name="T2" fmla="*/ 252 w 252"/>
                  <a:gd name="T3" fmla="*/ 282 h 282"/>
                  <a:gd name="T4" fmla="*/ 252 w 252"/>
                  <a:gd name="T5" fmla="*/ 82 h 282"/>
                  <a:gd name="T6" fmla="*/ 252 w 252"/>
                  <a:gd name="T7" fmla="*/ 0 h 282"/>
                  <a:gd name="T8" fmla="*/ 125 w 252"/>
                  <a:gd name="T9" fmla="*/ 44 h 282"/>
                  <a:gd name="T10" fmla="*/ 0 w 252"/>
                  <a:gd name="T11" fmla="*/ 81 h 282"/>
                </a:gdLst>
                <a:ahLst/>
                <a:cxnLst>
                  <a:cxn ang="0">
                    <a:pos x="T0" y="T1"/>
                  </a:cxn>
                  <a:cxn ang="0">
                    <a:pos x="T2" y="T3"/>
                  </a:cxn>
                  <a:cxn ang="0">
                    <a:pos x="T4" y="T5"/>
                  </a:cxn>
                  <a:cxn ang="0">
                    <a:pos x="T6" y="T7"/>
                  </a:cxn>
                  <a:cxn ang="0">
                    <a:pos x="T8" y="T9"/>
                  </a:cxn>
                  <a:cxn ang="0">
                    <a:pos x="T10" y="T11"/>
                  </a:cxn>
                </a:cxnLst>
                <a:rect l="0" t="0" r="r" b="b"/>
                <a:pathLst>
                  <a:path w="252" h="282">
                    <a:moveTo>
                      <a:pt x="0" y="81"/>
                    </a:moveTo>
                    <a:lnTo>
                      <a:pt x="252" y="282"/>
                    </a:lnTo>
                    <a:lnTo>
                      <a:pt x="252" y="82"/>
                    </a:lnTo>
                    <a:lnTo>
                      <a:pt x="252" y="0"/>
                    </a:lnTo>
                    <a:lnTo>
                      <a:pt x="125" y="44"/>
                    </a:lnTo>
                    <a:lnTo>
                      <a:pt x="0" y="81"/>
                    </a:lnTo>
                    <a:close/>
                  </a:path>
                </a:pathLst>
              </a:custGeom>
              <a:solidFill>
                <a:srgbClr val="CCC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Freeform 99">
                <a:extLst>
                  <a:ext uri="{FF2B5EF4-FFF2-40B4-BE49-F238E27FC236}">
                    <a16:creationId xmlns:a16="http://schemas.microsoft.com/office/drawing/2014/main" id="{26343A3E-090F-72DD-EEF9-CFF601951E87}"/>
                  </a:ext>
                </a:extLst>
              </p:cNvPr>
              <p:cNvSpPr>
                <a:spLocks/>
              </p:cNvSpPr>
              <p:nvPr/>
            </p:nvSpPr>
            <p:spPr bwMode="auto">
              <a:xfrm>
                <a:off x="9969501" y="1555750"/>
                <a:ext cx="541338" cy="1011237"/>
              </a:xfrm>
              <a:custGeom>
                <a:avLst/>
                <a:gdLst>
                  <a:gd name="T0" fmla="*/ 341 w 341"/>
                  <a:gd name="T1" fmla="*/ 567 h 637"/>
                  <a:gd name="T2" fmla="*/ 341 w 341"/>
                  <a:gd name="T3" fmla="*/ 0 h 637"/>
                  <a:gd name="T4" fmla="*/ 107 w 341"/>
                  <a:gd name="T5" fmla="*/ 130 h 637"/>
                  <a:gd name="T6" fmla="*/ 0 w 341"/>
                  <a:gd name="T7" fmla="*/ 185 h 637"/>
                  <a:gd name="T8" fmla="*/ 0 w 341"/>
                  <a:gd name="T9" fmla="*/ 413 h 637"/>
                  <a:gd name="T10" fmla="*/ 0 w 341"/>
                  <a:gd name="T11" fmla="*/ 637 h 637"/>
                  <a:gd name="T12" fmla="*/ 341 w 341"/>
                  <a:gd name="T13" fmla="*/ 567 h 637"/>
                </a:gdLst>
                <a:ahLst/>
                <a:cxnLst>
                  <a:cxn ang="0">
                    <a:pos x="T0" y="T1"/>
                  </a:cxn>
                  <a:cxn ang="0">
                    <a:pos x="T2" y="T3"/>
                  </a:cxn>
                  <a:cxn ang="0">
                    <a:pos x="T4" y="T5"/>
                  </a:cxn>
                  <a:cxn ang="0">
                    <a:pos x="T6" y="T7"/>
                  </a:cxn>
                  <a:cxn ang="0">
                    <a:pos x="T8" y="T9"/>
                  </a:cxn>
                  <a:cxn ang="0">
                    <a:pos x="T10" y="T11"/>
                  </a:cxn>
                  <a:cxn ang="0">
                    <a:pos x="T12" y="T13"/>
                  </a:cxn>
                </a:cxnLst>
                <a:rect l="0" t="0" r="r" b="b"/>
                <a:pathLst>
                  <a:path w="341" h="637">
                    <a:moveTo>
                      <a:pt x="341" y="567"/>
                    </a:moveTo>
                    <a:lnTo>
                      <a:pt x="341" y="0"/>
                    </a:lnTo>
                    <a:lnTo>
                      <a:pt x="107" y="130"/>
                    </a:lnTo>
                    <a:lnTo>
                      <a:pt x="0" y="185"/>
                    </a:lnTo>
                    <a:lnTo>
                      <a:pt x="0" y="413"/>
                    </a:lnTo>
                    <a:lnTo>
                      <a:pt x="0" y="637"/>
                    </a:lnTo>
                    <a:lnTo>
                      <a:pt x="341" y="567"/>
                    </a:lnTo>
                    <a:close/>
                  </a:path>
                </a:pathLst>
              </a:custGeom>
              <a:solidFill>
                <a:srgbClr val="C39BE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100">
                <a:extLst>
                  <a:ext uri="{FF2B5EF4-FFF2-40B4-BE49-F238E27FC236}">
                    <a16:creationId xmlns:a16="http://schemas.microsoft.com/office/drawing/2014/main" id="{A5D39820-E99A-2581-6764-5AE115AA49AE}"/>
                  </a:ext>
                </a:extLst>
              </p:cNvPr>
              <p:cNvSpPr>
                <a:spLocks/>
              </p:cNvSpPr>
              <p:nvPr/>
            </p:nvSpPr>
            <p:spPr bwMode="auto">
              <a:xfrm>
                <a:off x="9428163" y="2528888"/>
                <a:ext cx="541338" cy="1123950"/>
              </a:xfrm>
              <a:custGeom>
                <a:avLst/>
                <a:gdLst>
                  <a:gd name="T0" fmla="*/ 0 w 341"/>
                  <a:gd name="T1" fmla="*/ 481 h 708"/>
                  <a:gd name="T2" fmla="*/ 0 w 341"/>
                  <a:gd name="T3" fmla="*/ 633 h 708"/>
                  <a:gd name="T4" fmla="*/ 341 w 341"/>
                  <a:gd name="T5" fmla="*/ 708 h 708"/>
                  <a:gd name="T6" fmla="*/ 341 w 341"/>
                  <a:gd name="T7" fmla="*/ 481 h 708"/>
                  <a:gd name="T8" fmla="*/ 341 w 341"/>
                  <a:gd name="T9" fmla="*/ 24 h 708"/>
                  <a:gd name="T10" fmla="*/ 0 w 341"/>
                  <a:gd name="T11" fmla="*/ 0 h 708"/>
                  <a:gd name="T12" fmla="*/ 0 w 341"/>
                  <a:gd name="T13" fmla="*/ 481 h 708"/>
                </a:gdLst>
                <a:ahLst/>
                <a:cxnLst>
                  <a:cxn ang="0">
                    <a:pos x="T0" y="T1"/>
                  </a:cxn>
                  <a:cxn ang="0">
                    <a:pos x="T2" y="T3"/>
                  </a:cxn>
                  <a:cxn ang="0">
                    <a:pos x="T4" y="T5"/>
                  </a:cxn>
                  <a:cxn ang="0">
                    <a:pos x="T6" y="T7"/>
                  </a:cxn>
                  <a:cxn ang="0">
                    <a:pos x="T8" y="T9"/>
                  </a:cxn>
                  <a:cxn ang="0">
                    <a:pos x="T10" y="T11"/>
                  </a:cxn>
                  <a:cxn ang="0">
                    <a:pos x="T12" y="T13"/>
                  </a:cxn>
                </a:cxnLst>
                <a:rect l="0" t="0" r="r" b="b"/>
                <a:pathLst>
                  <a:path w="341" h="708">
                    <a:moveTo>
                      <a:pt x="0" y="481"/>
                    </a:moveTo>
                    <a:lnTo>
                      <a:pt x="0" y="633"/>
                    </a:lnTo>
                    <a:lnTo>
                      <a:pt x="341" y="708"/>
                    </a:lnTo>
                    <a:lnTo>
                      <a:pt x="341" y="481"/>
                    </a:lnTo>
                    <a:lnTo>
                      <a:pt x="341" y="24"/>
                    </a:lnTo>
                    <a:lnTo>
                      <a:pt x="0" y="0"/>
                    </a:lnTo>
                    <a:lnTo>
                      <a:pt x="0" y="481"/>
                    </a:lnTo>
                    <a:close/>
                  </a:path>
                </a:pathLst>
              </a:custGeom>
              <a:solidFill>
                <a:srgbClr val="FFBF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102">
                <a:extLst>
                  <a:ext uri="{FF2B5EF4-FFF2-40B4-BE49-F238E27FC236}">
                    <a16:creationId xmlns:a16="http://schemas.microsoft.com/office/drawing/2014/main" id="{5EDEC357-3676-F890-10FE-4FDF585E93AE}"/>
                  </a:ext>
                </a:extLst>
              </p:cNvPr>
              <p:cNvSpPr>
                <a:spLocks/>
              </p:cNvSpPr>
              <p:nvPr/>
            </p:nvSpPr>
            <p:spPr bwMode="auto">
              <a:xfrm>
                <a:off x="7261226" y="2276475"/>
                <a:ext cx="541338" cy="1493837"/>
              </a:xfrm>
              <a:custGeom>
                <a:avLst/>
                <a:gdLst>
                  <a:gd name="T0" fmla="*/ 0 w 341"/>
                  <a:gd name="T1" fmla="*/ 217 h 941"/>
                  <a:gd name="T2" fmla="*/ 0 w 341"/>
                  <a:gd name="T3" fmla="*/ 941 h 941"/>
                  <a:gd name="T4" fmla="*/ 341 w 341"/>
                  <a:gd name="T5" fmla="*/ 791 h 941"/>
                  <a:gd name="T6" fmla="*/ 341 w 341"/>
                  <a:gd name="T7" fmla="*/ 1 h 941"/>
                  <a:gd name="T8" fmla="*/ 340 w 341"/>
                  <a:gd name="T9" fmla="*/ 0 h 941"/>
                  <a:gd name="T10" fmla="*/ 0 w 341"/>
                  <a:gd name="T11" fmla="*/ 217 h 941"/>
                </a:gdLst>
                <a:ahLst/>
                <a:cxnLst>
                  <a:cxn ang="0">
                    <a:pos x="T0" y="T1"/>
                  </a:cxn>
                  <a:cxn ang="0">
                    <a:pos x="T2" y="T3"/>
                  </a:cxn>
                  <a:cxn ang="0">
                    <a:pos x="T4" y="T5"/>
                  </a:cxn>
                  <a:cxn ang="0">
                    <a:pos x="T6" y="T7"/>
                  </a:cxn>
                  <a:cxn ang="0">
                    <a:pos x="T8" y="T9"/>
                  </a:cxn>
                  <a:cxn ang="0">
                    <a:pos x="T10" y="T11"/>
                  </a:cxn>
                </a:cxnLst>
                <a:rect l="0" t="0" r="r" b="b"/>
                <a:pathLst>
                  <a:path w="341" h="941">
                    <a:moveTo>
                      <a:pt x="0" y="217"/>
                    </a:moveTo>
                    <a:lnTo>
                      <a:pt x="0" y="941"/>
                    </a:lnTo>
                    <a:lnTo>
                      <a:pt x="341" y="791"/>
                    </a:lnTo>
                    <a:lnTo>
                      <a:pt x="341" y="1"/>
                    </a:lnTo>
                    <a:lnTo>
                      <a:pt x="340" y="0"/>
                    </a:lnTo>
                    <a:lnTo>
                      <a:pt x="0" y="217"/>
                    </a:lnTo>
                    <a:close/>
                  </a:path>
                </a:pathLst>
              </a:custGeom>
              <a:solidFill>
                <a:srgbClr val="6CB41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9" name="Line 56">
              <a:extLst>
                <a:ext uri="{FF2B5EF4-FFF2-40B4-BE49-F238E27FC236}">
                  <a16:creationId xmlns:a16="http://schemas.microsoft.com/office/drawing/2014/main" id="{B499085F-F914-7BA9-0AE2-49EC6B426DBC}"/>
                </a:ext>
              </a:extLst>
            </p:cNvPr>
            <p:cNvSpPr>
              <a:spLocks noChangeShapeType="1"/>
            </p:cNvSpPr>
            <p:nvPr/>
          </p:nvSpPr>
          <p:spPr bwMode="auto">
            <a:xfrm>
              <a:off x="8343901" y="2097088"/>
              <a:ext cx="541338" cy="0"/>
            </a:xfrm>
            <a:prstGeom prst="line">
              <a:avLst/>
            </a:prstGeom>
            <a:noFill/>
            <a:ln w="7938">
              <a:solidFill>
                <a:srgbClr val="000000"/>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57">
              <a:extLst>
                <a:ext uri="{FF2B5EF4-FFF2-40B4-BE49-F238E27FC236}">
                  <a16:creationId xmlns:a16="http://schemas.microsoft.com/office/drawing/2014/main" id="{C15AEF0E-B111-C38D-A139-244DE78ED29A}"/>
                </a:ext>
              </a:extLst>
            </p:cNvPr>
            <p:cNvSpPr>
              <a:spLocks noChangeShapeType="1"/>
            </p:cNvSpPr>
            <p:nvPr/>
          </p:nvSpPr>
          <p:spPr bwMode="auto">
            <a:xfrm>
              <a:off x="9028112" y="2210718"/>
              <a:ext cx="400051" cy="318169"/>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58">
              <a:extLst>
                <a:ext uri="{FF2B5EF4-FFF2-40B4-BE49-F238E27FC236}">
                  <a16:creationId xmlns:a16="http://schemas.microsoft.com/office/drawing/2014/main" id="{5056121F-8E80-D580-3B92-D8E6A0EC87A2}"/>
                </a:ext>
              </a:extLst>
            </p:cNvPr>
            <p:cNvSpPr>
              <a:spLocks noChangeShapeType="1"/>
            </p:cNvSpPr>
            <p:nvPr/>
          </p:nvSpPr>
          <p:spPr bwMode="auto">
            <a:xfrm>
              <a:off x="9428163" y="2528888"/>
              <a:ext cx="541338"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59">
              <a:extLst>
                <a:ext uri="{FF2B5EF4-FFF2-40B4-BE49-F238E27FC236}">
                  <a16:creationId xmlns:a16="http://schemas.microsoft.com/office/drawing/2014/main" id="{64AFA329-1076-33EB-0FB2-156DAE774004}"/>
                </a:ext>
              </a:extLst>
            </p:cNvPr>
            <p:cNvSpPr>
              <a:spLocks noChangeShapeType="1"/>
            </p:cNvSpPr>
            <p:nvPr/>
          </p:nvSpPr>
          <p:spPr bwMode="auto">
            <a:xfrm flipV="1">
              <a:off x="9969501" y="2455863"/>
              <a:ext cx="541338" cy="1111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60">
              <a:extLst>
                <a:ext uri="{FF2B5EF4-FFF2-40B4-BE49-F238E27FC236}">
                  <a16:creationId xmlns:a16="http://schemas.microsoft.com/office/drawing/2014/main" id="{E2E10234-7277-E101-0812-6982E4B24794}"/>
                </a:ext>
              </a:extLst>
            </p:cNvPr>
            <p:cNvSpPr>
              <a:spLocks noChangeShapeType="1"/>
            </p:cNvSpPr>
            <p:nvPr/>
          </p:nvSpPr>
          <p:spPr bwMode="auto">
            <a:xfrm flipV="1">
              <a:off x="10510838" y="1555750"/>
              <a:ext cx="0" cy="900112"/>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61">
              <a:extLst>
                <a:ext uri="{FF2B5EF4-FFF2-40B4-BE49-F238E27FC236}">
                  <a16:creationId xmlns:a16="http://schemas.microsoft.com/office/drawing/2014/main" id="{E62C565E-A384-3541-C65E-F45E7597C362}"/>
                </a:ext>
              </a:extLst>
            </p:cNvPr>
            <p:cNvSpPr>
              <a:spLocks noChangeShapeType="1"/>
            </p:cNvSpPr>
            <p:nvPr/>
          </p:nvSpPr>
          <p:spPr bwMode="auto">
            <a:xfrm flipV="1">
              <a:off x="10510838" y="2455863"/>
              <a:ext cx="0" cy="13176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62">
              <a:extLst>
                <a:ext uri="{FF2B5EF4-FFF2-40B4-BE49-F238E27FC236}">
                  <a16:creationId xmlns:a16="http://schemas.microsoft.com/office/drawing/2014/main" id="{1507C299-9590-67C9-03D2-B4BE0F334CF9}"/>
                </a:ext>
              </a:extLst>
            </p:cNvPr>
            <p:cNvSpPr>
              <a:spLocks noChangeShapeType="1"/>
            </p:cNvSpPr>
            <p:nvPr/>
          </p:nvSpPr>
          <p:spPr bwMode="auto">
            <a:xfrm>
              <a:off x="9969501" y="1841890"/>
              <a:ext cx="0" cy="145058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63">
              <a:extLst>
                <a:ext uri="{FF2B5EF4-FFF2-40B4-BE49-F238E27FC236}">
                  <a16:creationId xmlns:a16="http://schemas.microsoft.com/office/drawing/2014/main" id="{2AA93837-458A-8F02-928F-E23872C80DA4}"/>
                </a:ext>
              </a:extLst>
            </p:cNvPr>
            <p:cNvSpPr>
              <a:spLocks noChangeShapeType="1"/>
            </p:cNvSpPr>
            <p:nvPr/>
          </p:nvSpPr>
          <p:spPr bwMode="auto">
            <a:xfrm flipV="1">
              <a:off x="9969501" y="1693862"/>
              <a:ext cx="0" cy="155575"/>
            </a:xfrm>
            <a:prstGeom prst="line">
              <a:avLst/>
            </a:prstGeom>
            <a:noFill/>
            <a:ln w="7938">
              <a:solidFill>
                <a:srgbClr val="000000"/>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64">
              <a:extLst>
                <a:ext uri="{FF2B5EF4-FFF2-40B4-BE49-F238E27FC236}">
                  <a16:creationId xmlns:a16="http://schemas.microsoft.com/office/drawing/2014/main" id="{E54317D9-6F9D-1987-4649-5FB3B0735358}"/>
                </a:ext>
              </a:extLst>
            </p:cNvPr>
            <p:cNvSpPr>
              <a:spLocks noChangeShapeType="1"/>
            </p:cNvSpPr>
            <p:nvPr/>
          </p:nvSpPr>
          <p:spPr bwMode="auto">
            <a:xfrm flipV="1">
              <a:off x="9969501" y="2566988"/>
              <a:ext cx="0" cy="10858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65">
              <a:extLst>
                <a:ext uri="{FF2B5EF4-FFF2-40B4-BE49-F238E27FC236}">
                  <a16:creationId xmlns:a16="http://schemas.microsoft.com/office/drawing/2014/main" id="{48AEC9DC-0A8D-48F2-029A-4C1BF32E8C94}"/>
                </a:ext>
              </a:extLst>
            </p:cNvPr>
            <p:cNvSpPr>
              <a:spLocks noChangeShapeType="1"/>
            </p:cNvSpPr>
            <p:nvPr/>
          </p:nvSpPr>
          <p:spPr bwMode="auto">
            <a:xfrm>
              <a:off x="9428163" y="2080406"/>
              <a:ext cx="0" cy="121206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67">
              <a:extLst>
                <a:ext uri="{FF2B5EF4-FFF2-40B4-BE49-F238E27FC236}">
                  <a16:creationId xmlns:a16="http://schemas.microsoft.com/office/drawing/2014/main" id="{264DD00C-924A-5A39-8A2C-6CD2E90D08B4}"/>
                </a:ext>
              </a:extLst>
            </p:cNvPr>
            <p:cNvSpPr>
              <a:spLocks noChangeShapeType="1"/>
            </p:cNvSpPr>
            <p:nvPr/>
          </p:nvSpPr>
          <p:spPr bwMode="auto">
            <a:xfrm flipV="1">
              <a:off x="9428163" y="2528888"/>
              <a:ext cx="0" cy="100488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68">
              <a:extLst>
                <a:ext uri="{FF2B5EF4-FFF2-40B4-BE49-F238E27FC236}">
                  <a16:creationId xmlns:a16="http://schemas.microsoft.com/office/drawing/2014/main" id="{C4A15F41-16DE-E5B7-01F8-1A144338125D}"/>
                </a:ext>
              </a:extLst>
            </p:cNvPr>
            <p:cNvSpPr>
              <a:spLocks noChangeShapeType="1"/>
            </p:cNvSpPr>
            <p:nvPr/>
          </p:nvSpPr>
          <p:spPr bwMode="auto">
            <a:xfrm>
              <a:off x="8885238" y="2211388"/>
              <a:ext cx="0" cy="1081087"/>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71">
              <a:extLst>
                <a:ext uri="{FF2B5EF4-FFF2-40B4-BE49-F238E27FC236}">
                  <a16:creationId xmlns:a16="http://schemas.microsoft.com/office/drawing/2014/main" id="{7073CE3D-9FCF-1D81-53B1-DAA9CA51C0EC}"/>
                </a:ext>
              </a:extLst>
            </p:cNvPr>
            <p:cNvSpPr>
              <a:spLocks noChangeShapeType="1"/>
            </p:cNvSpPr>
            <p:nvPr/>
          </p:nvSpPr>
          <p:spPr bwMode="auto">
            <a:xfrm flipV="1">
              <a:off x="8885238" y="2251075"/>
              <a:ext cx="0" cy="11620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72">
              <a:extLst>
                <a:ext uri="{FF2B5EF4-FFF2-40B4-BE49-F238E27FC236}">
                  <a16:creationId xmlns:a16="http://schemas.microsoft.com/office/drawing/2014/main" id="{DE2D344D-3F49-460F-BDD5-1DA0C822B116}"/>
                </a:ext>
              </a:extLst>
            </p:cNvPr>
            <p:cNvSpPr>
              <a:spLocks noChangeShapeType="1"/>
            </p:cNvSpPr>
            <p:nvPr/>
          </p:nvSpPr>
          <p:spPr bwMode="auto">
            <a:xfrm>
              <a:off x="8343901" y="2384425"/>
              <a:ext cx="0" cy="9080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Line 74">
              <a:extLst>
                <a:ext uri="{FF2B5EF4-FFF2-40B4-BE49-F238E27FC236}">
                  <a16:creationId xmlns:a16="http://schemas.microsoft.com/office/drawing/2014/main" id="{4584F948-6F55-CEF4-EDEB-10DC36EFCF80}"/>
                </a:ext>
              </a:extLst>
            </p:cNvPr>
            <p:cNvSpPr>
              <a:spLocks noChangeShapeType="1"/>
            </p:cNvSpPr>
            <p:nvPr/>
          </p:nvSpPr>
          <p:spPr bwMode="auto">
            <a:xfrm>
              <a:off x="6719888" y="2994025"/>
              <a:ext cx="0" cy="10160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Line 77">
              <a:extLst>
                <a:ext uri="{FF2B5EF4-FFF2-40B4-BE49-F238E27FC236}">
                  <a16:creationId xmlns:a16="http://schemas.microsoft.com/office/drawing/2014/main" id="{004348D6-C9FE-A3DA-647E-D94D3EFEAB93}"/>
                </a:ext>
              </a:extLst>
            </p:cNvPr>
            <p:cNvSpPr>
              <a:spLocks noChangeShapeType="1"/>
            </p:cNvSpPr>
            <p:nvPr/>
          </p:nvSpPr>
          <p:spPr bwMode="auto">
            <a:xfrm>
              <a:off x="6719888" y="2020888"/>
              <a:ext cx="0" cy="97313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Line 78">
              <a:extLst>
                <a:ext uri="{FF2B5EF4-FFF2-40B4-BE49-F238E27FC236}">
                  <a16:creationId xmlns:a16="http://schemas.microsoft.com/office/drawing/2014/main" id="{6A0C1E83-5DC1-6DD9-BCE1-FC3C77F96B4E}"/>
                </a:ext>
              </a:extLst>
            </p:cNvPr>
            <p:cNvSpPr>
              <a:spLocks noChangeShapeType="1"/>
            </p:cNvSpPr>
            <p:nvPr/>
          </p:nvSpPr>
          <p:spPr bwMode="auto">
            <a:xfrm>
              <a:off x="7261226" y="2027238"/>
              <a:ext cx="0" cy="17430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Line 79">
              <a:extLst>
                <a:ext uri="{FF2B5EF4-FFF2-40B4-BE49-F238E27FC236}">
                  <a16:creationId xmlns:a16="http://schemas.microsoft.com/office/drawing/2014/main" id="{94FDE750-CEF6-6DA9-F774-8FCD29A002DF}"/>
                </a:ext>
              </a:extLst>
            </p:cNvPr>
            <p:cNvSpPr>
              <a:spLocks noChangeShapeType="1"/>
            </p:cNvSpPr>
            <p:nvPr/>
          </p:nvSpPr>
          <p:spPr bwMode="auto">
            <a:xfrm flipH="1">
              <a:off x="7261226" y="2276475"/>
              <a:ext cx="541338" cy="34448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Line 80">
              <a:extLst>
                <a:ext uri="{FF2B5EF4-FFF2-40B4-BE49-F238E27FC236}">
                  <a16:creationId xmlns:a16="http://schemas.microsoft.com/office/drawing/2014/main" id="{E93D01F6-C958-2F14-CD24-62A242055AF8}"/>
                </a:ext>
              </a:extLst>
            </p:cNvPr>
            <p:cNvSpPr>
              <a:spLocks noChangeShapeType="1"/>
            </p:cNvSpPr>
            <p:nvPr/>
          </p:nvSpPr>
          <p:spPr bwMode="auto">
            <a:xfrm flipH="1">
              <a:off x="6719888" y="2620963"/>
              <a:ext cx="541338" cy="373062"/>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Freeform 81">
              <a:extLst>
                <a:ext uri="{FF2B5EF4-FFF2-40B4-BE49-F238E27FC236}">
                  <a16:creationId xmlns:a16="http://schemas.microsoft.com/office/drawing/2014/main" id="{EE0650A0-7E55-2B21-B0E4-76FFCBA31BD3}"/>
                </a:ext>
              </a:extLst>
            </p:cNvPr>
            <p:cNvSpPr>
              <a:spLocks/>
            </p:cNvSpPr>
            <p:nvPr/>
          </p:nvSpPr>
          <p:spPr bwMode="auto">
            <a:xfrm>
              <a:off x="7802563" y="1104900"/>
              <a:ext cx="2708275" cy="595312"/>
            </a:xfrm>
            <a:custGeom>
              <a:avLst/>
              <a:gdLst>
                <a:gd name="T0" fmla="*/ 61 w 6349"/>
                <a:gd name="T1" fmla="*/ 468 h 1402"/>
                <a:gd name="T2" fmla="*/ 231 w 6349"/>
                <a:gd name="T3" fmla="*/ 396 h 1402"/>
                <a:gd name="T4" fmla="*/ 403 w 6349"/>
                <a:gd name="T5" fmla="*/ 327 h 1402"/>
                <a:gd name="T6" fmla="*/ 577 w 6349"/>
                <a:gd name="T7" fmla="*/ 264 h 1402"/>
                <a:gd name="T8" fmla="*/ 752 w 6349"/>
                <a:gd name="T9" fmla="*/ 205 h 1402"/>
                <a:gd name="T10" fmla="*/ 929 w 6349"/>
                <a:gd name="T11" fmla="*/ 153 h 1402"/>
                <a:gd name="T12" fmla="*/ 1107 w 6349"/>
                <a:gd name="T13" fmla="*/ 107 h 1402"/>
                <a:gd name="T14" fmla="*/ 1286 w 6349"/>
                <a:gd name="T15" fmla="*/ 69 h 1402"/>
                <a:gd name="T16" fmla="*/ 1465 w 6349"/>
                <a:gd name="T17" fmla="*/ 38 h 1402"/>
                <a:gd name="T18" fmla="*/ 1645 w 6349"/>
                <a:gd name="T19" fmla="*/ 16 h 1402"/>
                <a:gd name="T20" fmla="*/ 1825 w 6349"/>
                <a:gd name="T21" fmla="*/ 3 h 1402"/>
                <a:gd name="T22" fmla="*/ 2005 w 6349"/>
                <a:gd name="T23" fmla="*/ 0 h 1402"/>
                <a:gd name="T24" fmla="*/ 2184 w 6349"/>
                <a:gd name="T25" fmla="*/ 8 h 1402"/>
                <a:gd name="T26" fmla="*/ 2362 w 6349"/>
                <a:gd name="T27" fmla="*/ 27 h 1402"/>
                <a:gd name="T28" fmla="*/ 2496 w 6349"/>
                <a:gd name="T29" fmla="*/ 56 h 1402"/>
                <a:gd name="T30" fmla="*/ 2622 w 6349"/>
                <a:gd name="T31" fmla="*/ 105 h 1402"/>
                <a:gd name="T32" fmla="*/ 2741 w 6349"/>
                <a:gd name="T33" fmla="*/ 171 h 1402"/>
                <a:gd name="T34" fmla="*/ 2854 w 6349"/>
                <a:gd name="T35" fmla="*/ 251 h 1402"/>
                <a:gd name="T36" fmla="*/ 2962 w 6349"/>
                <a:gd name="T37" fmla="*/ 342 h 1402"/>
                <a:gd name="T38" fmla="*/ 3067 w 6349"/>
                <a:gd name="T39" fmla="*/ 442 h 1402"/>
                <a:gd name="T40" fmla="*/ 3169 w 6349"/>
                <a:gd name="T41" fmla="*/ 548 h 1402"/>
                <a:gd name="T42" fmla="*/ 3270 w 6349"/>
                <a:gd name="T43" fmla="*/ 658 h 1402"/>
                <a:gd name="T44" fmla="*/ 3371 w 6349"/>
                <a:gd name="T45" fmla="*/ 768 h 1402"/>
                <a:gd name="T46" fmla="*/ 3473 w 6349"/>
                <a:gd name="T47" fmla="*/ 876 h 1402"/>
                <a:gd name="T48" fmla="*/ 3577 w 6349"/>
                <a:gd name="T49" fmla="*/ 980 h 1402"/>
                <a:gd name="T50" fmla="*/ 3684 w 6349"/>
                <a:gd name="T51" fmla="*/ 1077 h 1402"/>
                <a:gd name="T52" fmla="*/ 3796 w 6349"/>
                <a:gd name="T53" fmla="*/ 1163 h 1402"/>
                <a:gd name="T54" fmla="*/ 3913 w 6349"/>
                <a:gd name="T55" fmla="*/ 1237 h 1402"/>
                <a:gd name="T56" fmla="*/ 4037 w 6349"/>
                <a:gd name="T57" fmla="*/ 1296 h 1402"/>
                <a:gd name="T58" fmla="*/ 4169 w 6349"/>
                <a:gd name="T59" fmla="*/ 1337 h 1402"/>
                <a:gd name="T60" fmla="*/ 4316 w 6349"/>
                <a:gd name="T61" fmla="*/ 1366 h 1402"/>
                <a:gd name="T62" fmla="*/ 4464 w 6349"/>
                <a:gd name="T63" fmla="*/ 1386 h 1402"/>
                <a:gd name="T64" fmla="*/ 4614 w 6349"/>
                <a:gd name="T65" fmla="*/ 1398 h 1402"/>
                <a:gd name="T66" fmla="*/ 4765 w 6349"/>
                <a:gd name="T67" fmla="*/ 1402 h 1402"/>
                <a:gd name="T68" fmla="*/ 4917 w 6349"/>
                <a:gd name="T69" fmla="*/ 1398 h 1402"/>
                <a:gd name="T70" fmla="*/ 5068 w 6349"/>
                <a:gd name="T71" fmla="*/ 1387 h 1402"/>
                <a:gd name="T72" fmla="*/ 5220 w 6349"/>
                <a:gd name="T73" fmla="*/ 1369 h 1402"/>
                <a:gd name="T74" fmla="*/ 5372 w 6349"/>
                <a:gd name="T75" fmla="*/ 1345 h 1402"/>
                <a:gd name="T76" fmla="*/ 5523 w 6349"/>
                <a:gd name="T77" fmla="*/ 1316 h 1402"/>
                <a:gd name="T78" fmla="*/ 5674 w 6349"/>
                <a:gd name="T79" fmla="*/ 1281 h 1402"/>
                <a:gd name="T80" fmla="*/ 5823 w 6349"/>
                <a:gd name="T81" fmla="*/ 1241 h 1402"/>
                <a:gd name="T82" fmla="*/ 5971 w 6349"/>
                <a:gd name="T83" fmla="*/ 1197 h 1402"/>
                <a:gd name="T84" fmla="*/ 6117 w 6349"/>
                <a:gd name="T85" fmla="*/ 1148 h 1402"/>
                <a:gd name="T86" fmla="*/ 6261 w 6349"/>
                <a:gd name="T87" fmla="*/ 1096 h 1402"/>
                <a:gd name="T88" fmla="*/ 6349 w 6349"/>
                <a:gd name="T89" fmla="*/ 106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49" h="1402">
                  <a:moveTo>
                    <a:pt x="0" y="495"/>
                  </a:moveTo>
                  <a:lnTo>
                    <a:pt x="61" y="468"/>
                  </a:lnTo>
                  <a:lnTo>
                    <a:pt x="146" y="431"/>
                  </a:lnTo>
                  <a:lnTo>
                    <a:pt x="231" y="396"/>
                  </a:lnTo>
                  <a:lnTo>
                    <a:pt x="317" y="361"/>
                  </a:lnTo>
                  <a:lnTo>
                    <a:pt x="403" y="327"/>
                  </a:lnTo>
                  <a:lnTo>
                    <a:pt x="490" y="295"/>
                  </a:lnTo>
                  <a:lnTo>
                    <a:pt x="577" y="264"/>
                  </a:lnTo>
                  <a:lnTo>
                    <a:pt x="664" y="234"/>
                  </a:lnTo>
                  <a:lnTo>
                    <a:pt x="752" y="205"/>
                  </a:lnTo>
                  <a:lnTo>
                    <a:pt x="841" y="178"/>
                  </a:lnTo>
                  <a:lnTo>
                    <a:pt x="929" y="153"/>
                  </a:lnTo>
                  <a:lnTo>
                    <a:pt x="1018" y="129"/>
                  </a:lnTo>
                  <a:lnTo>
                    <a:pt x="1107" y="107"/>
                  </a:lnTo>
                  <a:lnTo>
                    <a:pt x="1196" y="87"/>
                  </a:lnTo>
                  <a:lnTo>
                    <a:pt x="1286" y="69"/>
                  </a:lnTo>
                  <a:lnTo>
                    <a:pt x="1376" y="52"/>
                  </a:lnTo>
                  <a:lnTo>
                    <a:pt x="1465" y="38"/>
                  </a:lnTo>
                  <a:lnTo>
                    <a:pt x="1555" y="26"/>
                  </a:lnTo>
                  <a:lnTo>
                    <a:pt x="1645" y="16"/>
                  </a:lnTo>
                  <a:lnTo>
                    <a:pt x="1735" y="9"/>
                  </a:lnTo>
                  <a:lnTo>
                    <a:pt x="1825" y="3"/>
                  </a:lnTo>
                  <a:lnTo>
                    <a:pt x="1915" y="1"/>
                  </a:lnTo>
                  <a:lnTo>
                    <a:pt x="2005" y="0"/>
                  </a:lnTo>
                  <a:lnTo>
                    <a:pt x="2094" y="3"/>
                  </a:lnTo>
                  <a:lnTo>
                    <a:pt x="2184" y="8"/>
                  </a:lnTo>
                  <a:lnTo>
                    <a:pt x="2273" y="16"/>
                  </a:lnTo>
                  <a:lnTo>
                    <a:pt x="2362" y="27"/>
                  </a:lnTo>
                  <a:lnTo>
                    <a:pt x="2430" y="39"/>
                  </a:lnTo>
                  <a:lnTo>
                    <a:pt x="2496" y="56"/>
                  </a:lnTo>
                  <a:lnTo>
                    <a:pt x="2560" y="79"/>
                  </a:lnTo>
                  <a:lnTo>
                    <a:pt x="2622" y="105"/>
                  </a:lnTo>
                  <a:lnTo>
                    <a:pt x="2682" y="136"/>
                  </a:lnTo>
                  <a:lnTo>
                    <a:pt x="2741" y="171"/>
                  </a:lnTo>
                  <a:lnTo>
                    <a:pt x="2798" y="209"/>
                  </a:lnTo>
                  <a:lnTo>
                    <a:pt x="2854" y="251"/>
                  </a:lnTo>
                  <a:lnTo>
                    <a:pt x="2908" y="295"/>
                  </a:lnTo>
                  <a:lnTo>
                    <a:pt x="2962" y="342"/>
                  </a:lnTo>
                  <a:lnTo>
                    <a:pt x="3015" y="391"/>
                  </a:lnTo>
                  <a:lnTo>
                    <a:pt x="3067" y="442"/>
                  </a:lnTo>
                  <a:lnTo>
                    <a:pt x="3118" y="495"/>
                  </a:lnTo>
                  <a:lnTo>
                    <a:pt x="3169" y="548"/>
                  </a:lnTo>
                  <a:lnTo>
                    <a:pt x="3220" y="603"/>
                  </a:lnTo>
                  <a:lnTo>
                    <a:pt x="3270" y="658"/>
                  </a:lnTo>
                  <a:lnTo>
                    <a:pt x="3320" y="713"/>
                  </a:lnTo>
                  <a:lnTo>
                    <a:pt x="3371" y="768"/>
                  </a:lnTo>
                  <a:lnTo>
                    <a:pt x="3422" y="823"/>
                  </a:lnTo>
                  <a:lnTo>
                    <a:pt x="3473" y="876"/>
                  </a:lnTo>
                  <a:lnTo>
                    <a:pt x="3525" y="929"/>
                  </a:lnTo>
                  <a:lnTo>
                    <a:pt x="3577" y="980"/>
                  </a:lnTo>
                  <a:lnTo>
                    <a:pt x="3630" y="1030"/>
                  </a:lnTo>
                  <a:lnTo>
                    <a:pt x="3684" y="1077"/>
                  </a:lnTo>
                  <a:lnTo>
                    <a:pt x="3739" y="1121"/>
                  </a:lnTo>
                  <a:lnTo>
                    <a:pt x="3796" y="1163"/>
                  </a:lnTo>
                  <a:lnTo>
                    <a:pt x="3854" y="1202"/>
                  </a:lnTo>
                  <a:lnTo>
                    <a:pt x="3913" y="1237"/>
                  </a:lnTo>
                  <a:lnTo>
                    <a:pt x="3974" y="1269"/>
                  </a:lnTo>
                  <a:lnTo>
                    <a:pt x="4037" y="1296"/>
                  </a:lnTo>
                  <a:lnTo>
                    <a:pt x="4102" y="1319"/>
                  </a:lnTo>
                  <a:lnTo>
                    <a:pt x="4169" y="1337"/>
                  </a:lnTo>
                  <a:lnTo>
                    <a:pt x="4242" y="1353"/>
                  </a:lnTo>
                  <a:lnTo>
                    <a:pt x="4316" y="1366"/>
                  </a:lnTo>
                  <a:lnTo>
                    <a:pt x="4390" y="1377"/>
                  </a:lnTo>
                  <a:lnTo>
                    <a:pt x="4464" y="1386"/>
                  </a:lnTo>
                  <a:lnTo>
                    <a:pt x="4539" y="1393"/>
                  </a:lnTo>
                  <a:lnTo>
                    <a:pt x="4614" y="1398"/>
                  </a:lnTo>
                  <a:lnTo>
                    <a:pt x="4690" y="1401"/>
                  </a:lnTo>
                  <a:lnTo>
                    <a:pt x="4765" y="1402"/>
                  </a:lnTo>
                  <a:lnTo>
                    <a:pt x="4841" y="1401"/>
                  </a:lnTo>
                  <a:lnTo>
                    <a:pt x="4917" y="1398"/>
                  </a:lnTo>
                  <a:lnTo>
                    <a:pt x="4992" y="1393"/>
                  </a:lnTo>
                  <a:lnTo>
                    <a:pt x="5068" y="1387"/>
                  </a:lnTo>
                  <a:lnTo>
                    <a:pt x="5144" y="1379"/>
                  </a:lnTo>
                  <a:lnTo>
                    <a:pt x="5220" y="1369"/>
                  </a:lnTo>
                  <a:lnTo>
                    <a:pt x="5296" y="1358"/>
                  </a:lnTo>
                  <a:lnTo>
                    <a:pt x="5372" y="1345"/>
                  </a:lnTo>
                  <a:lnTo>
                    <a:pt x="5448" y="1331"/>
                  </a:lnTo>
                  <a:lnTo>
                    <a:pt x="5523" y="1316"/>
                  </a:lnTo>
                  <a:lnTo>
                    <a:pt x="5599" y="1299"/>
                  </a:lnTo>
                  <a:lnTo>
                    <a:pt x="5674" y="1281"/>
                  </a:lnTo>
                  <a:lnTo>
                    <a:pt x="5748" y="1262"/>
                  </a:lnTo>
                  <a:lnTo>
                    <a:pt x="5823" y="1241"/>
                  </a:lnTo>
                  <a:lnTo>
                    <a:pt x="5897" y="1219"/>
                  </a:lnTo>
                  <a:lnTo>
                    <a:pt x="5971" y="1197"/>
                  </a:lnTo>
                  <a:lnTo>
                    <a:pt x="6044" y="1173"/>
                  </a:lnTo>
                  <a:lnTo>
                    <a:pt x="6117" y="1148"/>
                  </a:lnTo>
                  <a:lnTo>
                    <a:pt x="6189" y="1123"/>
                  </a:lnTo>
                  <a:lnTo>
                    <a:pt x="6261" y="1096"/>
                  </a:lnTo>
                  <a:lnTo>
                    <a:pt x="6332" y="1069"/>
                  </a:lnTo>
                  <a:lnTo>
                    <a:pt x="6349" y="1062"/>
                  </a:lnTo>
                </a:path>
              </a:pathLst>
            </a:custGeom>
            <a:noFill/>
            <a:ln w="12700">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4" name="Line 82">
              <a:extLst>
                <a:ext uri="{FF2B5EF4-FFF2-40B4-BE49-F238E27FC236}">
                  <a16:creationId xmlns:a16="http://schemas.microsoft.com/office/drawing/2014/main" id="{95501095-3006-4307-A484-E1F3A23457A8}"/>
                </a:ext>
              </a:extLst>
            </p:cNvPr>
            <p:cNvSpPr>
              <a:spLocks noChangeShapeType="1"/>
            </p:cNvSpPr>
            <p:nvPr/>
          </p:nvSpPr>
          <p:spPr bwMode="auto">
            <a:xfrm flipV="1">
              <a:off x="6719888" y="3292475"/>
              <a:ext cx="1624013" cy="7175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Line 83">
              <a:extLst>
                <a:ext uri="{FF2B5EF4-FFF2-40B4-BE49-F238E27FC236}">
                  <a16:creationId xmlns:a16="http://schemas.microsoft.com/office/drawing/2014/main" id="{86917DD3-1EE6-A6A4-693D-35C4444E15CD}"/>
                </a:ext>
              </a:extLst>
            </p:cNvPr>
            <p:cNvSpPr>
              <a:spLocks noChangeShapeType="1"/>
            </p:cNvSpPr>
            <p:nvPr/>
          </p:nvSpPr>
          <p:spPr bwMode="auto">
            <a:xfrm>
              <a:off x="7802563" y="2276475"/>
              <a:ext cx="0" cy="1255712"/>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Freeform 84">
              <a:extLst>
                <a:ext uri="{FF2B5EF4-FFF2-40B4-BE49-F238E27FC236}">
                  <a16:creationId xmlns:a16="http://schemas.microsoft.com/office/drawing/2014/main" id="{F9718E68-E549-B184-4BB3-BAE877CB3CBF}"/>
                </a:ext>
              </a:extLst>
            </p:cNvPr>
            <p:cNvSpPr>
              <a:spLocks/>
            </p:cNvSpPr>
            <p:nvPr/>
          </p:nvSpPr>
          <p:spPr bwMode="auto">
            <a:xfrm>
              <a:off x="6240463" y="2033588"/>
              <a:ext cx="479425" cy="93662"/>
            </a:xfrm>
            <a:custGeom>
              <a:avLst/>
              <a:gdLst>
                <a:gd name="T0" fmla="*/ 0 w 1124"/>
                <a:gd name="T1" fmla="*/ 218 h 218"/>
                <a:gd name="T2" fmla="*/ 46 w 1124"/>
                <a:gd name="T3" fmla="*/ 214 h 218"/>
                <a:gd name="T4" fmla="*/ 92 w 1124"/>
                <a:gd name="T5" fmla="*/ 210 h 218"/>
                <a:gd name="T6" fmla="*/ 138 w 1124"/>
                <a:gd name="T7" fmla="*/ 206 h 218"/>
                <a:gd name="T8" fmla="*/ 185 w 1124"/>
                <a:gd name="T9" fmla="*/ 201 h 218"/>
                <a:gd name="T10" fmla="*/ 231 w 1124"/>
                <a:gd name="T11" fmla="*/ 195 h 218"/>
                <a:gd name="T12" fmla="*/ 277 w 1124"/>
                <a:gd name="T13" fmla="*/ 190 h 218"/>
                <a:gd name="T14" fmla="*/ 324 w 1124"/>
                <a:gd name="T15" fmla="*/ 184 h 218"/>
                <a:gd name="T16" fmla="*/ 370 w 1124"/>
                <a:gd name="T17" fmla="*/ 177 h 218"/>
                <a:gd name="T18" fmla="*/ 416 w 1124"/>
                <a:gd name="T19" fmla="*/ 170 h 218"/>
                <a:gd name="T20" fmla="*/ 462 w 1124"/>
                <a:gd name="T21" fmla="*/ 163 h 218"/>
                <a:gd name="T22" fmla="*/ 508 w 1124"/>
                <a:gd name="T23" fmla="*/ 155 h 218"/>
                <a:gd name="T24" fmla="*/ 555 w 1124"/>
                <a:gd name="T25" fmla="*/ 146 h 218"/>
                <a:gd name="T26" fmla="*/ 600 w 1124"/>
                <a:gd name="T27" fmla="*/ 138 h 218"/>
                <a:gd name="T28" fmla="*/ 646 w 1124"/>
                <a:gd name="T29" fmla="*/ 128 h 218"/>
                <a:gd name="T30" fmla="*/ 692 w 1124"/>
                <a:gd name="T31" fmla="*/ 119 h 218"/>
                <a:gd name="T32" fmla="*/ 738 w 1124"/>
                <a:gd name="T33" fmla="*/ 109 h 218"/>
                <a:gd name="T34" fmla="*/ 783 w 1124"/>
                <a:gd name="T35" fmla="*/ 98 h 218"/>
                <a:gd name="T36" fmla="*/ 829 w 1124"/>
                <a:gd name="T37" fmla="*/ 87 h 218"/>
                <a:gd name="T38" fmla="*/ 874 w 1124"/>
                <a:gd name="T39" fmla="*/ 75 h 218"/>
                <a:gd name="T40" fmla="*/ 919 w 1124"/>
                <a:gd name="T41" fmla="*/ 63 h 218"/>
                <a:gd name="T42" fmla="*/ 964 w 1124"/>
                <a:gd name="T43" fmla="*/ 50 h 218"/>
                <a:gd name="T44" fmla="*/ 1008 w 1124"/>
                <a:gd name="T45" fmla="*/ 37 h 218"/>
                <a:gd name="T46" fmla="*/ 1053 w 1124"/>
                <a:gd name="T47" fmla="*/ 23 h 218"/>
                <a:gd name="T48" fmla="*/ 1124 w 1124"/>
                <a:gd name="T4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4" h="218">
                  <a:moveTo>
                    <a:pt x="0" y="218"/>
                  </a:moveTo>
                  <a:lnTo>
                    <a:pt x="46" y="214"/>
                  </a:lnTo>
                  <a:lnTo>
                    <a:pt x="92" y="210"/>
                  </a:lnTo>
                  <a:lnTo>
                    <a:pt x="138" y="206"/>
                  </a:lnTo>
                  <a:lnTo>
                    <a:pt x="185" y="201"/>
                  </a:lnTo>
                  <a:lnTo>
                    <a:pt x="231" y="195"/>
                  </a:lnTo>
                  <a:lnTo>
                    <a:pt x="277" y="190"/>
                  </a:lnTo>
                  <a:lnTo>
                    <a:pt x="324" y="184"/>
                  </a:lnTo>
                  <a:lnTo>
                    <a:pt x="370" y="177"/>
                  </a:lnTo>
                  <a:lnTo>
                    <a:pt x="416" y="170"/>
                  </a:lnTo>
                  <a:lnTo>
                    <a:pt x="462" y="163"/>
                  </a:lnTo>
                  <a:lnTo>
                    <a:pt x="508" y="155"/>
                  </a:lnTo>
                  <a:lnTo>
                    <a:pt x="555" y="146"/>
                  </a:lnTo>
                  <a:lnTo>
                    <a:pt x="600" y="138"/>
                  </a:lnTo>
                  <a:lnTo>
                    <a:pt x="646" y="128"/>
                  </a:lnTo>
                  <a:lnTo>
                    <a:pt x="692" y="119"/>
                  </a:lnTo>
                  <a:lnTo>
                    <a:pt x="738" y="109"/>
                  </a:lnTo>
                  <a:lnTo>
                    <a:pt x="783" y="98"/>
                  </a:lnTo>
                  <a:lnTo>
                    <a:pt x="829" y="87"/>
                  </a:lnTo>
                  <a:lnTo>
                    <a:pt x="874" y="75"/>
                  </a:lnTo>
                  <a:lnTo>
                    <a:pt x="919" y="63"/>
                  </a:lnTo>
                  <a:lnTo>
                    <a:pt x="964" y="50"/>
                  </a:lnTo>
                  <a:lnTo>
                    <a:pt x="1008" y="37"/>
                  </a:lnTo>
                  <a:lnTo>
                    <a:pt x="1053" y="23"/>
                  </a:lnTo>
                  <a:lnTo>
                    <a:pt x="1124"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Freeform 85">
              <a:extLst>
                <a:ext uri="{FF2B5EF4-FFF2-40B4-BE49-F238E27FC236}">
                  <a16:creationId xmlns:a16="http://schemas.microsoft.com/office/drawing/2014/main" id="{A05E5D31-9B49-6361-307F-B3A769A2377C}"/>
                </a:ext>
              </a:extLst>
            </p:cNvPr>
            <p:cNvSpPr>
              <a:spLocks/>
            </p:cNvSpPr>
            <p:nvPr/>
          </p:nvSpPr>
          <p:spPr bwMode="auto">
            <a:xfrm>
              <a:off x="6299201" y="469900"/>
              <a:ext cx="4895850" cy="1106487"/>
            </a:xfrm>
            <a:custGeom>
              <a:avLst/>
              <a:gdLst>
                <a:gd name="T0" fmla="*/ 0 w 11479"/>
                <a:gd name="T1" fmla="*/ 2603 h 2603"/>
                <a:gd name="T2" fmla="*/ 305 w 11479"/>
                <a:gd name="T3" fmla="*/ 2561 h 2603"/>
                <a:gd name="T4" fmla="*/ 600 w 11479"/>
                <a:gd name="T5" fmla="*/ 2460 h 2603"/>
                <a:gd name="T6" fmla="*/ 883 w 11479"/>
                <a:gd name="T7" fmla="*/ 2318 h 2603"/>
                <a:gd name="T8" fmla="*/ 1148 w 11479"/>
                <a:gd name="T9" fmla="*/ 2152 h 2603"/>
                <a:gd name="T10" fmla="*/ 1531 w 11479"/>
                <a:gd name="T11" fmla="*/ 1842 h 2603"/>
                <a:gd name="T12" fmla="*/ 1884 w 11479"/>
                <a:gd name="T13" fmla="*/ 1492 h 2603"/>
                <a:gd name="T14" fmla="*/ 2237 w 11479"/>
                <a:gd name="T15" fmla="*/ 1144 h 2603"/>
                <a:gd name="T16" fmla="*/ 2624 w 11479"/>
                <a:gd name="T17" fmla="*/ 840 h 2603"/>
                <a:gd name="T18" fmla="*/ 3014 w 11479"/>
                <a:gd name="T19" fmla="*/ 606 h 2603"/>
                <a:gd name="T20" fmla="*/ 3422 w 11479"/>
                <a:gd name="T21" fmla="*/ 403 h 2603"/>
                <a:gd name="T22" fmla="*/ 3847 w 11479"/>
                <a:gd name="T23" fmla="*/ 239 h 2603"/>
                <a:gd name="T24" fmla="*/ 4284 w 11479"/>
                <a:gd name="T25" fmla="*/ 123 h 2603"/>
                <a:gd name="T26" fmla="*/ 4755 w 11479"/>
                <a:gd name="T27" fmla="*/ 42 h 2603"/>
                <a:gd name="T28" fmla="*/ 5235 w 11479"/>
                <a:gd name="T29" fmla="*/ 0 h 2603"/>
                <a:gd name="T30" fmla="*/ 5711 w 11479"/>
                <a:gd name="T31" fmla="*/ 20 h 2603"/>
                <a:gd name="T32" fmla="*/ 5943 w 11479"/>
                <a:gd name="T33" fmla="*/ 60 h 2603"/>
                <a:gd name="T34" fmla="*/ 6170 w 11479"/>
                <a:gd name="T35" fmla="*/ 123 h 2603"/>
                <a:gd name="T36" fmla="*/ 6418 w 11479"/>
                <a:gd name="T37" fmla="*/ 233 h 2603"/>
                <a:gd name="T38" fmla="*/ 6647 w 11479"/>
                <a:gd name="T39" fmla="*/ 382 h 2603"/>
                <a:gd name="T40" fmla="*/ 6864 w 11479"/>
                <a:gd name="T41" fmla="*/ 556 h 2603"/>
                <a:gd name="T42" fmla="*/ 7074 w 11479"/>
                <a:gd name="T43" fmla="*/ 743 h 2603"/>
                <a:gd name="T44" fmla="*/ 7499 w 11479"/>
                <a:gd name="T45" fmla="*/ 1106 h 2603"/>
                <a:gd name="T46" fmla="*/ 7727 w 11479"/>
                <a:gd name="T47" fmla="*/ 1257 h 2603"/>
                <a:gd name="T48" fmla="*/ 7974 w 11479"/>
                <a:gd name="T49" fmla="*/ 1373 h 2603"/>
                <a:gd name="T50" fmla="*/ 8365 w 11479"/>
                <a:gd name="T51" fmla="*/ 1472 h 2603"/>
                <a:gd name="T52" fmla="*/ 8774 w 11479"/>
                <a:gd name="T53" fmla="*/ 1501 h 2603"/>
                <a:gd name="T54" fmla="*/ 9182 w 11479"/>
                <a:gd name="T55" fmla="*/ 1460 h 2603"/>
                <a:gd name="T56" fmla="*/ 9572 w 11479"/>
                <a:gd name="T57" fmla="*/ 1352 h 2603"/>
                <a:gd name="T58" fmla="*/ 10095 w 11479"/>
                <a:gd name="T59" fmla="*/ 1111 h 2603"/>
                <a:gd name="T60" fmla="*/ 10585 w 11479"/>
                <a:gd name="T61" fmla="*/ 802 h 2603"/>
                <a:gd name="T62" fmla="*/ 11045 w 11479"/>
                <a:gd name="T63" fmla="*/ 446 h 2603"/>
                <a:gd name="T64" fmla="*/ 11479 w 11479"/>
                <a:gd name="T65" fmla="*/ 61 h 2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79" h="2603">
                  <a:moveTo>
                    <a:pt x="0" y="2603"/>
                  </a:moveTo>
                  <a:lnTo>
                    <a:pt x="305" y="2561"/>
                  </a:lnTo>
                  <a:lnTo>
                    <a:pt x="600" y="2460"/>
                  </a:lnTo>
                  <a:lnTo>
                    <a:pt x="883" y="2318"/>
                  </a:lnTo>
                  <a:lnTo>
                    <a:pt x="1148" y="2152"/>
                  </a:lnTo>
                  <a:lnTo>
                    <a:pt x="1531" y="1842"/>
                  </a:lnTo>
                  <a:lnTo>
                    <a:pt x="1884" y="1492"/>
                  </a:lnTo>
                  <a:lnTo>
                    <a:pt x="2237" y="1144"/>
                  </a:lnTo>
                  <a:lnTo>
                    <a:pt x="2624" y="840"/>
                  </a:lnTo>
                  <a:lnTo>
                    <a:pt x="3014" y="606"/>
                  </a:lnTo>
                  <a:lnTo>
                    <a:pt x="3422" y="403"/>
                  </a:lnTo>
                  <a:lnTo>
                    <a:pt x="3847" y="239"/>
                  </a:lnTo>
                  <a:lnTo>
                    <a:pt x="4284" y="123"/>
                  </a:lnTo>
                  <a:lnTo>
                    <a:pt x="4755" y="42"/>
                  </a:lnTo>
                  <a:lnTo>
                    <a:pt x="5235" y="0"/>
                  </a:lnTo>
                  <a:lnTo>
                    <a:pt x="5711" y="20"/>
                  </a:lnTo>
                  <a:lnTo>
                    <a:pt x="5943" y="60"/>
                  </a:lnTo>
                  <a:lnTo>
                    <a:pt x="6170" y="123"/>
                  </a:lnTo>
                  <a:lnTo>
                    <a:pt x="6418" y="233"/>
                  </a:lnTo>
                  <a:lnTo>
                    <a:pt x="6647" y="382"/>
                  </a:lnTo>
                  <a:lnTo>
                    <a:pt x="6864" y="556"/>
                  </a:lnTo>
                  <a:lnTo>
                    <a:pt x="7074" y="743"/>
                  </a:lnTo>
                  <a:lnTo>
                    <a:pt x="7499" y="1106"/>
                  </a:lnTo>
                  <a:lnTo>
                    <a:pt x="7727" y="1257"/>
                  </a:lnTo>
                  <a:lnTo>
                    <a:pt x="7974" y="1373"/>
                  </a:lnTo>
                  <a:lnTo>
                    <a:pt x="8365" y="1472"/>
                  </a:lnTo>
                  <a:lnTo>
                    <a:pt x="8774" y="1501"/>
                  </a:lnTo>
                  <a:lnTo>
                    <a:pt x="9182" y="1460"/>
                  </a:lnTo>
                  <a:lnTo>
                    <a:pt x="9572" y="1352"/>
                  </a:lnTo>
                  <a:lnTo>
                    <a:pt x="10095" y="1111"/>
                  </a:lnTo>
                  <a:lnTo>
                    <a:pt x="10585" y="802"/>
                  </a:lnTo>
                  <a:lnTo>
                    <a:pt x="11045" y="446"/>
                  </a:lnTo>
                  <a:lnTo>
                    <a:pt x="11479" y="61"/>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Line 86">
              <a:extLst>
                <a:ext uri="{FF2B5EF4-FFF2-40B4-BE49-F238E27FC236}">
                  <a16:creationId xmlns:a16="http://schemas.microsoft.com/office/drawing/2014/main" id="{B50A8215-DD9D-7DE8-586A-8E6123D69198}"/>
                </a:ext>
              </a:extLst>
            </p:cNvPr>
            <p:cNvSpPr>
              <a:spLocks noChangeShapeType="1"/>
            </p:cNvSpPr>
            <p:nvPr/>
          </p:nvSpPr>
          <p:spPr bwMode="auto">
            <a:xfrm>
              <a:off x="8343901" y="3292475"/>
              <a:ext cx="2166938" cy="481012"/>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Freeform 87">
              <a:extLst>
                <a:ext uri="{FF2B5EF4-FFF2-40B4-BE49-F238E27FC236}">
                  <a16:creationId xmlns:a16="http://schemas.microsoft.com/office/drawing/2014/main" id="{F3B522FB-CF74-4D33-0A7D-6274623D1070}"/>
                </a:ext>
              </a:extLst>
            </p:cNvPr>
            <p:cNvSpPr>
              <a:spLocks/>
            </p:cNvSpPr>
            <p:nvPr/>
          </p:nvSpPr>
          <p:spPr bwMode="auto">
            <a:xfrm>
              <a:off x="6719888" y="1555750"/>
              <a:ext cx="3790950" cy="828675"/>
            </a:xfrm>
            <a:custGeom>
              <a:avLst/>
              <a:gdLst>
                <a:gd name="T0" fmla="*/ 0 w 8889"/>
                <a:gd name="T1" fmla="*/ 1122 h 1948"/>
                <a:gd name="T2" fmla="*/ 589 w 8889"/>
                <a:gd name="T3" fmla="*/ 1062 h 1948"/>
                <a:gd name="T4" fmla="*/ 885 w 8889"/>
                <a:gd name="T5" fmla="*/ 1062 h 1948"/>
                <a:gd name="T6" fmla="*/ 1179 w 8889"/>
                <a:gd name="T7" fmla="*/ 1089 h 1948"/>
                <a:gd name="T8" fmla="*/ 1418 w 8889"/>
                <a:gd name="T9" fmla="*/ 1139 h 1948"/>
                <a:gd name="T10" fmla="*/ 1650 w 8889"/>
                <a:gd name="T11" fmla="*/ 1217 h 1948"/>
                <a:gd name="T12" fmla="*/ 2102 w 8889"/>
                <a:gd name="T13" fmla="*/ 1413 h 1948"/>
                <a:gd name="T14" fmla="*/ 2315 w 8889"/>
                <a:gd name="T15" fmla="*/ 1537 h 1948"/>
                <a:gd name="T16" fmla="*/ 2518 w 8889"/>
                <a:gd name="T17" fmla="*/ 1681 h 1948"/>
                <a:gd name="T18" fmla="*/ 2725 w 8889"/>
                <a:gd name="T19" fmla="*/ 1814 h 1948"/>
                <a:gd name="T20" fmla="*/ 2950 w 8889"/>
                <a:gd name="T21" fmla="*/ 1902 h 1948"/>
                <a:gd name="T22" fmla="*/ 3255 w 8889"/>
                <a:gd name="T23" fmla="*/ 1946 h 1948"/>
                <a:gd name="T24" fmla="*/ 3565 w 8889"/>
                <a:gd name="T25" fmla="*/ 1948 h 1948"/>
                <a:gd name="T26" fmla="*/ 3876 w 8889"/>
                <a:gd name="T27" fmla="*/ 1925 h 1948"/>
                <a:gd name="T28" fmla="*/ 4186 w 8889"/>
                <a:gd name="T29" fmla="*/ 1891 h 1948"/>
                <a:gd name="T30" fmla="*/ 4364 w 8889"/>
                <a:gd name="T31" fmla="*/ 1858 h 1948"/>
                <a:gd name="T32" fmla="*/ 4539 w 8889"/>
                <a:gd name="T33" fmla="*/ 1804 h 1948"/>
                <a:gd name="T34" fmla="*/ 4886 w 8889"/>
                <a:gd name="T35" fmla="*/ 1686 h 1948"/>
                <a:gd name="T36" fmla="*/ 5383 w 8889"/>
                <a:gd name="T37" fmla="*/ 1546 h 1948"/>
                <a:gd name="T38" fmla="*/ 5877 w 8889"/>
                <a:gd name="T39" fmla="*/ 1396 h 1948"/>
                <a:gd name="T40" fmla="*/ 6508 w 8889"/>
                <a:gd name="T41" fmla="*/ 1180 h 1948"/>
                <a:gd name="T42" fmla="*/ 7126 w 8889"/>
                <a:gd name="T43" fmla="*/ 930 h 1948"/>
                <a:gd name="T44" fmla="*/ 8017 w 8889"/>
                <a:gd name="T45" fmla="*/ 484 h 1948"/>
                <a:gd name="T46" fmla="*/ 8889 w 8889"/>
                <a:gd name="T47" fmla="*/ 0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89" h="1948">
                  <a:moveTo>
                    <a:pt x="0" y="1122"/>
                  </a:moveTo>
                  <a:lnTo>
                    <a:pt x="589" y="1062"/>
                  </a:lnTo>
                  <a:lnTo>
                    <a:pt x="885" y="1062"/>
                  </a:lnTo>
                  <a:lnTo>
                    <a:pt x="1179" y="1089"/>
                  </a:lnTo>
                  <a:lnTo>
                    <a:pt x="1418" y="1139"/>
                  </a:lnTo>
                  <a:lnTo>
                    <a:pt x="1650" y="1217"/>
                  </a:lnTo>
                  <a:lnTo>
                    <a:pt x="2102" y="1413"/>
                  </a:lnTo>
                  <a:lnTo>
                    <a:pt x="2315" y="1537"/>
                  </a:lnTo>
                  <a:lnTo>
                    <a:pt x="2518" y="1681"/>
                  </a:lnTo>
                  <a:lnTo>
                    <a:pt x="2725" y="1814"/>
                  </a:lnTo>
                  <a:lnTo>
                    <a:pt x="2950" y="1902"/>
                  </a:lnTo>
                  <a:lnTo>
                    <a:pt x="3255" y="1946"/>
                  </a:lnTo>
                  <a:lnTo>
                    <a:pt x="3565" y="1948"/>
                  </a:lnTo>
                  <a:lnTo>
                    <a:pt x="3876" y="1925"/>
                  </a:lnTo>
                  <a:lnTo>
                    <a:pt x="4186" y="1891"/>
                  </a:lnTo>
                  <a:lnTo>
                    <a:pt x="4364" y="1858"/>
                  </a:lnTo>
                  <a:lnTo>
                    <a:pt x="4539" y="1804"/>
                  </a:lnTo>
                  <a:lnTo>
                    <a:pt x="4886" y="1686"/>
                  </a:lnTo>
                  <a:lnTo>
                    <a:pt x="5383" y="1546"/>
                  </a:lnTo>
                  <a:lnTo>
                    <a:pt x="5877" y="1396"/>
                  </a:lnTo>
                  <a:lnTo>
                    <a:pt x="6508" y="1180"/>
                  </a:lnTo>
                  <a:lnTo>
                    <a:pt x="7126" y="930"/>
                  </a:lnTo>
                  <a:lnTo>
                    <a:pt x="8017" y="484"/>
                  </a:lnTo>
                  <a:lnTo>
                    <a:pt x="8889"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Freeform 88">
              <a:extLst>
                <a:ext uri="{FF2B5EF4-FFF2-40B4-BE49-F238E27FC236}">
                  <a16:creationId xmlns:a16="http://schemas.microsoft.com/office/drawing/2014/main" id="{00A6CD7A-014B-056C-7F74-243FAB89A137}"/>
                </a:ext>
              </a:extLst>
            </p:cNvPr>
            <p:cNvSpPr>
              <a:spLocks/>
            </p:cNvSpPr>
            <p:nvPr/>
          </p:nvSpPr>
          <p:spPr bwMode="auto">
            <a:xfrm>
              <a:off x="10510838" y="889000"/>
              <a:ext cx="896938" cy="666750"/>
            </a:xfrm>
            <a:custGeom>
              <a:avLst/>
              <a:gdLst>
                <a:gd name="T0" fmla="*/ 0 w 2105"/>
                <a:gd name="T1" fmla="*/ 1567 h 1567"/>
                <a:gd name="T2" fmla="*/ 54 w 2105"/>
                <a:gd name="T3" fmla="*/ 1546 h 1567"/>
                <a:gd name="T4" fmla="*/ 124 w 2105"/>
                <a:gd name="T5" fmla="*/ 1517 h 1567"/>
                <a:gd name="T6" fmla="*/ 193 w 2105"/>
                <a:gd name="T7" fmla="*/ 1488 h 1567"/>
                <a:gd name="T8" fmla="*/ 262 w 2105"/>
                <a:gd name="T9" fmla="*/ 1457 h 1567"/>
                <a:gd name="T10" fmla="*/ 331 w 2105"/>
                <a:gd name="T11" fmla="*/ 1426 h 1567"/>
                <a:gd name="T12" fmla="*/ 399 w 2105"/>
                <a:gd name="T13" fmla="*/ 1393 h 1567"/>
                <a:gd name="T14" fmla="*/ 467 w 2105"/>
                <a:gd name="T15" fmla="*/ 1358 h 1567"/>
                <a:gd name="T16" fmla="*/ 534 w 2105"/>
                <a:gd name="T17" fmla="*/ 1323 h 1567"/>
                <a:gd name="T18" fmla="*/ 601 w 2105"/>
                <a:gd name="T19" fmla="*/ 1286 h 1567"/>
                <a:gd name="T20" fmla="*/ 667 w 2105"/>
                <a:gd name="T21" fmla="*/ 1248 h 1567"/>
                <a:gd name="T22" fmla="*/ 733 w 2105"/>
                <a:gd name="T23" fmla="*/ 1209 h 1567"/>
                <a:gd name="T24" fmla="*/ 798 w 2105"/>
                <a:gd name="T25" fmla="*/ 1169 h 1567"/>
                <a:gd name="T26" fmla="*/ 862 w 2105"/>
                <a:gd name="T27" fmla="*/ 1128 h 1567"/>
                <a:gd name="T28" fmla="*/ 926 w 2105"/>
                <a:gd name="T29" fmla="*/ 1085 h 1567"/>
                <a:gd name="T30" fmla="*/ 989 w 2105"/>
                <a:gd name="T31" fmla="*/ 1042 h 1567"/>
                <a:gd name="T32" fmla="*/ 1052 w 2105"/>
                <a:gd name="T33" fmla="*/ 998 h 1567"/>
                <a:gd name="T34" fmla="*/ 1114 w 2105"/>
                <a:gd name="T35" fmla="*/ 952 h 1567"/>
                <a:gd name="T36" fmla="*/ 1175 w 2105"/>
                <a:gd name="T37" fmla="*/ 906 h 1567"/>
                <a:gd name="T38" fmla="*/ 1235 w 2105"/>
                <a:gd name="T39" fmla="*/ 859 h 1567"/>
                <a:gd name="T40" fmla="*/ 1295 w 2105"/>
                <a:gd name="T41" fmla="*/ 811 h 1567"/>
                <a:gd name="T42" fmla="*/ 1355 w 2105"/>
                <a:gd name="T43" fmla="*/ 762 h 1567"/>
                <a:gd name="T44" fmla="*/ 1413 w 2105"/>
                <a:gd name="T45" fmla="*/ 712 h 1567"/>
                <a:gd name="T46" fmla="*/ 1471 w 2105"/>
                <a:gd name="T47" fmla="*/ 662 h 1567"/>
                <a:gd name="T48" fmla="*/ 1528 w 2105"/>
                <a:gd name="T49" fmla="*/ 610 h 1567"/>
                <a:gd name="T50" fmla="*/ 1585 w 2105"/>
                <a:gd name="T51" fmla="*/ 558 h 1567"/>
                <a:gd name="T52" fmla="*/ 1640 w 2105"/>
                <a:gd name="T53" fmla="*/ 505 h 1567"/>
                <a:gd name="T54" fmla="*/ 1695 w 2105"/>
                <a:gd name="T55" fmla="*/ 452 h 1567"/>
                <a:gd name="T56" fmla="*/ 1749 w 2105"/>
                <a:gd name="T57" fmla="*/ 397 h 1567"/>
                <a:gd name="T58" fmla="*/ 1802 w 2105"/>
                <a:gd name="T59" fmla="*/ 342 h 1567"/>
                <a:gd name="T60" fmla="*/ 1855 w 2105"/>
                <a:gd name="T61" fmla="*/ 287 h 1567"/>
                <a:gd name="T62" fmla="*/ 1907 w 2105"/>
                <a:gd name="T63" fmla="*/ 231 h 1567"/>
                <a:gd name="T64" fmla="*/ 1958 w 2105"/>
                <a:gd name="T65" fmla="*/ 174 h 1567"/>
                <a:gd name="T66" fmla="*/ 2008 w 2105"/>
                <a:gd name="T67" fmla="*/ 117 h 1567"/>
                <a:gd name="T68" fmla="*/ 2057 w 2105"/>
                <a:gd name="T69" fmla="*/ 59 h 1567"/>
                <a:gd name="T70" fmla="*/ 2105 w 2105"/>
                <a:gd name="T71" fmla="*/ 0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5" h="1567">
                  <a:moveTo>
                    <a:pt x="0" y="1567"/>
                  </a:moveTo>
                  <a:lnTo>
                    <a:pt x="54" y="1546"/>
                  </a:lnTo>
                  <a:lnTo>
                    <a:pt x="124" y="1517"/>
                  </a:lnTo>
                  <a:lnTo>
                    <a:pt x="193" y="1488"/>
                  </a:lnTo>
                  <a:lnTo>
                    <a:pt x="262" y="1457"/>
                  </a:lnTo>
                  <a:lnTo>
                    <a:pt x="331" y="1426"/>
                  </a:lnTo>
                  <a:lnTo>
                    <a:pt x="399" y="1393"/>
                  </a:lnTo>
                  <a:lnTo>
                    <a:pt x="467" y="1358"/>
                  </a:lnTo>
                  <a:lnTo>
                    <a:pt x="534" y="1323"/>
                  </a:lnTo>
                  <a:lnTo>
                    <a:pt x="601" y="1286"/>
                  </a:lnTo>
                  <a:lnTo>
                    <a:pt x="667" y="1248"/>
                  </a:lnTo>
                  <a:lnTo>
                    <a:pt x="733" y="1209"/>
                  </a:lnTo>
                  <a:lnTo>
                    <a:pt x="798" y="1169"/>
                  </a:lnTo>
                  <a:lnTo>
                    <a:pt x="862" y="1128"/>
                  </a:lnTo>
                  <a:lnTo>
                    <a:pt x="926" y="1085"/>
                  </a:lnTo>
                  <a:lnTo>
                    <a:pt x="989" y="1042"/>
                  </a:lnTo>
                  <a:lnTo>
                    <a:pt x="1052" y="998"/>
                  </a:lnTo>
                  <a:lnTo>
                    <a:pt x="1114" y="952"/>
                  </a:lnTo>
                  <a:lnTo>
                    <a:pt x="1175" y="906"/>
                  </a:lnTo>
                  <a:lnTo>
                    <a:pt x="1235" y="859"/>
                  </a:lnTo>
                  <a:lnTo>
                    <a:pt x="1295" y="811"/>
                  </a:lnTo>
                  <a:lnTo>
                    <a:pt x="1355" y="762"/>
                  </a:lnTo>
                  <a:lnTo>
                    <a:pt x="1413" y="712"/>
                  </a:lnTo>
                  <a:lnTo>
                    <a:pt x="1471" y="662"/>
                  </a:lnTo>
                  <a:lnTo>
                    <a:pt x="1528" y="610"/>
                  </a:lnTo>
                  <a:lnTo>
                    <a:pt x="1585" y="558"/>
                  </a:lnTo>
                  <a:lnTo>
                    <a:pt x="1640" y="505"/>
                  </a:lnTo>
                  <a:lnTo>
                    <a:pt x="1695" y="452"/>
                  </a:lnTo>
                  <a:lnTo>
                    <a:pt x="1749" y="397"/>
                  </a:lnTo>
                  <a:lnTo>
                    <a:pt x="1802" y="342"/>
                  </a:lnTo>
                  <a:lnTo>
                    <a:pt x="1855" y="287"/>
                  </a:lnTo>
                  <a:lnTo>
                    <a:pt x="1907" y="231"/>
                  </a:lnTo>
                  <a:lnTo>
                    <a:pt x="1958" y="174"/>
                  </a:lnTo>
                  <a:lnTo>
                    <a:pt x="2008" y="117"/>
                  </a:lnTo>
                  <a:lnTo>
                    <a:pt x="2057" y="59"/>
                  </a:lnTo>
                  <a:lnTo>
                    <a:pt x="2105"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Freeform 89">
              <a:extLst>
                <a:ext uri="{FF2B5EF4-FFF2-40B4-BE49-F238E27FC236}">
                  <a16:creationId xmlns:a16="http://schemas.microsoft.com/office/drawing/2014/main" id="{9563F46D-FE1F-BEA2-F1FF-F176A0AC5BA3}"/>
                </a:ext>
              </a:extLst>
            </p:cNvPr>
            <p:cNvSpPr>
              <a:spLocks/>
            </p:cNvSpPr>
            <p:nvPr/>
          </p:nvSpPr>
          <p:spPr bwMode="auto">
            <a:xfrm>
              <a:off x="6719888" y="1314450"/>
              <a:ext cx="1082675" cy="719137"/>
            </a:xfrm>
            <a:custGeom>
              <a:avLst/>
              <a:gdLst>
                <a:gd name="T0" fmla="*/ 0 w 2540"/>
                <a:gd name="T1" fmla="*/ 1690 h 1690"/>
                <a:gd name="T2" fmla="*/ 61 w 2540"/>
                <a:gd name="T3" fmla="*/ 1668 h 1690"/>
                <a:gd name="T4" fmla="*/ 105 w 2540"/>
                <a:gd name="T5" fmla="*/ 1652 h 1690"/>
                <a:gd name="T6" fmla="*/ 148 w 2540"/>
                <a:gd name="T7" fmla="*/ 1635 h 1690"/>
                <a:gd name="T8" fmla="*/ 191 w 2540"/>
                <a:gd name="T9" fmla="*/ 1618 h 1690"/>
                <a:gd name="T10" fmla="*/ 234 w 2540"/>
                <a:gd name="T11" fmla="*/ 1600 h 1690"/>
                <a:gd name="T12" fmla="*/ 277 w 2540"/>
                <a:gd name="T13" fmla="*/ 1581 h 1690"/>
                <a:gd name="T14" fmla="*/ 319 w 2540"/>
                <a:gd name="T15" fmla="*/ 1562 h 1690"/>
                <a:gd name="T16" fmla="*/ 354 w 2540"/>
                <a:gd name="T17" fmla="*/ 1545 h 1690"/>
                <a:gd name="T18" fmla="*/ 389 w 2540"/>
                <a:gd name="T19" fmla="*/ 1527 h 1690"/>
                <a:gd name="T20" fmla="*/ 423 w 2540"/>
                <a:gd name="T21" fmla="*/ 1509 h 1690"/>
                <a:gd name="T22" fmla="*/ 456 w 2540"/>
                <a:gd name="T23" fmla="*/ 1489 h 1690"/>
                <a:gd name="T24" fmla="*/ 489 w 2540"/>
                <a:gd name="T25" fmla="*/ 1469 h 1690"/>
                <a:gd name="T26" fmla="*/ 522 w 2540"/>
                <a:gd name="T27" fmla="*/ 1447 h 1690"/>
                <a:gd name="T28" fmla="*/ 554 w 2540"/>
                <a:gd name="T29" fmla="*/ 1425 h 1690"/>
                <a:gd name="T30" fmla="*/ 585 w 2540"/>
                <a:gd name="T31" fmla="*/ 1403 h 1690"/>
                <a:gd name="T32" fmla="*/ 617 w 2540"/>
                <a:gd name="T33" fmla="*/ 1379 h 1690"/>
                <a:gd name="T34" fmla="*/ 648 w 2540"/>
                <a:gd name="T35" fmla="*/ 1356 h 1690"/>
                <a:gd name="T36" fmla="*/ 678 w 2540"/>
                <a:gd name="T37" fmla="*/ 1331 h 1690"/>
                <a:gd name="T38" fmla="*/ 709 w 2540"/>
                <a:gd name="T39" fmla="*/ 1307 h 1690"/>
                <a:gd name="T40" fmla="*/ 739 w 2540"/>
                <a:gd name="T41" fmla="*/ 1281 h 1690"/>
                <a:gd name="T42" fmla="*/ 769 w 2540"/>
                <a:gd name="T43" fmla="*/ 1256 h 1690"/>
                <a:gd name="T44" fmla="*/ 798 w 2540"/>
                <a:gd name="T45" fmla="*/ 1230 h 1690"/>
                <a:gd name="T46" fmla="*/ 828 w 2540"/>
                <a:gd name="T47" fmla="*/ 1204 h 1690"/>
                <a:gd name="T48" fmla="*/ 857 w 2540"/>
                <a:gd name="T49" fmla="*/ 1177 h 1690"/>
                <a:gd name="T50" fmla="*/ 886 w 2540"/>
                <a:gd name="T51" fmla="*/ 1151 h 1690"/>
                <a:gd name="T52" fmla="*/ 915 w 2540"/>
                <a:gd name="T53" fmla="*/ 1124 h 1690"/>
                <a:gd name="T54" fmla="*/ 945 w 2540"/>
                <a:gd name="T55" fmla="*/ 1097 h 1690"/>
                <a:gd name="T56" fmla="*/ 974 w 2540"/>
                <a:gd name="T57" fmla="*/ 1070 h 1690"/>
                <a:gd name="T58" fmla="*/ 1003 w 2540"/>
                <a:gd name="T59" fmla="*/ 1043 h 1690"/>
                <a:gd name="T60" fmla="*/ 1032 w 2540"/>
                <a:gd name="T61" fmla="*/ 1017 h 1690"/>
                <a:gd name="T62" fmla="*/ 1061 w 2540"/>
                <a:gd name="T63" fmla="*/ 990 h 1690"/>
                <a:gd name="T64" fmla="*/ 1091 w 2540"/>
                <a:gd name="T65" fmla="*/ 963 h 1690"/>
                <a:gd name="T66" fmla="*/ 1120 w 2540"/>
                <a:gd name="T67" fmla="*/ 937 h 1690"/>
                <a:gd name="T68" fmla="*/ 1150 w 2540"/>
                <a:gd name="T69" fmla="*/ 911 h 1690"/>
                <a:gd name="T70" fmla="*/ 1180 w 2540"/>
                <a:gd name="T71" fmla="*/ 886 h 1690"/>
                <a:gd name="T72" fmla="*/ 1210 w 2540"/>
                <a:gd name="T73" fmla="*/ 860 h 1690"/>
                <a:gd name="T74" fmla="*/ 1240 w 2540"/>
                <a:gd name="T75" fmla="*/ 835 h 1690"/>
                <a:gd name="T76" fmla="*/ 1271 w 2540"/>
                <a:gd name="T77" fmla="*/ 811 h 1690"/>
                <a:gd name="T78" fmla="*/ 1302 w 2540"/>
                <a:gd name="T79" fmla="*/ 787 h 1690"/>
                <a:gd name="T80" fmla="*/ 1351 w 2540"/>
                <a:gd name="T81" fmla="*/ 750 h 1690"/>
                <a:gd name="T82" fmla="*/ 1401 w 2540"/>
                <a:gd name="T83" fmla="*/ 712 h 1690"/>
                <a:gd name="T84" fmla="*/ 1451 w 2540"/>
                <a:gd name="T85" fmla="*/ 675 h 1690"/>
                <a:gd name="T86" fmla="*/ 1500 w 2540"/>
                <a:gd name="T87" fmla="*/ 638 h 1690"/>
                <a:gd name="T88" fmla="*/ 1550 w 2540"/>
                <a:gd name="T89" fmla="*/ 601 h 1690"/>
                <a:gd name="T90" fmla="*/ 1600 w 2540"/>
                <a:gd name="T91" fmla="*/ 565 h 1690"/>
                <a:gd name="T92" fmla="*/ 1650 w 2540"/>
                <a:gd name="T93" fmla="*/ 528 h 1690"/>
                <a:gd name="T94" fmla="*/ 1675 w 2540"/>
                <a:gd name="T95" fmla="*/ 510 h 1690"/>
                <a:gd name="T96" fmla="*/ 1700 w 2540"/>
                <a:gd name="T97" fmla="*/ 492 h 1690"/>
                <a:gd name="T98" fmla="*/ 1726 w 2540"/>
                <a:gd name="T99" fmla="*/ 474 h 1690"/>
                <a:gd name="T100" fmla="*/ 1751 w 2540"/>
                <a:gd name="T101" fmla="*/ 456 h 1690"/>
                <a:gd name="T102" fmla="*/ 1776 w 2540"/>
                <a:gd name="T103" fmla="*/ 438 h 1690"/>
                <a:gd name="T104" fmla="*/ 1889 w 2540"/>
                <a:gd name="T105" fmla="*/ 350 h 1690"/>
                <a:gd name="T106" fmla="*/ 1979 w 2540"/>
                <a:gd name="T107" fmla="*/ 286 h 1690"/>
                <a:gd name="T108" fmla="*/ 2107 w 2540"/>
                <a:gd name="T109" fmla="*/ 208 h 1690"/>
                <a:gd name="T110" fmla="*/ 2188 w 2540"/>
                <a:gd name="T111" fmla="*/ 167 h 1690"/>
                <a:gd name="T112" fmla="*/ 2269 w 2540"/>
                <a:gd name="T113" fmla="*/ 127 h 1690"/>
                <a:gd name="T114" fmla="*/ 2351 w 2540"/>
                <a:gd name="T115" fmla="*/ 88 h 1690"/>
                <a:gd name="T116" fmla="*/ 2434 w 2540"/>
                <a:gd name="T117" fmla="*/ 49 h 1690"/>
                <a:gd name="T118" fmla="*/ 2540 w 2540"/>
                <a:gd name="T119" fmla="*/ 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0" h="1690">
                  <a:moveTo>
                    <a:pt x="0" y="1690"/>
                  </a:moveTo>
                  <a:lnTo>
                    <a:pt x="61" y="1668"/>
                  </a:lnTo>
                  <a:lnTo>
                    <a:pt x="105" y="1652"/>
                  </a:lnTo>
                  <a:lnTo>
                    <a:pt x="148" y="1635"/>
                  </a:lnTo>
                  <a:lnTo>
                    <a:pt x="191" y="1618"/>
                  </a:lnTo>
                  <a:lnTo>
                    <a:pt x="234" y="1600"/>
                  </a:lnTo>
                  <a:lnTo>
                    <a:pt x="277" y="1581"/>
                  </a:lnTo>
                  <a:lnTo>
                    <a:pt x="319" y="1562"/>
                  </a:lnTo>
                  <a:lnTo>
                    <a:pt x="354" y="1545"/>
                  </a:lnTo>
                  <a:lnTo>
                    <a:pt x="389" y="1527"/>
                  </a:lnTo>
                  <a:lnTo>
                    <a:pt x="423" y="1509"/>
                  </a:lnTo>
                  <a:lnTo>
                    <a:pt x="456" y="1489"/>
                  </a:lnTo>
                  <a:lnTo>
                    <a:pt x="489" y="1469"/>
                  </a:lnTo>
                  <a:lnTo>
                    <a:pt x="522" y="1447"/>
                  </a:lnTo>
                  <a:lnTo>
                    <a:pt x="554" y="1425"/>
                  </a:lnTo>
                  <a:lnTo>
                    <a:pt x="585" y="1403"/>
                  </a:lnTo>
                  <a:lnTo>
                    <a:pt x="617" y="1379"/>
                  </a:lnTo>
                  <a:lnTo>
                    <a:pt x="648" y="1356"/>
                  </a:lnTo>
                  <a:lnTo>
                    <a:pt x="678" y="1331"/>
                  </a:lnTo>
                  <a:lnTo>
                    <a:pt x="709" y="1307"/>
                  </a:lnTo>
                  <a:lnTo>
                    <a:pt x="739" y="1281"/>
                  </a:lnTo>
                  <a:lnTo>
                    <a:pt x="769" y="1256"/>
                  </a:lnTo>
                  <a:lnTo>
                    <a:pt x="798" y="1230"/>
                  </a:lnTo>
                  <a:lnTo>
                    <a:pt x="828" y="1204"/>
                  </a:lnTo>
                  <a:lnTo>
                    <a:pt x="857" y="1177"/>
                  </a:lnTo>
                  <a:lnTo>
                    <a:pt x="886" y="1151"/>
                  </a:lnTo>
                  <a:lnTo>
                    <a:pt x="915" y="1124"/>
                  </a:lnTo>
                  <a:lnTo>
                    <a:pt x="945" y="1097"/>
                  </a:lnTo>
                  <a:lnTo>
                    <a:pt x="974" y="1070"/>
                  </a:lnTo>
                  <a:lnTo>
                    <a:pt x="1003" y="1043"/>
                  </a:lnTo>
                  <a:lnTo>
                    <a:pt x="1032" y="1017"/>
                  </a:lnTo>
                  <a:lnTo>
                    <a:pt x="1061" y="990"/>
                  </a:lnTo>
                  <a:lnTo>
                    <a:pt x="1091" y="963"/>
                  </a:lnTo>
                  <a:lnTo>
                    <a:pt x="1120" y="937"/>
                  </a:lnTo>
                  <a:lnTo>
                    <a:pt x="1150" y="911"/>
                  </a:lnTo>
                  <a:lnTo>
                    <a:pt x="1180" y="886"/>
                  </a:lnTo>
                  <a:lnTo>
                    <a:pt x="1210" y="860"/>
                  </a:lnTo>
                  <a:lnTo>
                    <a:pt x="1240" y="835"/>
                  </a:lnTo>
                  <a:lnTo>
                    <a:pt x="1271" y="811"/>
                  </a:lnTo>
                  <a:lnTo>
                    <a:pt x="1302" y="787"/>
                  </a:lnTo>
                  <a:lnTo>
                    <a:pt x="1351" y="750"/>
                  </a:lnTo>
                  <a:lnTo>
                    <a:pt x="1401" y="712"/>
                  </a:lnTo>
                  <a:lnTo>
                    <a:pt x="1451" y="675"/>
                  </a:lnTo>
                  <a:lnTo>
                    <a:pt x="1500" y="638"/>
                  </a:lnTo>
                  <a:lnTo>
                    <a:pt x="1550" y="601"/>
                  </a:lnTo>
                  <a:lnTo>
                    <a:pt x="1600" y="565"/>
                  </a:lnTo>
                  <a:lnTo>
                    <a:pt x="1650" y="528"/>
                  </a:lnTo>
                  <a:lnTo>
                    <a:pt x="1675" y="510"/>
                  </a:lnTo>
                  <a:lnTo>
                    <a:pt x="1700" y="492"/>
                  </a:lnTo>
                  <a:lnTo>
                    <a:pt x="1726" y="474"/>
                  </a:lnTo>
                  <a:lnTo>
                    <a:pt x="1751" y="456"/>
                  </a:lnTo>
                  <a:lnTo>
                    <a:pt x="1776" y="438"/>
                  </a:lnTo>
                  <a:lnTo>
                    <a:pt x="1889" y="350"/>
                  </a:lnTo>
                  <a:lnTo>
                    <a:pt x="1979" y="286"/>
                  </a:lnTo>
                  <a:lnTo>
                    <a:pt x="2107" y="208"/>
                  </a:lnTo>
                  <a:lnTo>
                    <a:pt x="2188" y="167"/>
                  </a:lnTo>
                  <a:lnTo>
                    <a:pt x="2269" y="127"/>
                  </a:lnTo>
                  <a:lnTo>
                    <a:pt x="2351" y="88"/>
                  </a:lnTo>
                  <a:lnTo>
                    <a:pt x="2434" y="49"/>
                  </a:lnTo>
                  <a:lnTo>
                    <a:pt x="2540" y="0"/>
                  </a:lnTo>
                </a:path>
              </a:pathLst>
            </a:custGeom>
            <a:noFill/>
            <a:ln w="12700">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cxnSp>
          <p:nvCxnSpPr>
            <p:cNvPr id="273" name="Straight Connector 272">
              <a:extLst>
                <a:ext uri="{FF2B5EF4-FFF2-40B4-BE49-F238E27FC236}">
                  <a16:creationId xmlns:a16="http://schemas.microsoft.com/office/drawing/2014/main" id="{03C88981-45CA-ECD3-AEBC-59CBF388D74A}"/>
                </a:ext>
              </a:extLst>
            </p:cNvPr>
            <p:cNvCxnSpPr>
              <a:endCxn id="269" idx="18"/>
            </p:cNvCxnSpPr>
            <p:nvPr/>
          </p:nvCxnSpPr>
          <p:spPr>
            <a:xfrm>
              <a:off x="8885238" y="2097088"/>
              <a:ext cx="130373" cy="116327"/>
            </a:xfrm>
            <a:prstGeom prst="line">
              <a:avLst/>
            </a:prstGeom>
            <a:ln w="635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75208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B04D0-0B90-C24F-BACB-0E9258E136E7}"/>
            </a:ext>
          </a:extLst>
        </p:cNvPr>
        <p:cNvGrpSpPr/>
        <p:nvPr/>
      </p:nvGrpSpPr>
      <p:grpSpPr>
        <a:xfrm>
          <a:off x="0" y="0"/>
          <a:ext cx="0" cy="0"/>
          <a:chOff x="0" y="0"/>
          <a:chExt cx="0" cy="0"/>
        </a:xfrm>
      </p:grpSpPr>
      <p:sp>
        <p:nvSpPr>
          <p:cNvPr id="347" name="Freeform: Shape 346">
            <a:extLst>
              <a:ext uri="{FF2B5EF4-FFF2-40B4-BE49-F238E27FC236}">
                <a16:creationId xmlns:a16="http://schemas.microsoft.com/office/drawing/2014/main" id="{9D228299-29F1-6F67-67CB-83124443F01F}"/>
              </a:ext>
            </a:extLst>
          </p:cNvPr>
          <p:cNvSpPr>
            <a:spLocks noChangeAspect="1"/>
          </p:cNvSpPr>
          <p:nvPr/>
        </p:nvSpPr>
        <p:spPr>
          <a:xfrm>
            <a:off x="6964461" y="4369601"/>
            <a:ext cx="2971800" cy="1122267"/>
          </a:xfrm>
          <a:custGeom>
            <a:avLst/>
            <a:gdLst>
              <a:gd name="connsiteX0" fmla="*/ 0 w 3784846"/>
              <a:gd name="connsiteY0" fmla="*/ 932155 h 1429304"/>
              <a:gd name="connsiteX1" fmla="*/ 159798 w 3784846"/>
              <a:gd name="connsiteY1" fmla="*/ 867052 h 1429304"/>
              <a:gd name="connsiteX2" fmla="*/ 331433 w 3784846"/>
              <a:gd name="connsiteY2" fmla="*/ 751642 h 1429304"/>
              <a:gd name="connsiteX3" fmla="*/ 446842 w 3784846"/>
              <a:gd name="connsiteY3" fmla="*/ 633273 h 1429304"/>
              <a:gd name="connsiteX4" fmla="*/ 591844 w 3784846"/>
              <a:gd name="connsiteY4" fmla="*/ 520823 h 1429304"/>
              <a:gd name="connsiteX5" fmla="*/ 796031 w 3784846"/>
              <a:gd name="connsiteY5" fmla="*/ 384699 h 1429304"/>
              <a:gd name="connsiteX6" fmla="*/ 899604 w 3784846"/>
              <a:gd name="connsiteY6" fmla="*/ 304800 h 1429304"/>
              <a:gd name="connsiteX7" fmla="*/ 1094912 w 3784846"/>
              <a:gd name="connsiteY7" fmla="*/ 210104 h 1429304"/>
              <a:gd name="connsiteX8" fmla="*/ 1334609 w 3784846"/>
              <a:gd name="connsiteY8" fmla="*/ 115409 h 1429304"/>
              <a:gd name="connsiteX9" fmla="*/ 1630532 w 3784846"/>
              <a:gd name="connsiteY9" fmla="*/ 35510 h 1429304"/>
              <a:gd name="connsiteX10" fmla="*/ 1858392 w 3784846"/>
              <a:gd name="connsiteY10" fmla="*/ 0 h 1429304"/>
              <a:gd name="connsiteX11" fmla="*/ 2080334 w 3784846"/>
              <a:gd name="connsiteY11" fmla="*/ 17755 h 1429304"/>
              <a:gd name="connsiteX12" fmla="*/ 2195743 w 3784846"/>
              <a:gd name="connsiteY12" fmla="*/ 41429 h 1429304"/>
              <a:gd name="connsiteX13" fmla="*/ 2358501 w 3784846"/>
              <a:gd name="connsiteY13" fmla="*/ 153879 h 1429304"/>
              <a:gd name="connsiteX14" fmla="*/ 2536054 w 3784846"/>
              <a:gd name="connsiteY14" fmla="*/ 334392 h 1429304"/>
              <a:gd name="connsiteX15" fmla="*/ 2627790 w 3784846"/>
              <a:gd name="connsiteY15" fmla="*/ 440924 h 1429304"/>
              <a:gd name="connsiteX16" fmla="*/ 2710648 w 3784846"/>
              <a:gd name="connsiteY16" fmla="*/ 508986 h 1429304"/>
              <a:gd name="connsiteX17" fmla="*/ 2814221 w 3784846"/>
              <a:gd name="connsiteY17" fmla="*/ 556334 h 1429304"/>
              <a:gd name="connsiteX18" fmla="*/ 2917794 w 3784846"/>
              <a:gd name="connsiteY18" fmla="*/ 585926 h 1429304"/>
              <a:gd name="connsiteX19" fmla="*/ 3053918 w 3784846"/>
              <a:gd name="connsiteY19" fmla="*/ 606640 h 1429304"/>
              <a:gd name="connsiteX20" fmla="*/ 3198920 w 3784846"/>
              <a:gd name="connsiteY20" fmla="*/ 600722 h 1429304"/>
              <a:gd name="connsiteX21" fmla="*/ 3346881 w 3784846"/>
              <a:gd name="connsiteY21" fmla="*/ 582967 h 1429304"/>
              <a:gd name="connsiteX22" fmla="*/ 3491883 w 3784846"/>
              <a:gd name="connsiteY22" fmla="*/ 550415 h 1429304"/>
              <a:gd name="connsiteX23" fmla="*/ 3633926 w 3784846"/>
              <a:gd name="connsiteY23" fmla="*/ 506027 h 1429304"/>
              <a:gd name="connsiteX24" fmla="*/ 3784846 w 3784846"/>
              <a:gd name="connsiteY24" fmla="*/ 467557 h 1429304"/>
              <a:gd name="connsiteX25" fmla="*/ 3491883 w 3784846"/>
              <a:gd name="connsiteY25" fmla="*/ 754601 h 1429304"/>
              <a:gd name="connsiteX26" fmla="*/ 1674920 w 3784846"/>
              <a:gd name="connsiteY26" fmla="*/ 1429304 h 1429304"/>
              <a:gd name="connsiteX27" fmla="*/ 91736 w 3784846"/>
              <a:gd name="connsiteY27" fmla="*/ 1130423 h 1429304"/>
              <a:gd name="connsiteX28" fmla="*/ 0 w 3784846"/>
              <a:gd name="connsiteY28" fmla="*/ 932155 h 142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784846" h="1429304">
                <a:moveTo>
                  <a:pt x="0" y="932155"/>
                </a:moveTo>
                <a:lnTo>
                  <a:pt x="159798" y="867052"/>
                </a:lnTo>
                <a:lnTo>
                  <a:pt x="331433" y="751642"/>
                </a:lnTo>
                <a:lnTo>
                  <a:pt x="446842" y="633273"/>
                </a:lnTo>
                <a:lnTo>
                  <a:pt x="591844" y="520823"/>
                </a:lnTo>
                <a:lnTo>
                  <a:pt x="796031" y="384699"/>
                </a:lnTo>
                <a:lnTo>
                  <a:pt x="899604" y="304800"/>
                </a:lnTo>
                <a:lnTo>
                  <a:pt x="1094912" y="210104"/>
                </a:lnTo>
                <a:lnTo>
                  <a:pt x="1334609" y="115409"/>
                </a:lnTo>
                <a:lnTo>
                  <a:pt x="1630532" y="35510"/>
                </a:lnTo>
                <a:lnTo>
                  <a:pt x="1858392" y="0"/>
                </a:lnTo>
                <a:lnTo>
                  <a:pt x="2080334" y="17755"/>
                </a:lnTo>
                <a:lnTo>
                  <a:pt x="2195743" y="41429"/>
                </a:lnTo>
                <a:lnTo>
                  <a:pt x="2358501" y="153879"/>
                </a:lnTo>
                <a:lnTo>
                  <a:pt x="2536054" y="334392"/>
                </a:lnTo>
                <a:lnTo>
                  <a:pt x="2627790" y="440924"/>
                </a:lnTo>
                <a:lnTo>
                  <a:pt x="2710648" y="508986"/>
                </a:lnTo>
                <a:lnTo>
                  <a:pt x="2814221" y="556334"/>
                </a:lnTo>
                <a:lnTo>
                  <a:pt x="2917794" y="585926"/>
                </a:lnTo>
                <a:lnTo>
                  <a:pt x="3053918" y="606640"/>
                </a:lnTo>
                <a:lnTo>
                  <a:pt x="3198920" y="600722"/>
                </a:lnTo>
                <a:lnTo>
                  <a:pt x="3346881" y="582967"/>
                </a:lnTo>
                <a:lnTo>
                  <a:pt x="3491883" y="550415"/>
                </a:lnTo>
                <a:lnTo>
                  <a:pt x="3633926" y="506027"/>
                </a:lnTo>
                <a:lnTo>
                  <a:pt x="3784846" y="467557"/>
                </a:lnTo>
                <a:lnTo>
                  <a:pt x="3491883" y="754601"/>
                </a:lnTo>
                <a:lnTo>
                  <a:pt x="1674920" y="1429304"/>
                </a:lnTo>
                <a:lnTo>
                  <a:pt x="91736" y="1130423"/>
                </a:lnTo>
                <a:lnTo>
                  <a:pt x="0" y="932155"/>
                </a:lnTo>
                <a:close/>
              </a:path>
            </a:pathLst>
          </a:cu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AD8742-670E-72C8-7431-CCC43955AED0}"/>
              </a:ext>
            </a:extLst>
          </p:cNvPr>
          <p:cNvSpPr>
            <a:spLocks noGrp="1"/>
          </p:cNvSpPr>
          <p:nvPr>
            <p:ph type="title"/>
          </p:nvPr>
        </p:nvSpPr>
        <p:spPr/>
        <p:txBody>
          <a:bodyPr/>
          <a:lstStyle/>
          <a:p>
            <a:r>
              <a:rPr lang="en-US" dirty="0"/>
              <a:t>I. Reliction &amp; Erosion</a:t>
            </a:r>
          </a:p>
        </p:txBody>
      </p:sp>
      <p:sp>
        <p:nvSpPr>
          <p:cNvPr id="40" name="Content Placeholder 39">
            <a:extLst>
              <a:ext uri="{FF2B5EF4-FFF2-40B4-BE49-F238E27FC236}">
                <a16:creationId xmlns:a16="http://schemas.microsoft.com/office/drawing/2014/main" id="{AC395129-D117-1D97-1C60-474303F9D8A4}"/>
              </a:ext>
            </a:extLst>
          </p:cNvPr>
          <p:cNvSpPr>
            <a:spLocks noGrp="1"/>
          </p:cNvSpPr>
          <p:nvPr>
            <p:ph idx="1"/>
          </p:nvPr>
        </p:nvSpPr>
        <p:spPr/>
        <p:txBody>
          <a:bodyPr/>
          <a:lstStyle/>
          <a:p>
            <a:r>
              <a:rPr lang="en-US" dirty="0"/>
              <a:t>2. Erosion</a:t>
            </a:r>
          </a:p>
          <a:p>
            <a:pPr lvl="1"/>
            <a:r>
              <a:rPr lang="en-US" dirty="0"/>
              <a:t>b. Example Two</a:t>
            </a:r>
          </a:p>
          <a:p>
            <a:pPr lvl="2"/>
            <a:r>
              <a:rPr lang="en-US" dirty="0"/>
              <a:t>Over a 21 year period river flow erodes the bank causing shore to move.</a:t>
            </a:r>
          </a:p>
          <a:p>
            <a:pPr lvl="2"/>
            <a:r>
              <a:rPr lang="en-US" dirty="0"/>
              <a:t>Shore is stable for a few years after which sedimentation begins to accumulate and continues up through today.</a:t>
            </a:r>
          </a:p>
          <a:p>
            <a:pPr lvl="2"/>
            <a:r>
              <a:rPr lang="en-US" dirty="0"/>
              <a:t>Depending on jurisdiction....</a:t>
            </a:r>
          </a:p>
          <a:p>
            <a:pPr lvl="3"/>
            <a:r>
              <a:rPr lang="en-US" dirty="0"/>
              <a:t>The original parcel boundaries are recreated to the new shore line.</a:t>
            </a:r>
          </a:p>
        </p:txBody>
      </p:sp>
      <p:grpSp>
        <p:nvGrpSpPr>
          <p:cNvPr id="3" name="Group 2">
            <a:extLst>
              <a:ext uri="{FF2B5EF4-FFF2-40B4-BE49-F238E27FC236}">
                <a16:creationId xmlns:a16="http://schemas.microsoft.com/office/drawing/2014/main" id="{3A095C8F-056C-7C24-5B4B-4E0E55EF2A32}"/>
              </a:ext>
            </a:extLst>
          </p:cNvPr>
          <p:cNvGrpSpPr>
            <a:grpSpLocks noChangeAspect="1"/>
          </p:cNvGrpSpPr>
          <p:nvPr/>
        </p:nvGrpSpPr>
        <p:grpSpPr>
          <a:xfrm>
            <a:off x="1490977" y="3892892"/>
            <a:ext cx="4114800" cy="2817785"/>
            <a:chOff x="121443" y="2380"/>
            <a:chExt cx="5167313" cy="3538538"/>
          </a:xfrm>
        </p:grpSpPr>
        <p:grpSp>
          <p:nvGrpSpPr>
            <p:cNvPr id="4" name="Group 3">
              <a:extLst>
                <a:ext uri="{FF2B5EF4-FFF2-40B4-BE49-F238E27FC236}">
                  <a16:creationId xmlns:a16="http://schemas.microsoft.com/office/drawing/2014/main" id="{C97167D1-BEDF-749C-6C74-006A02FD84BB}"/>
                </a:ext>
              </a:extLst>
            </p:cNvPr>
            <p:cNvGrpSpPr/>
            <p:nvPr/>
          </p:nvGrpSpPr>
          <p:grpSpPr>
            <a:xfrm>
              <a:off x="581818" y="635792"/>
              <a:ext cx="3810001" cy="2905126"/>
              <a:chOff x="2139950" y="1387475"/>
              <a:chExt cx="3810001" cy="2905126"/>
            </a:xfrm>
          </p:grpSpPr>
          <p:grpSp>
            <p:nvGrpSpPr>
              <p:cNvPr id="12" name="Group 11">
                <a:extLst>
                  <a:ext uri="{FF2B5EF4-FFF2-40B4-BE49-F238E27FC236}">
                    <a16:creationId xmlns:a16="http://schemas.microsoft.com/office/drawing/2014/main" id="{DAC6C181-8134-6CB2-7054-2ABCC3DCC5FC}"/>
                  </a:ext>
                </a:extLst>
              </p:cNvPr>
              <p:cNvGrpSpPr/>
              <p:nvPr/>
            </p:nvGrpSpPr>
            <p:grpSpPr>
              <a:xfrm>
                <a:off x="2159000" y="1387475"/>
                <a:ext cx="3790951" cy="2905126"/>
                <a:chOff x="2159000" y="1387475"/>
                <a:chExt cx="3790951" cy="2905126"/>
              </a:xfrm>
            </p:grpSpPr>
            <p:sp>
              <p:nvSpPr>
                <p:cNvPr id="32" name="Freeform 36">
                  <a:extLst>
                    <a:ext uri="{FF2B5EF4-FFF2-40B4-BE49-F238E27FC236}">
                      <a16:creationId xmlns:a16="http://schemas.microsoft.com/office/drawing/2014/main" id="{0B8B4662-EE6C-714E-4EFC-1AE900B7F5EF}"/>
                    </a:ext>
                  </a:extLst>
                </p:cNvPr>
                <p:cNvSpPr>
                  <a:spLocks/>
                </p:cNvSpPr>
                <p:nvPr/>
              </p:nvSpPr>
              <p:spPr bwMode="auto">
                <a:xfrm>
                  <a:off x="2700338" y="2559050"/>
                  <a:ext cx="541338" cy="1495425"/>
                </a:xfrm>
                <a:custGeom>
                  <a:avLst/>
                  <a:gdLst>
                    <a:gd name="T0" fmla="*/ 0 w 341"/>
                    <a:gd name="T1" fmla="*/ 217 h 942"/>
                    <a:gd name="T2" fmla="*/ 0 w 341"/>
                    <a:gd name="T3" fmla="*/ 942 h 942"/>
                    <a:gd name="T4" fmla="*/ 341 w 341"/>
                    <a:gd name="T5" fmla="*/ 791 h 942"/>
                    <a:gd name="T6" fmla="*/ 341 w 341"/>
                    <a:gd name="T7" fmla="*/ 0 h 942"/>
                    <a:gd name="T8" fmla="*/ 341 w 341"/>
                    <a:gd name="T9" fmla="*/ 0 h 942"/>
                    <a:gd name="T10" fmla="*/ 0 w 341"/>
                    <a:gd name="T11" fmla="*/ 217 h 942"/>
                  </a:gdLst>
                  <a:ahLst/>
                  <a:cxnLst>
                    <a:cxn ang="0">
                      <a:pos x="T0" y="T1"/>
                    </a:cxn>
                    <a:cxn ang="0">
                      <a:pos x="T2" y="T3"/>
                    </a:cxn>
                    <a:cxn ang="0">
                      <a:pos x="T4" y="T5"/>
                    </a:cxn>
                    <a:cxn ang="0">
                      <a:pos x="T6" y="T7"/>
                    </a:cxn>
                    <a:cxn ang="0">
                      <a:pos x="T8" y="T9"/>
                    </a:cxn>
                    <a:cxn ang="0">
                      <a:pos x="T10" y="T11"/>
                    </a:cxn>
                  </a:cxnLst>
                  <a:rect l="0" t="0" r="r" b="b"/>
                  <a:pathLst>
                    <a:path w="341" h="942">
                      <a:moveTo>
                        <a:pt x="0" y="217"/>
                      </a:moveTo>
                      <a:lnTo>
                        <a:pt x="0" y="942"/>
                      </a:lnTo>
                      <a:lnTo>
                        <a:pt x="341" y="791"/>
                      </a:lnTo>
                      <a:lnTo>
                        <a:pt x="341" y="0"/>
                      </a:lnTo>
                      <a:lnTo>
                        <a:pt x="341" y="0"/>
                      </a:lnTo>
                      <a:lnTo>
                        <a:pt x="0" y="217"/>
                      </a:lnTo>
                      <a:close/>
                    </a:path>
                  </a:pathLst>
                </a:custGeom>
                <a:solidFill>
                  <a:srgbClr val="6CB41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37">
                  <a:extLst>
                    <a:ext uri="{FF2B5EF4-FFF2-40B4-BE49-F238E27FC236}">
                      <a16:creationId xmlns:a16="http://schemas.microsoft.com/office/drawing/2014/main" id="{520FFC8A-848F-A4F9-A86E-0F669A89B1AE}"/>
                    </a:ext>
                  </a:extLst>
                </p:cNvPr>
                <p:cNvSpPr>
                  <a:spLocks/>
                </p:cNvSpPr>
                <p:nvPr/>
              </p:nvSpPr>
              <p:spPr bwMode="auto">
                <a:xfrm>
                  <a:off x="3783013" y="1387475"/>
                  <a:ext cx="541338" cy="993775"/>
                </a:xfrm>
                <a:custGeom>
                  <a:avLst/>
                  <a:gdLst>
                    <a:gd name="T0" fmla="*/ 341 w 341"/>
                    <a:gd name="T1" fmla="*/ 626 h 626"/>
                    <a:gd name="T2" fmla="*/ 341 w 341"/>
                    <a:gd name="T3" fmla="*/ 19 h 626"/>
                    <a:gd name="T4" fmla="*/ 330 w 341"/>
                    <a:gd name="T5" fmla="*/ 15 h 626"/>
                    <a:gd name="T6" fmla="*/ 312 w 341"/>
                    <a:gd name="T7" fmla="*/ 11 h 626"/>
                    <a:gd name="T8" fmla="*/ 294 w 341"/>
                    <a:gd name="T9" fmla="*/ 8 h 626"/>
                    <a:gd name="T10" fmla="*/ 270 w 341"/>
                    <a:gd name="T11" fmla="*/ 5 h 626"/>
                    <a:gd name="T12" fmla="*/ 246 w 341"/>
                    <a:gd name="T13" fmla="*/ 3 h 626"/>
                    <a:gd name="T14" fmla="*/ 222 w 341"/>
                    <a:gd name="T15" fmla="*/ 1 h 626"/>
                    <a:gd name="T16" fmla="*/ 198 w 341"/>
                    <a:gd name="T17" fmla="*/ 0 h 626"/>
                    <a:gd name="T18" fmla="*/ 174 w 341"/>
                    <a:gd name="T19" fmla="*/ 1 h 626"/>
                    <a:gd name="T20" fmla="*/ 149 w 341"/>
                    <a:gd name="T21" fmla="*/ 1 h 626"/>
                    <a:gd name="T22" fmla="*/ 125 w 341"/>
                    <a:gd name="T23" fmla="*/ 3 h 626"/>
                    <a:gd name="T24" fmla="*/ 101 w 341"/>
                    <a:gd name="T25" fmla="*/ 5 h 626"/>
                    <a:gd name="T26" fmla="*/ 77 w 341"/>
                    <a:gd name="T27" fmla="*/ 7 h 626"/>
                    <a:gd name="T28" fmla="*/ 53 w 341"/>
                    <a:gd name="T29" fmla="*/ 11 h 626"/>
                    <a:gd name="T30" fmla="*/ 29 w 341"/>
                    <a:gd name="T31" fmla="*/ 14 h 626"/>
                    <a:gd name="T32" fmla="*/ 5 w 341"/>
                    <a:gd name="T33" fmla="*/ 19 h 626"/>
                    <a:gd name="T34" fmla="*/ 0 w 341"/>
                    <a:gd name="T35" fmla="*/ 20 h 626"/>
                    <a:gd name="T36" fmla="*/ 0 w 341"/>
                    <a:gd name="T37" fmla="*/ 626 h 626"/>
                    <a:gd name="T38" fmla="*/ 341 w 341"/>
                    <a:gd name="T39" fmla="*/ 62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626">
                      <a:moveTo>
                        <a:pt x="341" y="626"/>
                      </a:moveTo>
                      <a:lnTo>
                        <a:pt x="341" y="19"/>
                      </a:lnTo>
                      <a:lnTo>
                        <a:pt x="330" y="15"/>
                      </a:lnTo>
                      <a:lnTo>
                        <a:pt x="312" y="11"/>
                      </a:lnTo>
                      <a:lnTo>
                        <a:pt x="294" y="8"/>
                      </a:lnTo>
                      <a:lnTo>
                        <a:pt x="270" y="5"/>
                      </a:lnTo>
                      <a:lnTo>
                        <a:pt x="246" y="3"/>
                      </a:lnTo>
                      <a:lnTo>
                        <a:pt x="222" y="1"/>
                      </a:lnTo>
                      <a:lnTo>
                        <a:pt x="198" y="0"/>
                      </a:lnTo>
                      <a:lnTo>
                        <a:pt x="174" y="1"/>
                      </a:lnTo>
                      <a:lnTo>
                        <a:pt x="149" y="1"/>
                      </a:lnTo>
                      <a:lnTo>
                        <a:pt x="125" y="3"/>
                      </a:lnTo>
                      <a:lnTo>
                        <a:pt x="101" y="5"/>
                      </a:lnTo>
                      <a:lnTo>
                        <a:pt x="77" y="7"/>
                      </a:lnTo>
                      <a:lnTo>
                        <a:pt x="53" y="11"/>
                      </a:lnTo>
                      <a:lnTo>
                        <a:pt x="29" y="14"/>
                      </a:lnTo>
                      <a:lnTo>
                        <a:pt x="5" y="19"/>
                      </a:lnTo>
                      <a:lnTo>
                        <a:pt x="0" y="20"/>
                      </a:lnTo>
                      <a:lnTo>
                        <a:pt x="0" y="626"/>
                      </a:lnTo>
                      <a:lnTo>
                        <a:pt x="341" y="626"/>
                      </a:lnTo>
                      <a:close/>
                    </a:path>
                  </a:pathLst>
                </a:custGeom>
                <a:solidFill>
                  <a:schemeClr val="accent6">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8">
                  <a:extLst>
                    <a:ext uri="{FF2B5EF4-FFF2-40B4-BE49-F238E27FC236}">
                      <a16:creationId xmlns:a16="http://schemas.microsoft.com/office/drawing/2014/main" id="{08EA5024-6F84-ABD4-9C05-7B3516198C74}"/>
                    </a:ext>
                  </a:extLst>
                </p:cNvPr>
                <p:cNvSpPr>
                  <a:spLocks/>
                </p:cNvSpPr>
                <p:nvPr/>
              </p:nvSpPr>
              <p:spPr bwMode="auto">
                <a:xfrm>
                  <a:off x="4867275" y="2811463"/>
                  <a:ext cx="541338" cy="1125538"/>
                </a:xfrm>
                <a:custGeom>
                  <a:avLst/>
                  <a:gdLst>
                    <a:gd name="T0" fmla="*/ 341 w 341"/>
                    <a:gd name="T1" fmla="*/ 481 h 709"/>
                    <a:gd name="T2" fmla="*/ 341 w 341"/>
                    <a:gd name="T3" fmla="*/ 24 h 709"/>
                    <a:gd name="T4" fmla="*/ 0 w 341"/>
                    <a:gd name="T5" fmla="*/ 0 h 709"/>
                    <a:gd name="T6" fmla="*/ 0 w 341"/>
                    <a:gd name="T7" fmla="*/ 481 h 709"/>
                    <a:gd name="T8" fmla="*/ 0 w 341"/>
                    <a:gd name="T9" fmla="*/ 633 h 709"/>
                    <a:gd name="T10" fmla="*/ 341 w 341"/>
                    <a:gd name="T11" fmla="*/ 709 h 709"/>
                    <a:gd name="T12" fmla="*/ 341 w 341"/>
                    <a:gd name="T13" fmla="*/ 481 h 709"/>
                  </a:gdLst>
                  <a:ahLst/>
                  <a:cxnLst>
                    <a:cxn ang="0">
                      <a:pos x="T0" y="T1"/>
                    </a:cxn>
                    <a:cxn ang="0">
                      <a:pos x="T2" y="T3"/>
                    </a:cxn>
                    <a:cxn ang="0">
                      <a:pos x="T4" y="T5"/>
                    </a:cxn>
                    <a:cxn ang="0">
                      <a:pos x="T6" y="T7"/>
                    </a:cxn>
                    <a:cxn ang="0">
                      <a:pos x="T8" y="T9"/>
                    </a:cxn>
                    <a:cxn ang="0">
                      <a:pos x="T10" y="T11"/>
                    </a:cxn>
                    <a:cxn ang="0">
                      <a:pos x="T12" y="T13"/>
                    </a:cxn>
                  </a:cxnLst>
                  <a:rect l="0" t="0" r="r" b="b"/>
                  <a:pathLst>
                    <a:path w="341" h="709">
                      <a:moveTo>
                        <a:pt x="341" y="481"/>
                      </a:moveTo>
                      <a:lnTo>
                        <a:pt x="341" y="24"/>
                      </a:lnTo>
                      <a:lnTo>
                        <a:pt x="0" y="0"/>
                      </a:lnTo>
                      <a:lnTo>
                        <a:pt x="0" y="481"/>
                      </a:lnTo>
                      <a:lnTo>
                        <a:pt x="0" y="633"/>
                      </a:lnTo>
                      <a:lnTo>
                        <a:pt x="341" y="709"/>
                      </a:lnTo>
                      <a:lnTo>
                        <a:pt x="341" y="481"/>
                      </a:lnTo>
                      <a:close/>
                    </a:path>
                  </a:pathLst>
                </a:custGeom>
                <a:solidFill>
                  <a:srgbClr val="FFBF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9">
                  <a:extLst>
                    <a:ext uri="{FF2B5EF4-FFF2-40B4-BE49-F238E27FC236}">
                      <a16:creationId xmlns:a16="http://schemas.microsoft.com/office/drawing/2014/main" id="{D8477253-A811-FCB7-6249-BB5696377826}"/>
                    </a:ext>
                  </a:extLst>
                </p:cNvPr>
                <p:cNvSpPr>
                  <a:spLocks/>
                </p:cNvSpPr>
                <p:nvPr/>
              </p:nvSpPr>
              <p:spPr bwMode="auto">
                <a:xfrm>
                  <a:off x="5408613" y="1839913"/>
                  <a:ext cx="541338" cy="1009650"/>
                </a:xfrm>
                <a:custGeom>
                  <a:avLst/>
                  <a:gdLst>
                    <a:gd name="T0" fmla="*/ 0 w 341"/>
                    <a:gd name="T1" fmla="*/ 87 h 636"/>
                    <a:gd name="T2" fmla="*/ 0 w 341"/>
                    <a:gd name="T3" fmla="*/ 413 h 636"/>
                    <a:gd name="T4" fmla="*/ 0 w 341"/>
                    <a:gd name="T5" fmla="*/ 636 h 636"/>
                    <a:gd name="T6" fmla="*/ 341 w 341"/>
                    <a:gd name="T7" fmla="*/ 567 h 636"/>
                    <a:gd name="T8" fmla="*/ 341 w 341"/>
                    <a:gd name="T9" fmla="*/ 0 h 636"/>
                    <a:gd name="T10" fmla="*/ 336 w 341"/>
                    <a:gd name="T11" fmla="*/ 2 h 636"/>
                    <a:gd name="T12" fmla="*/ 317 w 341"/>
                    <a:gd name="T13" fmla="*/ 9 h 636"/>
                    <a:gd name="T14" fmla="*/ 298 w 341"/>
                    <a:gd name="T15" fmla="*/ 16 h 636"/>
                    <a:gd name="T16" fmla="*/ 279 w 341"/>
                    <a:gd name="T17" fmla="*/ 23 h 636"/>
                    <a:gd name="T18" fmla="*/ 259 w 341"/>
                    <a:gd name="T19" fmla="*/ 30 h 636"/>
                    <a:gd name="T20" fmla="*/ 239 w 341"/>
                    <a:gd name="T21" fmla="*/ 36 h 636"/>
                    <a:gd name="T22" fmla="*/ 219 w 341"/>
                    <a:gd name="T23" fmla="*/ 42 h 636"/>
                    <a:gd name="T24" fmla="*/ 200 w 341"/>
                    <a:gd name="T25" fmla="*/ 48 h 636"/>
                    <a:gd name="T26" fmla="*/ 179 w 341"/>
                    <a:gd name="T27" fmla="*/ 54 h 636"/>
                    <a:gd name="T28" fmla="*/ 160 w 341"/>
                    <a:gd name="T29" fmla="*/ 59 h 636"/>
                    <a:gd name="T30" fmla="*/ 139 w 341"/>
                    <a:gd name="T31" fmla="*/ 64 h 636"/>
                    <a:gd name="T32" fmla="*/ 119 w 341"/>
                    <a:gd name="T33" fmla="*/ 68 h 636"/>
                    <a:gd name="T34" fmla="*/ 99 w 341"/>
                    <a:gd name="T35" fmla="*/ 72 h 636"/>
                    <a:gd name="T36" fmla="*/ 78 w 341"/>
                    <a:gd name="T37" fmla="*/ 76 h 636"/>
                    <a:gd name="T38" fmla="*/ 58 w 341"/>
                    <a:gd name="T39" fmla="*/ 79 h 636"/>
                    <a:gd name="T40" fmla="*/ 38 w 341"/>
                    <a:gd name="T41" fmla="*/ 82 h 636"/>
                    <a:gd name="T42" fmla="*/ 17 w 341"/>
                    <a:gd name="T43" fmla="*/ 85 h 636"/>
                    <a:gd name="T44" fmla="*/ 0 w 341"/>
                    <a:gd name="T45" fmla="*/ 87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1" h="636">
                      <a:moveTo>
                        <a:pt x="0" y="87"/>
                      </a:moveTo>
                      <a:lnTo>
                        <a:pt x="0" y="413"/>
                      </a:lnTo>
                      <a:lnTo>
                        <a:pt x="0" y="636"/>
                      </a:lnTo>
                      <a:lnTo>
                        <a:pt x="341" y="567"/>
                      </a:lnTo>
                      <a:lnTo>
                        <a:pt x="341" y="0"/>
                      </a:lnTo>
                      <a:lnTo>
                        <a:pt x="336" y="2"/>
                      </a:lnTo>
                      <a:lnTo>
                        <a:pt x="317" y="9"/>
                      </a:lnTo>
                      <a:lnTo>
                        <a:pt x="298" y="16"/>
                      </a:lnTo>
                      <a:lnTo>
                        <a:pt x="279" y="23"/>
                      </a:lnTo>
                      <a:lnTo>
                        <a:pt x="259" y="30"/>
                      </a:lnTo>
                      <a:lnTo>
                        <a:pt x="239" y="36"/>
                      </a:lnTo>
                      <a:lnTo>
                        <a:pt x="219" y="42"/>
                      </a:lnTo>
                      <a:lnTo>
                        <a:pt x="200" y="48"/>
                      </a:lnTo>
                      <a:lnTo>
                        <a:pt x="179" y="54"/>
                      </a:lnTo>
                      <a:lnTo>
                        <a:pt x="160" y="59"/>
                      </a:lnTo>
                      <a:lnTo>
                        <a:pt x="139" y="64"/>
                      </a:lnTo>
                      <a:lnTo>
                        <a:pt x="119" y="68"/>
                      </a:lnTo>
                      <a:lnTo>
                        <a:pt x="99" y="72"/>
                      </a:lnTo>
                      <a:lnTo>
                        <a:pt x="78" y="76"/>
                      </a:lnTo>
                      <a:lnTo>
                        <a:pt x="58" y="79"/>
                      </a:lnTo>
                      <a:lnTo>
                        <a:pt x="38" y="82"/>
                      </a:lnTo>
                      <a:lnTo>
                        <a:pt x="17" y="85"/>
                      </a:lnTo>
                      <a:lnTo>
                        <a:pt x="0" y="87"/>
                      </a:lnTo>
                      <a:close/>
                    </a:path>
                  </a:pathLst>
                </a:custGeom>
                <a:solidFill>
                  <a:srgbClr val="C39BE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40">
                  <a:extLst>
                    <a:ext uri="{FF2B5EF4-FFF2-40B4-BE49-F238E27FC236}">
                      <a16:creationId xmlns:a16="http://schemas.microsoft.com/office/drawing/2014/main" id="{3D722E13-D16E-A265-CBD5-25C825AF6DE2}"/>
                    </a:ext>
                  </a:extLst>
                </p:cNvPr>
                <p:cNvSpPr>
                  <a:spLocks/>
                </p:cNvSpPr>
                <p:nvPr/>
              </p:nvSpPr>
              <p:spPr bwMode="auto">
                <a:xfrm>
                  <a:off x="5408613" y="2740025"/>
                  <a:ext cx="541338" cy="1316038"/>
                </a:xfrm>
                <a:custGeom>
                  <a:avLst/>
                  <a:gdLst>
                    <a:gd name="T0" fmla="*/ 0 w 341"/>
                    <a:gd name="T1" fmla="*/ 69 h 829"/>
                    <a:gd name="T2" fmla="*/ 0 w 341"/>
                    <a:gd name="T3" fmla="*/ 526 h 829"/>
                    <a:gd name="T4" fmla="*/ 0 w 341"/>
                    <a:gd name="T5" fmla="*/ 754 h 829"/>
                    <a:gd name="T6" fmla="*/ 341 w 341"/>
                    <a:gd name="T7" fmla="*/ 829 h 829"/>
                    <a:gd name="T8" fmla="*/ 341 w 341"/>
                    <a:gd name="T9" fmla="*/ 0 h 829"/>
                    <a:gd name="T10" fmla="*/ 0 w 341"/>
                    <a:gd name="T11" fmla="*/ 69 h 829"/>
                  </a:gdLst>
                  <a:ahLst/>
                  <a:cxnLst>
                    <a:cxn ang="0">
                      <a:pos x="T0" y="T1"/>
                    </a:cxn>
                    <a:cxn ang="0">
                      <a:pos x="T2" y="T3"/>
                    </a:cxn>
                    <a:cxn ang="0">
                      <a:pos x="T4" y="T5"/>
                    </a:cxn>
                    <a:cxn ang="0">
                      <a:pos x="T6" y="T7"/>
                    </a:cxn>
                    <a:cxn ang="0">
                      <a:pos x="T8" y="T9"/>
                    </a:cxn>
                    <a:cxn ang="0">
                      <a:pos x="T10" y="T11"/>
                    </a:cxn>
                  </a:cxnLst>
                  <a:rect l="0" t="0" r="r" b="b"/>
                  <a:pathLst>
                    <a:path w="341" h="829">
                      <a:moveTo>
                        <a:pt x="0" y="69"/>
                      </a:moveTo>
                      <a:lnTo>
                        <a:pt x="0" y="526"/>
                      </a:lnTo>
                      <a:lnTo>
                        <a:pt x="0" y="754"/>
                      </a:lnTo>
                      <a:lnTo>
                        <a:pt x="341" y="829"/>
                      </a:lnTo>
                      <a:lnTo>
                        <a:pt x="341" y="0"/>
                      </a:lnTo>
                      <a:lnTo>
                        <a:pt x="0" y="69"/>
                      </a:lnTo>
                      <a:close/>
                    </a:path>
                  </a:pathLst>
                </a:custGeom>
                <a:solidFill>
                  <a:srgbClr val="FF4F4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41">
                  <a:extLst>
                    <a:ext uri="{FF2B5EF4-FFF2-40B4-BE49-F238E27FC236}">
                      <a16:creationId xmlns:a16="http://schemas.microsoft.com/office/drawing/2014/main" id="{AC455720-C69C-6FC7-C746-DA6BF3BB0CED}"/>
                    </a:ext>
                  </a:extLst>
                </p:cNvPr>
                <p:cNvSpPr>
                  <a:spLocks/>
                </p:cNvSpPr>
                <p:nvPr/>
              </p:nvSpPr>
              <p:spPr bwMode="auto">
                <a:xfrm>
                  <a:off x="4324350" y="1417638"/>
                  <a:ext cx="542925" cy="1393825"/>
                </a:xfrm>
                <a:custGeom>
                  <a:avLst/>
                  <a:gdLst>
                    <a:gd name="T0" fmla="*/ 0 w 342"/>
                    <a:gd name="T1" fmla="*/ 0 h 878"/>
                    <a:gd name="T2" fmla="*/ 0 w 342"/>
                    <a:gd name="T3" fmla="*/ 607 h 878"/>
                    <a:gd name="T4" fmla="*/ 342 w 342"/>
                    <a:gd name="T5" fmla="*/ 878 h 878"/>
                    <a:gd name="T6" fmla="*/ 342 w 342"/>
                    <a:gd name="T7" fmla="*/ 679 h 878"/>
                    <a:gd name="T8" fmla="*/ 342 w 342"/>
                    <a:gd name="T9" fmla="*/ 295 h 878"/>
                    <a:gd name="T10" fmla="*/ 338 w 342"/>
                    <a:gd name="T11" fmla="*/ 293 h 878"/>
                    <a:gd name="T12" fmla="*/ 323 w 342"/>
                    <a:gd name="T13" fmla="*/ 282 h 878"/>
                    <a:gd name="T14" fmla="*/ 308 w 342"/>
                    <a:gd name="T15" fmla="*/ 270 h 878"/>
                    <a:gd name="T16" fmla="*/ 293 w 342"/>
                    <a:gd name="T17" fmla="*/ 257 h 878"/>
                    <a:gd name="T18" fmla="*/ 279 w 342"/>
                    <a:gd name="T19" fmla="*/ 244 h 878"/>
                    <a:gd name="T20" fmla="*/ 265 w 342"/>
                    <a:gd name="T21" fmla="*/ 230 h 878"/>
                    <a:gd name="T22" fmla="*/ 251 w 342"/>
                    <a:gd name="T23" fmla="*/ 216 h 878"/>
                    <a:gd name="T24" fmla="*/ 238 w 342"/>
                    <a:gd name="T25" fmla="*/ 202 h 878"/>
                    <a:gd name="T26" fmla="*/ 224 w 342"/>
                    <a:gd name="T27" fmla="*/ 187 h 878"/>
                    <a:gd name="T28" fmla="*/ 210 w 342"/>
                    <a:gd name="T29" fmla="*/ 172 h 878"/>
                    <a:gd name="T30" fmla="*/ 197 w 342"/>
                    <a:gd name="T31" fmla="*/ 158 h 878"/>
                    <a:gd name="T32" fmla="*/ 183 w 342"/>
                    <a:gd name="T33" fmla="*/ 143 h 878"/>
                    <a:gd name="T34" fmla="*/ 170 w 342"/>
                    <a:gd name="T35" fmla="*/ 128 h 878"/>
                    <a:gd name="T36" fmla="*/ 156 w 342"/>
                    <a:gd name="T37" fmla="*/ 114 h 878"/>
                    <a:gd name="T38" fmla="*/ 142 w 342"/>
                    <a:gd name="T39" fmla="*/ 100 h 878"/>
                    <a:gd name="T40" fmla="*/ 128 w 342"/>
                    <a:gd name="T41" fmla="*/ 86 h 878"/>
                    <a:gd name="T42" fmla="*/ 114 w 342"/>
                    <a:gd name="T43" fmla="*/ 73 h 878"/>
                    <a:gd name="T44" fmla="*/ 99 w 342"/>
                    <a:gd name="T45" fmla="*/ 61 h 878"/>
                    <a:gd name="T46" fmla="*/ 85 w 342"/>
                    <a:gd name="T47" fmla="*/ 49 h 878"/>
                    <a:gd name="T48" fmla="*/ 70 w 342"/>
                    <a:gd name="T49" fmla="*/ 37 h 878"/>
                    <a:gd name="T50" fmla="*/ 55 w 342"/>
                    <a:gd name="T51" fmla="*/ 27 h 878"/>
                    <a:gd name="T52" fmla="*/ 39 w 342"/>
                    <a:gd name="T53" fmla="*/ 18 h 878"/>
                    <a:gd name="T54" fmla="*/ 23 w 342"/>
                    <a:gd name="T55" fmla="*/ 10 h 878"/>
                    <a:gd name="T56" fmla="*/ 6 w 342"/>
                    <a:gd name="T57" fmla="*/ 3 h 878"/>
                    <a:gd name="T58" fmla="*/ 0 w 342"/>
                    <a:gd name="T59" fmla="*/ 0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2" h="878">
                      <a:moveTo>
                        <a:pt x="0" y="0"/>
                      </a:moveTo>
                      <a:lnTo>
                        <a:pt x="0" y="607"/>
                      </a:lnTo>
                      <a:lnTo>
                        <a:pt x="342" y="878"/>
                      </a:lnTo>
                      <a:lnTo>
                        <a:pt x="342" y="679"/>
                      </a:lnTo>
                      <a:lnTo>
                        <a:pt x="342" y="295"/>
                      </a:lnTo>
                      <a:lnTo>
                        <a:pt x="338" y="293"/>
                      </a:lnTo>
                      <a:lnTo>
                        <a:pt x="323" y="282"/>
                      </a:lnTo>
                      <a:lnTo>
                        <a:pt x="308" y="270"/>
                      </a:lnTo>
                      <a:lnTo>
                        <a:pt x="293" y="257"/>
                      </a:lnTo>
                      <a:lnTo>
                        <a:pt x="279" y="244"/>
                      </a:lnTo>
                      <a:lnTo>
                        <a:pt x="265" y="230"/>
                      </a:lnTo>
                      <a:lnTo>
                        <a:pt x="251" y="216"/>
                      </a:lnTo>
                      <a:lnTo>
                        <a:pt x="238" y="202"/>
                      </a:lnTo>
                      <a:lnTo>
                        <a:pt x="224" y="187"/>
                      </a:lnTo>
                      <a:lnTo>
                        <a:pt x="210" y="172"/>
                      </a:lnTo>
                      <a:lnTo>
                        <a:pt x="197" y="158"/>
                      </a:lnTo>
                      <a:lnTo>
                        <a:pt x="183" y="143"/>
                      </a:lnTo>
                      <a:lnTo>
                        <a:pt x="170" y="128"/>
                      </a:lnTo>
                      <a:lnTo>
                        <a:pt x="156" y="114"/>
                      </a:lnTo>
                      <a:lnTo>
                        <a:pt x="142" y="100"/>
                      </a:lnTo>
                      <a:lnTo>
                        <a:pt x="128" y="86"/>
                      </a:lnTo>
                      <a:lnTo>
                        <a:pt x="114" y="73"/>
                      </a:lnTo>
                      <a:lnTo>
                        <a:pt x="99" y="61"/>
                      </a:lnTo>
                      <a:lnTo>
                        <a:pt x="85" y="49"/>
                      </a:lnTo>
                      <a:lnTo>
                        <a:pt x="70" y="37"/>
                      </a:lnTo>
                      <a:lnTo>
                        <a:pt x="55" y="27"/>
                      </a:lnTo>
                      <a:lnTo>
                        <a:pt x="39" y="18"/>
                      </a:lnTo>
                      <a:lnTo>
                        <a:pt x="23" y="10"/>
                      </a:lnTo>
                      <a:lnTo>
                        <a:pt x="6" y="3"/>
                      </a:lnTo>
                      <a:lnTo>
                        <a:pt x="0" y="0"/>
                      </a:lnTo>
                      <a:close/>
                    </a:path>
                  </a:pathLst>
                </a:custGeom>
                <a:solidFill>
                  <a:srgbClr val="CCC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42">
                  <a:extLst>
                    <a:ext uri="{FF2B5EF4-FFF2-40B4-BE49-F238E27FC236}">
                      <a16:creationId xmlns:a16="http://schemas.microsoft.com/office/drawing/2014/main" id="{794D3AEE-70CB-EAEC-5D1A-5B59AF9CBFE1}"/>
                    </a:ext>
                  </a:extLst>
                </p:cNvPr>
                <p:cNvSpPr>
                  <a:spLocks/>
                </p:cNvSpPr>
                <p:nvPr/>
              </p:nvSpPr>
              <p:spPr bwMode="auto">
                <a:xfrm>
                  <a:off x="3241675" y="2381250"/>
                  <a:ext cx="541338" cy="1433513"/>
                </a:xfrm>
                <a:custGeom>
                  <a:avLst/>
                  <a:gdLst>
                    <a:gd name="T0" fmla="*/ 0 w 341"/>
                    <a:gd name="T1" fmla="*/ 112 h 903"/>
                    <a:gd name="T2" fmla="*/ 0 w 341"/>
                    <a:gd name="T3" fmla="*/ 903 h 903"/>
                    <a:gd name="T4" fmla="*/ 341 w 341"/>
                    <a:gd name="T5" fmla="*/ 752 h 903"/>
                    <a:gd name="T6" fmla="*/ 341 w 341"/>
                    <a:gd name="T7" fmla="*/ 0 h 903"/>
                    <a:gd name="T8" fmla="*/ 0 w 341"/>
                    <a:gd name="T9" fmla="*/ 112 h 903"/>
                  </a:gdLst>
                  <a:ahLst/>
                  <a:cxnLst>
                    <a:cxn ang="0">
                      <a:pos x="T0" y="T1"/>
                    </a:cxn>
                    <a:cxn ang="0">
                      <a:pos x="T2" y="T3"/>
                    </a:cxn>
                    <a:cxn ang="0">
                      <a:pos x="T4" y="T5"/>
                    </a:cxn>
                    <a:cxn ang="0">
                      <a:pos x="T6" y="T7"/>
                    </a:cxn>
                    <a:cxn ang="0">
                      <a:pos x="T8" y="T9"/>
                    </a:cxn>
                  </a:cxnLst>
                  <a:rect l="0" t="0" r="r" b="b"/>
                  <a:pathLst>
                    <a:path w="341" h="903">
                      <a:moveTo>
                        <a:pt x="0" y="112"/>
                      </a:moveTo>
                      <a:lnTo>
                        <a:pt x="0" y="903"/>
                      </a:lnTo>
                      <a:lnTo>
                        <a:pt x="341" y="752"/>
                      </a:lnTo>
                      <a:lnTo>
                        <a:pt x="341" y="0"/>
                      </a:lnTo>
                      <a:lnTo>
                        <a:pt x="0" y="112"/>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43">
                  <a:extLst>
                    <a:ext uri="{FF2B5EF4-FFF2-40B4-BE49-F238E27FC236}">
                      <a16:creationId xmlns:a16="http://schemas.microsoft.com/office/drawing/2014/main" id="{F18F8EC4-14E2-FD22-24AD-FB5B56B7CAEC}"/>
                    </a:ext>
                  </a:extLst>
                </p:cNvPr>
                <p:cNvSpPr>
                  <a:spLocks/>
                </p:cNvSpPr>
                <p:nvPr/>
              </p:nvSpPr>
              <p:spPr bwMode="auto">
                <a:xfrm>
                  <a:off x="2700338" y="1598613"/>
                  <a:ext cx="541338" cy="1304925"/>
                </a:xfrm>
                <a:custGeom>
                  <a:avLst/>
                  <a:gdLst>
                    <a:gd name="T0" fmla="*/ 0 w 341"/>
                    <a:gd name="T1" fmla="*/ 218 h 822"/>
                    <a:gd name="T2" fmla="*/ 0 w 341"/>
                    <a:gd name="T3" fmla="*/ 822 h 822"/>
                    <a:gd name="T4" fmla="*/ 341 w 341"/>
                    <a:gd name="T5" fmla="*/ 605 h 822"/>
                    <a:gd name="T6" fmla="*/ 341 w 341"/>
                    <a:gd name="T7" fmla="*/ 605 h 822"/>
                    <a:gd name="T8" fmla="*/ 341 w 341"/>
                    <a:gd name="T9" fmla="*/ 0 h 822"/>
                    <a:gd name="T10" fmla="*/ 313 w 341"/>
                    <a:gd name="T11" fmla="*/ 13 h 822"/>
                    <a:gd name="T12" fmla="*/ 290 w 341"/>
                    <a:gd name="T13" fmla="*/ 24 h 822"/>
                    <a:gd name="T14" fmla="*/ 268 w 341"/>
                    <a:gd name="T15" fmla="*/ 34 h 822"/>
                    <a:gd name="T16" fmla="*/ 247 w 341"/>
                    <a:gd name="T17" fmla="*/ 45 h 822"/>
                    <a:gd name="T18" fmla="*/ 225 w 341"/>
                    <a:gd name="T19" fmla="*/ 56 h 822"/>
                    <a:gd name="T20" fmla="*/ 190 w 341"/>
                    <a:gd name="T21" fmla="*/ 77 h 822"/>
                    <a:gd name="T22" fmla="*/ 166 w 341"/>
                    <a:gd name="T23" fmla="*/ 94 h 822"/>
                    <a:gd name="T24" fmla="*/ 136 w 341"/>
                    <a:gd name="T25" fmla="*/ 117 h 822"/>
                    <a:gd name="T26" fmla="*/ 129 w 341"/>
                    <a:gd name="T27" fmla="*/ 122 h 822"/>
                    <a:gd name="T28" fmla="*/ 122 w 341"/>
                    <a:gd name="T29" fmla="*/ 127 h 822"/>
                    <a:gd name="T30" fmla="*/ 115 w 341"/>
                    <a:gd name="T31" fmla="*/ 132 h 822"/>
                    <a:gd name="T32" fmla="*/ 109 w 341"/>
                    <a:gd name="T33" fmla="*/ 137 h 822"/>
                    <a:gd name="T34" fmla="*/ 102 w 341"/>
                    <a:gd name="T35" fmla="*/ 142 h 822"/>
                    <a:gd name="T36" fmla="*/ 89 w 341"/>
                    <a:gd name="T37" fmla="*/ 151 h 822"/>
                    <a:gd name="T38" fmla="*/ 75 w 341"/>
                    <a:gd name="T39" fmla="*/ 161 h 822"/>
                    <a:gd name="T40" fmla="*/ 62 w 341"/>
                    <a:gd name="T41" fmla="*/ 171 h 822"/>
                    <a:gd name="T42" fmla="*/ 49 w 341"/>
                    <a:gd name="T43" fmla="*/ 181 h 822"/>
                    <a:gd name="T44" fmla="*/ 35 w 341"/>
                    <a:gd name="T45" fmla="*/ 191 h 822"/>
                    <a:gd name="T46" fmla="*/ 22 w 341"/>
                    <a:gd name="T47" fmla="*/ 201 h 822"/>
                    <a:gd name="T48" fmla="*/ 9 w 341"/>
                    <a:gd name="T49" fmla="*/ 211 h 822"/>
                    <a:gd name="T50" fmla="*/ 0 w 341"/>
                    <a:gd name="T51" fmla="*/ 217 h 822"/>
                    <a:gd name="T52" fmla="*/ 0 w 341"/>
                    <a:gd name="T53" fmla="*/ 218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1" h="822">
                      <a:moveTo>
                        <a:pt x="0" y="218"/>
                      </a:moveTo>
                      <a:lnTo>
                        <a:pt x="0" y="822"/>
                      </a:lnTo>
                      <a:lnTo>
                        <a:pt x="341" y="605"/>
                      </a:lnTo>
                      <a:lnTo>
                        <a:pt x="341" y="605"/>
                      </a:lnTo>
                      <a:lnTo>
                        <a:pt x="341" y="0"/>
                      </a:lnTo>
                      <a:lnTo>
                        <a:pt x="313" y="13"/>
                      </a:lnTo>
                      <a:lnTo>
                        <a:pt x="290" y="24"/>
                      </a:lnTo>
                      <a:lnTo>
                        <a:pt x="268" y="34"/>
                      </a:lnTo>
                      <a:lnTo>
                        <a:pt x="247" y="45"/>
                      </a:lnTo>
                      <a:lnTo>
                        <a:pt x="225" y="56"/>
                      </a:lnTo>
                      <a:lnTo>
                        <a:pt x="190" y="77"/>
                      </a:lnTo>
                      <a:lnTo>
                        <a:pt x="166" y="94"/>
                      </a:lnTo>
                      <a:lnTo>
                        <a:pt x="136" y="117"/>
                      </a:lnTo>
                      <a:lnTo>
                        <a:pt x="129" y="122"/>
                      </a:lnTo>
                      <a:lnTo>
                        <a:pt x="122" y="127"/>
                      </a:lnTo>
                      <a:lnTo>
                        <a:pt x="115" y="132"/>
                      </a:lnTo>
                      <a:lnTo>
                        <a:pt x="109" y="137"/>
                      </a:lnTo>
                      <a:lnTo>
                        <a:pt x="102" y="142"/>
                      </a:lnTo>
                      <a:lnTo>
                        <a:pt x="89" y="151"/>
                      </a:lnTo>
                      <a:lnTo>
                        <a:pt x="75" y="161"/>
                      </a:lnTo>
                      <a:lnTo>
                        <a:pt x="62" y="171"/>
                      </a:lnTo>
                      <a:lnTo>
                        <a:pt x="49" y="181"/>
                      </a:lnTo>
                      <a:lnTo>
                        <a:pt x="35" y="191"/>
                      </a:lnTo>
                      <a:lnTo>
                        <a:pt x="22" y="201"/>
                      </a:lnTo>
                      <a:lnTo>
                        <a:pt x="9" y="211"/>
                      </a:lnTo>
                      <a:lnTo>
                        <a:pt x="0" y="217"/>
                      </a:lnTo>
                      <a:lnTo>
                        <a:pt x="0" y="218"/>
                      </a:lnTo>
                      <a:close/>
                    </a:path>
                  </a:pathLst>
                </a:custGeom>
                <a:solidFill>
                  <a:schemeClr val="accent6">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44">
                  <a:extLst>
                    <a:ext uri="{FF2B5EF4-FFF2-40B4-BE49-F238E27FC236}">
                      <a16:creationId xmlns:a16="http://schemas.microsoft.com/office/drawing/2014/main" id="{EDFE4B7F-03EE-130D-828F-0DE8D2BA57C3}"/>
                    </a:ext>
                  </a:extLst>
                </p:cNvPr>
                <p:cNvSpPr>
                  <a:spLocks/>
                </p:cNvSpPr>
                <p:nvPr/>
              </p:nvSpPr>
              <p:spPr bwMode="auto">
                <a:xfrm>
                  <a:off x="4867275" y="1885950"/>
                  <a:ext cx="541338" cy="963613"/>
                </a:xfrm>
                <a:custGeom>
                  <a:avLst/>
                  <a:gdLst>
                    <a:gd name="T0" fmla="*/ 341 w 341"/>
                    <a:gd name="T1" fmla="*/ 384 h 607"/>
                    <a:gd name="T2" fmla="*/ 341 w 341"/>
                    <a:gd name="T3" fmla="*/ 58 h 607"/>
                    <a:gd name="T4" fmla="*/ 338 w 341"/>
                    <a:gd name="T5" fmla="*/ 58 h 607"/>
                    <a:gd name="T6" fmla="*/ 317 w 341"/>
                    <a:gd name="T7" fmla="*/ 60 h 607"/>
                    <a:gd name="T8" fmla="*/ 297 w 341"/>
                    <a:gd name="T9" fmla="*/ 61 h 607"/>
                    <a:gd name="T10" fmla="*/ 277 w 341"/>
                    <a:gd name="T11" fmla="*/ 62 h 607"/>
                    <a:gd name="T12" fmla="*/ 256 w 341"/>
                    <a:gd name="T13" fmla="*/ 62 h 607"/>
                    <a:gd name="T14" fmla="*/ 236 w 341"/>
                    <a:gd name="T15" fmla="*/ 62 h 607"/>
                    <a:gd name="T16" fmla="*/ 216 w 341"/>
                    <a:gd name="T17" fmla="*/ 61 h 607"/>
                    <a:gd name="T18" fmla="*/ 196 w 341"/>
                    <a:gd name="T19" fmla="*/ 60 h 607"/>
                    <a:gd name="T20" fmla="*/ 175 w 341"/>
                    <a:gd name="T21" fmla="*/ 58 h 607"/>
                    <a:gd name="T22" fmla="*/ 156 w 341"/>
                    <a:gd name="T23" fmla="*/ 55 h 607"/>
                    <a:gd name="T24" fmla="*/ 136 w 341"/>
                    <a:gd name="T25" fmla="*/ 52 h 607"/>
                    <a:gd name="T26" fmla="*/ 116 w 341"/>
                    <a:gd name="T27" fmla="*/ 49 h 607"/>
                    <a:gd name="T28" fmla="*/ 96 w 341"/>
                    <a:gd name="T29" fmla="*/ 45 h 607"/>
                    <a:gd name="T30" fmla="*/ 78 w 341"/>
                    <a:gd name="T31" fmla="*/ 40 h 607"/>
                    <a:gd name="T32" fmla="*/ 61 w 341"/>
                    <a:gd name="T33" fmla="*/ 34 h 607"/>
                    <a:gd name="T34" fmla="*/ 44 w 341"/>
                    <a:gd name="T35" fmla="*/ 26 h 607"/>
                    <a:gd name="T36" fmla="*/ 27 w 341"/>
                    <a:gd name="T37" fmla="*/ 18 h 607"/>
                    <a:gd name="T38" fmla="*/ 12 w 341"/>
                    <a:gd name="T39" fmla="*/ 9 h 607"/>
                    <a:gd name="T40" fmla="*/ 0 w 341"/>
                    <a:gd name="T41" fmla="*/ 0 h 607"/>
                    <a:gd name="T42" fmla="*/ 0 w 341"/>
                    <a:gd name="T43" fmla="*/ 384 h 607"/>
                    <a:gd name="T44" fmla="*/ 0 w 341"/>
                    <a:gd name="T45" fmla="*/ 583 h 607"/>
                    <a:gd name="T46" fmla="*/ 341 w 341"/>
                    <a:gd name="T47" fmla="*/ 607 h 607"/>
                    <a:gd name="T48" fmla="*/ 341 w 341"/>
                    <a:gd name="T49" fmla="*/ 384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1" h="607">
                      <a:moveTo>
                        <a:pt x="341" y="384"/>
                      </a:moveTo>
                      <a:lnTo>
                        <a:pt x="341" y="58"/>
                      </a:lnTo>
                      <a:lnTo>
                        <a:pt x="338" y="58"/>
                      </a:lnTo>
                      <a:lnTo>
                        <a:pt x="317" y="60"/>
                      </a:lnTo>
                      <a:lnTo>
                        <a:pt x="297" y="61"/>
                      </a:lnTo>
                      <a:lnTo>
                        <a:pt x="277" y="62"/>
                      </a:lnTo>
                      <a:lnTo>
                        <a:pt x="256" y="62"/>
                      </a:lnTo>
                      <a:lnTo>
                        <a:pt x="236" y="62"/>
                      </a:lnTo>
                      <a:lnTo>
                        <a:pt x="216" y="61"/>
                      </a:lnTo>
                      <a:lnTo>
                        <a:pt x="196" y="60"/>
                      </a:lnTo>
                      <a:lnTo>
                        <a:pt x="175" y="58"/>
                      </a:lnTo>
                      <a:lnTo>
                        <a:pt x="156" y="55"/>
                      </a:lnTo>
                      <a:lnTo>
                        <a:pt x="136" y="52"/>
                      </a:lnTo>
                      <a:lnTo>
                        <a:pt x="116" y="49"/>
                      </a:lnTo>
                      <a:lnTo>
                        <a:pt x="96" y="45"/>
                      </a:lnTo>
                      <a:lnTo>
                        <a:pt x="78" y="40"/>
                      </a:lnTo>
                      <a:lnTo>
                        <a:pt x="61" y="34"/>
                      </a:lnTo>
                      <a:lnTo>
                        <a:pt x="44" y="26"/>
                      </a:lnTo>
                      <a:lnTo>
                        <a:pt x="27" y="18"/>
                      </a:lnTo>
                      <a:lnTo>
                        <a:pt x="12" y="9"/>
                      </a:lnTo>
                      <a:lnTo>
                        <a:pt x="0" y="0"/>
                      </a:lnTo>
                      <a:lnTo>
                        <a:pt x="0" y="384"/>
                      </a:lnTo>
                      <a:lnTo>
                        <a:pt x="0" y="583"/>
                      </a:lnTo>
                      <a:lnTo>
                        <a:pt x="341" y="607"/>
                      </a:lnTo>
                      <a:lnTo>
                        <a:pt x="341" y="384"/>
                      </a:lnTo>
                      <a:close/>
                    </a:path>
                  </a:pathLst>
                </a:custGeom>
                <a:solidFill>
                  <a:srgbClr val="0099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5">
                  <a:extLst>
                    <a:ext uri="{FF2B5EF4-FFF2-40B4-BE49-F238E27FC236}">
                      <a16:creationId xmlns:a16="http://schemas.microsoft.com/office/drawing/2014/main" id="{1CE64DCC-CDC8-5D6A-93A7-44B99360339C}"/>
                    </a:ext>
                  </a:extLst>
                </p:cNvPr>
                <p:cNvSpPr>
                  <a:spLocks/>
                </p:cNvSpPr>
                <p:nvPr/>
              </p:nvSpPr>
              <p:spPr bwMode="auto">
                <a:xfrm>
                  <a:off x="3783013" y="2381250"/>
                  <a:ext cx="541338" cy="1314450"/>
                </a:xfrm>
                <a:custGeom>
                  <a:avLst/>
                  <a:gdLst>
                    <a:gd name="T0" fmla="*/ 341 w 341"/>
                    <a:gd name="T1" fmla="*/ 752 h 828"/>
                    <a:gd name="T2" fmla="*/ 341 w 341"/>
                    <a:gd name="T3" fmla="*/ 72 h 828"/>
                    <a:gd name="T4" fmla="*/ 341 w 341"/>
                    <a:gd name="T5" fmla="*/ 46 h 828"/>
                    <a:gd name="T6" fmla="*/ 341 w 341"/>
                    <a:gd name="T7" fmla="*/ 0 h 828"/>
                    <a:gd name="T8" fmla="*/ 0 w 341"/>
                    <a:gd name="T9" fmla="*/ 0 h 828"/>
                    <a:gd name="T10" fmla="*/ 0 w 341"/>
                    <a:gd name="T11" fmla="*/ 752 h 828"/>
                    <a:gd name="T12" fmla="*/ 341 w 341"/>
                    <a:gd name="T13" fmla="*/ 828 h 828"/>
                    <a:gd name="T14" fmla="*/ 341 w 341"/>
                    <a:gd name="T15" fmla="*/ 752 h 8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828">
                      <a:moveTo>
                        <a:pt x="341" y="752"/>
                      </a:moveTo>
                      <a:lnTo>
                        <a:pt x="341" y="72"/>
                      </a:lnTo>
                      <a:lnTo>
                        <a:pt x="341" y="46"/>
                      </a:lnTo>
                      <a:lnTo>
                        <a:pt x="341" y="0"/>
                      </a:lnTo>
                      <a:lnTo>
                        <a:pt x="0" y="0"/>
                      </a:lnTo>
                      <a:lnTo>
                        <a:pt x="0" y="752"/>
                      </a:lnTo>
                      <a:lnTo>
                        <a:pt x="341" y="828"/>
                      </a:lnTo>
                      <a:lnTo>
                        <a:pt x="341" y="752"/>
                      </a:lnTo>
                      <a:close/>
                    </a:path>
                  </a:pathLst>
                </a:custGeom>
                <a:solidFill>
                  <a:srgbClr val="00FFB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6">
                  <a:extLst>
                    <a:ext uri="{FF2B5EF4-FFF2-40B4-BE49-F238E27FC236}">
                      <a16:creationId xmlns:a16="http://schemas.microsoft.com/office/drawing/2014/main" id="{9CC73424-6161-42DD-B14A-170E89BA43B9}"/>
                    </a:ext>
                  </a:extLst>
                </p:cNvPr>
                <p:cNvSpPr>
                  <a:spLocks/>
                </p:cNvSpPr>
                <p:nvPr/>
              </p:nvSpPr>
              <p:spPr bwMode="auto">
                <a:xfrm>
                  <a:off x="2159000" y="2903538"/>
                  <a:ext cx="541338" cy="1389063"/>
                </a:xfrm>
                <a:custGeom>
                  <a:avLst/>
                  <a:gdLst>
                    <a:gd name="T0" fmla="*/ 0 w 341"/>
                    <a:gd name="T1" fmla="*/ 236 h 875"/>
                    <a:gd name="T2" fmla="*/ 0 w 341"/>
                    <a:gd name="T3" fmla="*/ 875 h 875"/>
                    <a:gd name="T4" fmla="*/ 341 w 341"/>
                    <a:gd name="T5" fmla="*/ 725 h 875"/>
                    <a:gd name="T6" fmla="*/ 341 w 341"/>
                    <a:gd name="T7" fmla="*/ 0 h 875"/>
                    <a:gd name="T8" fmla="*/ 0 w 341"/>
                    <a:gd name="T9" fmla="*/ 236 h 875"/>
                  </a:gdLst>
                  <a:ahLst/>
                  <a:cxnLst>
                    <a:cxn ang="0">
                      <a:pos x="T0" y="T1"/>
                    </a:cxn>
                    <a:cxn ang="0">
                      <a:pos x="T2" y="T3"/>
                    </a:cxn>
                    <a:cxn ang="0">
                      <a:pos x="T4" y="T5"/>
                    </a:cxn>
                    <a:cxn ang="0">
                      <a:pos x="T6" y="T7"/>
                    </a:cxn>
                    <a:cxn ang="0">
                      <a:pos x="T8" y="T9"/>
                    </a:cxn>
                  </a:cxnLst>
                  <a:rect l="0" t="0" r="r" b="b"/>
                  <a:pathLst>
                    <a:path w="341" h="875">
                      <a:moveTo>
                        <a:pt x="0" y="236"/>
                      </a:moveTo>
                      <a:lnTo>
                        <a:pt x="0" y="875"/>
                      </a:lnTo>
                      <a:lnTo>
                        <a:pt x="341" y="725"/>
                      </a:lnTo>
                      <a:lnTo>
                        <a:pt x="341" y="0"/>
                      </a:lnTo>
                      <a:lnTo>
                        <a:pt x="0" y="236"/>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8">
                  <a:extLst>
                    <a:ext uri="{FF2B5EF4-FFF2-40B4-BE49-F238E27FC236}">
                      <a16:creationId xmlns:a16="http://schemas.microsoft.com/office/drawing/2014/main" id="{1274B2BB-847D-A8EA-8CE1-DBF9DC32DD69}"/>
                    </a:ext>
                  </a:extLst>
                </p:cNvPr>
                <p:cNvSpPr>
                  <a:spLocks/>
                </p:cNvSpPr>
                <p:nvPr/>
              </p:nvSpPr>
              <p:spPr bwMode="auto">
                <a:xfrm>
                  <a:off x="2159000" y="1944688"/>
                  <a:ext cx="541338" cy="1333500"/>
                </a:xfrm>
                <a:custGeom>
                  <a:avLst/>
                  <a:gdLst>
                    <a:gd name="T0" fmla="*/ 341 w 341"/>
                    <a:gd name="T1" fmla="*/ 604 h 840"/>
                    <a:gd name="T2" fmla="*/ 341 w 341"/>
                    <a:gd name="T3" fmla="*/ 0 h 840"/>
                    <a:gd name="T4" fmla="*/ 333 w 341"/>
                    <a:gd name="T5" fmla="*/ 6 h 840"/>
                    <a:gd name="T6" fmla="*/ 325 w 341"/>
                    <a:gd name="T7" fmla="*/ 13 h 840"/>
                    <a:gd name="T8" fmla="*/ 317 w 341"/>
                    <a:gd name="T9" fmla="*/ 19 h 840"/>
                    <a:gd name="T10" fmla="*/ 309 w 341"/>
                    <a:gd name="T11" fmla="*/ 26 h 840"/>
                    <a:gd name="T12" fmla="*/ 301 w 341"/>
                    <a:gd name="T13" fmla="*/ 33 h 840"/>
                    <a:gd name="T14" fmla="*/ 293 w 341"/>
                    <a:gd name="T15" fmla="*/ 40 h 840"/>
                    <a:gd name="T16" fmla="*/ 285 w 341"/>
                    <a:gd name="T17" fmla="*/ 47 h 840"/>
                    <a:gd name="T18" fmla="*/ 277 w 341"/>
                    <a:gd name="T19" fmla="*/ 55 h 840"/>
                    <a:gd name="T20" fmla="*/ 269 w 341"/>
                    <a:gd name="T21" fmla="*/ 62 h 840"/>
                    <a:gd name="T22" fmla="*/ 261 w 341"/>
                    <a:gd name="T23" fmla="*/ 69 h 840"/>
                    <a:gd name="T24" fmla="*/ 254 w 341"/>
                    <a:gd name="T25" fmla="*/ 76 h 840"/>
                    <a:gd name="T26" fmla="*/ 246 w 341"/>
                    <a:gd name="T27" fmla="*/ 83 h 840"/>
                    <a:gd name="T28" fmla="*/ 238 w 341"/>
                    <a:gd name="T29" fmla="*/ 90 h 840"/>
                    <a:gd name="T30" fmla="*/ 230 w 341"/>
                    <a:gd name="T31" fmla="*/ 97 h 840"/>
                    <a:gd name="T32" fmla="*/ 222 w 341"/>
                    <a:gd name="T33" fmla="*/ 105 h 840"/>
                    <a:gd name="T34" fmla="*/ 214 w 341"/>
                    <a:gd name="T35" fmla="*/ 112 h 840"/>
                    <a:gd name="T36" fmla="*/ 206 w 341"/>
                    <a:gd name="T37" fmla="*/ 119 h 840"/>
                    <a:gd name="T38" fmla="*/ 198 w 341"/>
                    <a:gd name="T39" fmla="*/ 125 h 840"/>
                    <a:gd name="T40" fmla="*/ 190 w 341"/>
                    <a:gd name="T41" fmla="*/ 132 h 840"/>
                    <a:gd name="T42" fmla="*/ 182 w 341"/>
                    <a:gd name="T43" fmla="*/ 139 h 840"/>
                    <a:gd name="T44" fmla="*/ 174 w 341"/>
                    <a:gd name="T45" fmla="*/ 145 h 840"/>
                    <a:gd name="T46" fmla="*/ 166 w 341"/>
                    <a:gd name="T47" fmla="*/ 152 h 840"/>
                    <a:gd name="T48" fmla="*/ 157 w 341"/>
                    <a:gd name="T49" fmla="*/ 158 h 840"/>
                    <a:gd name="T50" fmla="*/ 149 w 341"/>
                    <a:gd name="T51" fmla="*/ 164 h 840"/>
                    <a:gd name="T52" fmla="*/ 140 w 341"/>
                    <a:gd name="T53" fmla="*/ 170 h 840"/>
                    <a:gd name="T54" fmla="*/ 131 w 341"/>
                    <a:gd name="T55" fmla="*/ 176 h 840"/>
                    <a:gd name="T56" fmla="*/ 122 w 341"/>
                    <a:gd name="T57" fmla="*/ 181 h 840"/>
                    <a:gd name="T58" fmla="*/ 113 w 341"/>
                    <a:gd name="T59" fmla="*/ 186 h 840"/>
                    <a:gd name="T60" fmla="*/ 104 w 341"/>
                    <a:gd name="T61" fmla="*/ 191 h 840"/>
                    <a:gd name="T62" fmla="*/ 95 w 341"/>
                    <a:gd name="T63" fmla="*/ 196 h 840"/>
                    <a:gd name="T64" fmla="*/ 85 w 341"/>
                    <a:gd name="T65" fmla="*/ 201 h 840"/>
                    <a:gd name="T66" fmla="*/ 74 w 341"/>
                    <a:gd name="T67" fmla="*/ 206 h 840"/>
                    <a:gd name="T68" fmla="*/ 63 w 341"/>
                    <a:gd name="T69" fmla="*/ 211 h 840"/>
                    <a:gd name="T70" fmla="*/ 51 w 341"/>
                    <a:gd name="T71" fmla="*/ 216 h 840"/>
                    <a:gd name="T72" fmla="*/ 40 w 341"/>
                    <a:gd name="T73" fmla="*/ 220 h 840"/>
                    <a:gd name="T74" fmla="*/ 28 w 341"/>
                    <a:gd name="T75" fmla="*/ 225 h 840"/>
                    <a:gd name="T76" fmla="*/ 16 w 341"/>
                    <a:gd name="T77" fmla="*/ 229 h 840"/>
                    <a:gd name="T78" fmla="*/ 4 w 341"/>
                    <a:gd name="T79" fmla="*/ 233 h 840"/>
                    <a:gd name="T80" fmla="*/ 0 w 341"/>
                    <a:gd name="T81" fmla="*/ 235 h 840"/>
                    <a:gd name="T82" fmla="*/ 0 w 341"/>
                    <a:gd name="T83" fmla="*/ 840 h 840"/>
                    <a:gd name="T84" fmla="*/ 341 w 341"/>
                    <a:gd name="T85" fmla="*/ 604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1" h="840">
                      <a:moveTo>
                        <a:pt x="341" y="604"/>
                      </a:moveTo>
                      <a:lnTo>
                        <a:pt x="341" y="0"/>
                      </a:lnTo>
                      <a:lnTo>
                        <a:pt x="333" y="6"/>
                      </a:lnTo>
                      <a:lnTo>
                        <a:pt x="325" y="13"/>
                      </a:lnTo>
                      <a:lnTo>
                        <a:pt x="317" y="19"/>
                      </a:lnTo>
                      <a:lnTo>
                        <a:pt x="309" y="26"/>
                      </a:lnTo>
                      <a:lnTo>
                        <a:pt x="301" y="33"/>
                      </a:lnTo>
                      <a:lnTo>
                        <a:pt x="293" y="40"/>
                      </a:lnTo>
                      <a:lnTo>
                        <a:pt x="285" y="47"/>
                      </a:lnTo>
                      <a:lnTo>
                        <a:pt x="277" y="55"/>
                      </a:lnTo>
                      <a:lnTo>
                        <a:pt x="269" y="62"/>
                      </a:lnTo>
                      <a:lnTo>
                        <a:pt x="261" y="69"/>
                      </a:lnTo>
                      <a:lnTo>
                        <a:pt x="254" y="76"/>
                      </a:lnTo>
                      <a:lnTo>
                        <a:pt x="246" y="83"/>
                      </a:lnTo>
                      <a:lnTo>
                        <a:pt x="238" y="90"/>
                      </a:lnTo>
                      <a:lnTo>
                        <a:pt x="230" y="97"/>
                      </a:lnTo>
                      <a:lnTo>
                        <a:pt x="222" y="105"/>
                      </a:lnTo>
                      <a:lnTo>
                        <a:pt x="214" y="112"/>
                      </a:lnTo>
                      <a:lnTo>
                        <a:pt x="206" y="119"/>
                      </a:lnTo>
                      <a:lnTo>
                        <a:pt x="198" y="125"/>
                      </a:lnTo>
                      <a:lnTo>
                        <a:pt x="190" y="132"/>
                      </a:lnTo>
                      <a:lnTo>
                        <a:pt x="182" y="139"/>
                      </a:lnTo>
                      <a:lnTo>
                        <a:pt x="174" y="145"/>
                      </a:lnTo>
                      <a:lnTo>
                        <a:pt x="166" y="152"/>
                      </a:lnTo>
                      <a:lnTo>
                        <a:pt x="157" y="158"/>
                      </a:lnTo>
                      <a:lnTo>
                        <a:pt x="149" y="164"/>
                      </a:lnTo>
                      <a:lnTo>
                        <a:pt x="140" y="170"/>
                      </a:lnTo>
                      <a:lnTo>
                        <a:pt x="131" y="176"/>
                      </a:lnTo>
                      <a:lnTo>
                        <a:pt x="122" y="181"/>
                      </a:lnTo>
                      <a:lnTo>
                        <a:pt x="113" y="186"/>
                      </a:lnTo>
                      <a:lnTo>
                        <a:pt x="104" y="191"/>
                      </a:lnTo>
                      <a:lnTo>
                        <a:pt x="95" y="196"/>
                      </a:lnTo>
                      <a:lnTo>
                        <a:pt x="85" y="201"/>
                      </a:lnTo>
                      <a:lnTo>
                        <a:pt x="74" y="206"/>
                      </a:lnTo>
                      <a:lnTo>
                        <a:pt x="63" y="211"/>
                      </a:lnTo>
                      <a:lnTo>
                        <a:pt x="51" y="216"/>
                      </a:lnTo>
                      <a:lnTo>
                        <a:pt x="40" y="220"/>
                      </a:lnTo>
                      <a:lnTo>
                        <a:pt x="28" y="225"/>
                      </a:lnTo>
                      <a:lnTo>
                        <a:pt x="16" y="229"/>
                      </a:lnTo>
                      <a:lnTo>
                        <a:pt x="4" y="233"/>
                      </a:lnTo>
                      <a:lnTo>
                        <a:pt x="0" y="235"/>
                      </a:lnTo>
                      <a:lnTo>
                        <a:pt x="0" y="840"/>
                      </a:lnTo>
                      <a:lnTo>
                        <a:pt x="341" y="604"/>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9">
                  <a:extLst>
                    <a:ext uri="{FF2B5EF4-FFF2-40B4-BE49-F238E27FC236}">
                      <a16:creationId xmlns:a16="http://schemas.microsoft.com/office/drawing/2014/main" id="{E3EE2211-89BD-DFCC-66A7-CE650F0CF0BD}"/>
                    </a:ext>
                  </a:extLst>
                </p:cNvPr>
                <p:cNvSpPr>
                  <a:spLocks/>
                </p:cNvSpPr>
                <p:nvPr/>
              </p:nvSpPr>
              <p:spPr bwMode="auto">
                <a:xfrm>
                  <a:off x="3241675" y="1419225"/>
                  <a:ext cx="541338" cy="1139825"/>
                </a:xfrm>
                <a:custGeom>
                  <a:avLst/>
                  <a:gdLst>
                    <a:gd name="T0" fmla="*/ 0 w 341"/>
                    <a:gd name="T1" fmla="*/ 113 h 718"/>
                    <a:gd name="T2" fmla="*/ 0 w 341"/>
                    <a:gd name="T3" fmla="*/ 718 h 718"/>
                    <a:gd name="T4" fmla="*/ 341 w 341"/>
                    <a:gd name="T5" fmla="*/ 606 h 718"/>
                    <a:gd name="T6" fmla="*/ 341 w 341"/>
                    <a:gd name="T7" fmla="*/ 0 h 718"/>
                    <a:gd name="T8" fmla="*/ 321 w 341"/>
                    <a:gd name="T9" fmla="*/ 4 h 718"/>
                    <a:gd name="T10" fmla="*/ 298 w 341"/>
                    <a:gd name="T11" fmla="*/ 9 h 718"/>
                    <a:gd name="T12" fmla="*/ 274 w 341"/>
                    <a:gd name="T13" fmla="*/ 15 h 718"/>
                    <a:gd name="T14" fmla="*/ 250 w 341"/>
                    <a:gd name="T15" fmla="*/ 21 h 718"/>
                    <a:gd name="T16" fmla="*/ 226 w 341"/>
                    <a:gd name="T17" fmla="*/ 28 h 718"/>
                    <a:gd name="T18" fmla="*/ 202 w 341"/>
                    <a:gd name="T19" fmla="*/ 35 h 718"/>
                    <a:gd name="T20" fmla="*/ 179 w 341"/>
                    <a:gd name="T21" fmla="*/ 43 h 718"/>
                    <a:gd name="T22" fmla="*/ 155 w 341"/>
                    <a:gd name="T23" fmla="*/ 51 h 718"/>
                    <a:gd name="T24" fmla="*/ 132 w 341"/>
                    <a:gd name="T25" fmla="*/ 60 h 718"/>
                    <a:gd name="T26" fmla="*/ 108 w 341"/>
                    <a:gd name="T27" fmla="*/ 68 h 718"/>
                    <a:gd name="T28" fmla="*/ 85 w 341"/>
                    <a:gd name="T29" fmla="*/ 77 h 718"/>
                    <a:gd name="T30" fmla="*/ 62 w 341"/>
                    <a:gd name="T31" fmla="*/ 87 h 718"/>
                    <a:gd name="T32" fmla="*/ 39 w 341"/>
                    <a:gd name="T33" fmla="*/ 96 h 718"/>
                    <a:gd name="T34" fmla="*/ 17 w 341"/>
                    <a:gd name="T35" fmla="*/ 106 h 718"/>
                    <a:gd name="T36" fmla="*/ 0 w 341"/>
                    <a:gd name="T37" fmla="*/ 113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1" h="718">
                      <a:moveTo>
                        <a:pt x="0" y="113"/>
                      </a:moveTo>
                      <a:lnTo>
                        <a:pt x="0" y="718"/>
                      </a:lnTo>
                      <a:lnTo>
                        <a:pt x="341" y="606"/>
                      </a:lnTo>
                      <a:lnTo>
                        <a:pt x="341" y="0"/>
                      </a:lnTo>
                      <a:lnTo>
                        <a:pt x="321" y="4"/>
                      </a:lnTo>
                      <a:lnTo>
                        <a:pt x="298" y="9"/>
                      </a:lnTo>
                      <a:lnTo>
                        <a:pt x="274" y="15"/>
                      </a:lnTo>
                      <a:lnTo>
                        <a:pt x="250" y="21"/>
                      </a:lnTo>
                      <a:lnTo>
                        <a:pt x="226" y="28"/>
                      </a:lnTo>
                      <a:lnTo>
                        <a:pt x="202" y="35"/>
                      </a:lnTo>
                      <a:lnTo>
                        <a:pt x="179" y="43"/>
                      </a:lnTo>
                      <a:lnTo>
                        <a:pt x="155" y="51"/>
                      </a:lnTo>
                      <a:lnTo>
                        <a:pt x="132" y="60"/>
                      </a:lnTo>
                      <a:lnTo>
                        <a:pt x="108" y="68"/>
                      </a:lnTo>
                      <a:lnTo>
                        <a:pt x="85" y="77"/>
                      </a:lnTo>
                      <a:lnTo>
                        <a:pt x="62" y="87"/>
                      </a:lnTo>
                      <a:lnTo>
                        <a:pt x="39" y="96"/>
                      </a:lnTo>
                      <a:lnTo>
                        <a:pt x="17" y="106"/>
                      </a:lnTo>
                      <a:lnTo>
                        <a:pt x="0" y="113"/>
                      </a:lnTo>
                      <a:close/>
                    </a:path>
                  </a:pathLst>
                </a:custGeom>
                <a:solidFill>
                  <a:srgbClr val="ED79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50">
                  <a:extLst>
                    <a:ext uri="{FF2B5EF4-FFF2-40B4-BE49-F238E27FC236}">
                      <a16:creationId xmlns:a16="http://schemas.microsoft.com/office/drawing/2014/main" id="{73CF20B2-01BC-E9A7-3EF5-68ECEB54D8E9}"/>
                    </a:ext>
                  </a:extLst>
                </p:cNvPr>
                <p:cNvSpPr>
                  <a:spLocks/>
                </p:cNvSpPr>
                <p:nvPr/>
              </p:nvSpPr>
              <p:spPr bwMode="auto">
                <a:xfrm>
                  <a:off x="4324350" y="2381250"/>
                  <a:ext cx="542925" cy="1435100"/>
                </a:xfrm>
                <a:custGeom>
                  <a:avLst/>
                  <a:gdLst>
                    <a:gd name="T0" fmla="*/ 0 w 342"/>
                    <a:gd name="T1" fmla="*/ 72 h 904"/>
                    <a:gd name="T2" fmla="*/ 0 w 342"/>
                    <a:gd name="T3" fmla="*/ 752 h 904"/>
                    <a:gd name="T4" fmla="*/ 0 w 342"/>
                    <a:gd name="T5" fmla="*/ 828 h 904"/>
                    <a:gd name="T6" fmla="*/ 342 w 342"/>
                    <a:gd name="T7" fmla="*/ 904 h 904"/>
                    <a:gd name="T8" fmla="*/ 342 w 342"/>
                    <a:gd name="T9" fmla="*/ 752 h 904"/>
                    <a:gd name="T10" fmla="*/ 342 w 342"/>
                    <a:gd name="T11" fmla="*/ 271 h 904"/>
                    <a:gd name="T12" fmla="*/ 0 w 342"/>
                    <a:gd name="T13" fmla="*/ 0 h 904"/>
                    <a:gd name="T14" fmla="*/ 0 w 342"/>
                    <a:gd name="T15" fmla="*/ 46 h 904"/>
                    <a:gd name="T16" fmla="*/ 0 w 342"/>
                    <a:gd name="T17" fmla="*/ 72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2" h="904">
                      <a:moveTo>
                        <a:pt x="0" y="72"/>
                      </a:moveTo>
                      <a:lnTo>
                        <a:pt x="0" y="752"/>
                      </a:lnTo>
                      <a:lnTo>
                        <a:pt x="0" y="828"/>
                      </a:lnTo>
                      <a:lnTo>
                        <a:pt x="342" y="904"/>
                      </a:lnTo>
                      <a:lnTo>
                        <a:pt x="342" y="752"/>
                      </a:lnTo>
                      <a:lnTo>
                        <a:pt x="342" y="271"/>
                      </a:lnTo>
                      <a:lnTo>
                        <a:pt x="0" y="0"/>
                      </a:lnTo>
                      <a:lnTo>
                        <a:pt x="0" y="46"/>
                      </a:lnTo>
                      <a:lnTo>
                        <a:pt x="0" y="72"/>
                      </a:lnTo>
                      <a:close/>
                    </a:path>
                  </a:pathLst>
                </a:custGeom>
                <a:solidFill>
                  <a:srgbClr val="BF7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 name="Line 5">
                <a:extLst>
                  <a:ext uri="{FF2B5EF4-FFF2-40B4-BE49-F238E27FC236}">
                    <a16:creationId xmlns:a16="http://schemas.microsoft.com/office/drawing/2014/main" id="{CB1A10C7-604D-AEAE-1887-F3EB2B033DAD}"/>
                  </a:ext>
                </a:extLst>
              </p:cNvPr>
              <p:cNvSpPr>
                <a:spLocks noChangeShapeType="1"/>
              </p:cNvSpPr>
              <p:nvPr/>
            </p:nvSpPr>
            <p:spPr bwMode="auto">
              <a:xfrm>
                <a:off x="3783013" y="2381250"/>
                <a:ext cx="54133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Line 6">
                <a:extLst>
                  <a:ext uri="{FF2B5EF4-FFF2-40B4-BE49-F238E27FC236}">
                    <a16:creationId xmlns:a16="http://schemas.microsoft.com/office/drawing/2014/main" id="{15317A8E-8FF2-4A76-98C0-40922596521A}"/>
                  </a:ext>
                </a:extLst>
              </p:cNvPr>
              <p:cNvSpPr>
                <a:spLocks noChangeShapeType="1"/>
              </p:cNvSpPr>
              <p:nvPr/>
            </p:nvSpPr>
            <p:spPr bwMode="auto">
              <a:xfrm>
                <a:off x="4324350" y="2381250"/>
                <a:ext cx="542925" cy="4302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7">
                <a:extLst>
                  <a:ext uri="{FF2B5EF4-FFF2-40B4-BE49-F238E27FC236}">
                    <a16:creationId xmlns:a16="http://schemas.microsoft.com/office/drawing/2014/main" id="{2F29B297-467A-9175-FF4E-2491D68D45E7}"/>
                  </a:ext>
                </a:extLst>
              </p:cNvPr>
              <p:cNvSpPr>
                <a:spLocks noChangeShapeType="1"/>
              </p:cNvSpPr>
              <p:nvPr/>
            </p:nvSpPr>
            <p:spPr bwMode="auto">
              <a:xfrm>
                <a:off x="4867275" y="2811463"/>
                <a:ext cx="541338"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8">
                <a:extLst>
                  <a:ext uri="{FF2B5EF4-FFF2-40B4-BE49-F238E27FC236}">
                    <a16:creationId xmlns:a16="http://schemas.microsoft.com/office/drawing/2014/main" id="{521D5E5A-D704-58C9-907B-26B560D9C03D}"/>
                  </a:ext>
                </a:extLst>
              </p:cNvPr>
              <p:cNvSpPr>
                <a:spLocks noChangeShapeType="1"/>
              </p:cNvSpPr>
              <p:nvPr/>
            </p:nvSpPr>
            <p:spPr bwMode="auto">
              <a:xfrm flipV="1">
                <a:off x="5408613" y="2740025"/>
                <a:ext cx="541338" cy="1095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9">
                <a:extLst>
                  <a:ext uri="{FF2B5EF4-FFF2-40B4-BE49-F238E27FC236}">
                    <a16:creationId xmlns:a16="http://schemas.microsoft.com/office/drawing/2014/main" id="{D18E76C6-0D56-A8CB-9CA3-FC70AF3F2CBE}"/>
                  </a:ext>
                </a:extLst>
              </p:cNvPr>
              <p:cNvSpPr>
                <a:spLocks noChangeShapeType="1"/>
              </p:cNvSpPr>
              <p:nvPr/>
            </p:nvSpPr>
            <p:spPr bwMode="auto">
              <a:xfrm flipV="1">
                <a:off x="5949950" y="1839913"/>
                <a:ext cx="0" cy="9001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0">
                <a:extLst>
                  <a:ext uri="{FF2B5EF4-FFF2-40B4-BE49-F238E27FC236}">
                    <a16:creationId xmlns:a16="http://schemas.microsoft.com/office/drawing/2014/main" id="{164E9A43-04F5-4503-1ACE-0272BD15919D}"/>
                  </a:ext>
                </a:extLst>
              </p:cNvPr>
              <p:cNvSpPr>
                <a:spLocks noChangeShapeType="1"/>
              </p:cNvSpPr>
              <p:nvPr/>
            </p:nvSpPr>
            <p:spPr bwMode="auto">
              <a:xfrm flipV="1">
                <a:off x="5949950" y="2740025"/>
                <a:ext cx="0" cy="13160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1">
                <a:extLst>
                  <a:ext uri="{FF2B5EF4-FFF2-40B4-BE49-F238E27FC236}">
                    <a16:creationId xmlns:a16="http://schemas.microsoft.com/office/drawing/2014/main" id="{BBB15C71-0F12-BA7C-F89F-E31534980D7E}"/>
                  </a:ext>
                </a:extLst>
              </p:cNvPr>
              <p:cNvSpPr>
                <a:spLocks noChangeShapeType="1"/>
              </p:cNvSpPr>
              <p:nvPr/>
            </p:nvSpPr>
            <p:spPr bwMode="auto">
              <a:xfrm>
                <a:off x="5408613" y="2495550"/>
                <a:ext cx="0" cy="10795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2">
                <a:extLst>
                  <a:ext uri="{FF2B5EF4-FFF2-40B4-BE49-F238E27FC236}">
                    <a16:creationId xmlns:a16="http://schemas.microsoft.com/office/drawing/2014/main" id="{8927D35B-183D-29F5-E027-41114E92FE91}"/>
                  </a:ext>
                </a:extLst>
              </p:cNvPr>
              <p:cNvSpPr>
                <a:spLocks noChangeShapeType="1"/>
              </p:cNvSpPr>
              <p:nvPr/>
            </p:nvSpPr>
            <p:spPr bwMode="auto">
              <a:xfrm flipV="1">
                <a:off x="5408613" y="1978025"/>
                <a:ext cx="0" cy="8715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3">
                <a:extLst>
                  <a:ext uri="{FF2B5EF4-FFF2-40B4-BE49-F238E27FC236}">
                    <a16:creationId xmlns:a16="http://schemas.microsoft.com/office/drawing/2014/main" id="{6E729CC8-C86C-4D77-2F13-F498BA0E2C81}"/>
                  </a:ext>
                </a:extLst>
              </p:cNvPr>
              <p:cNvSpPr>
                <a:spLocks noChangeShapeType="1"/>
              </p:cNvSpPr>
              <p:nvPr/>
            </p:nvSpPr>
            <p:spPr bwMode="auto">
              <a:xfrm flipV="1">
                <a:off x="5408613" y="2849563"/>
                <a:ext cx="0" cy="10874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4">
                <a:extLst>
                  <a:ext uri="{FF2B5EF4-FFF2-40B4-BE49-F238E27FC236}">
                    <a16:creationId xmlns:a16="http://schemas.microsoft.com/office/drawing/2014/main" id="{BFA599FA-6B76-D3D4-77FB-A54CD35D3F0C}"/>
                  </a:ext>
                </a:extLst>
              </p:cNvPr>
              <p:cNvSpPr>
                <a:spLocks noChangeShapeType="1"/>
              </p:cNvSpPr>
              <p:nvPr/>
            </p:nvSpPr>
            <p:spPr bwMode="auto">
              <a:xfrm>
                <a:off x="4867275" y="2495550"/>
                <a:ext cx="0" cy="10795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5">
                <a:extLst>
                  <a:ext uri="{FF2B5EF4-FFF2-40B4-BE49-F238E27FC236}">
                    <a16:creationId xmlns:a16="http://schemas.microsoft.com/office/drawing/2014/main" id="{39EFF5FE-6B4F-0465-884D-FA229900DF05}"/>
                  </a:ext>
                </a:extLst>
              </p:cNvPr>
              <p:cNvSpPr>
                <a:spLocks noChangeShapeType="1"/>
              </p:cNvSpPr>
              <p:nvPr/>
            </p:nvSpPr>
            <p:spPr bwMode="auto">
              <a:xfrm flipV="1">
                <a:off x="4867275" y="1885950"/>
                <a:ext cx="0" cy="9255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6">
                <a:extLst>
                  <a:ext uri="{FF2B5EF4-FFF2-40B4-BE49-F238E27FC236}">
                    <a16:creationId xmlns:a16="http://schemas.microsoft.com/office/drawing/2014/main" id="{732C00D2-51E4-5068-10DD-7326254F00AB}"/>
                  </a:ext>
                </a:extLst>
              </p:cNvPr>
              <p:cNvSpPr>
                <a:spLocks noChangeShapeType="1"/>
              </p:cNvSpPr>
              <p:nvPr/>
            </p:nvSpPr>
            <p:spPr bwMode="auto">
              <a:xfrm flipV="1">
                <a:off x="4867275" y="2811463"/>
                <a:ext cx="0" cy="10048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7">
                <a:extLst>
                  <a:ext uri="{FF2B5EF4-FFF2-40B4-BE49-F238E27FC236}">
                    <a16:creationId xmlns:a16="http://schemas.microsoft.com/office/drawing/2014/main" id="{E3692542-528A-8979-4910-0CBE20784E95}"/>
                  </a:ext>
                </a:extLst>
              </p:cNvPr>
              <p:cNvSpPr>
                <a:spLocks noChangeShapeType="1"/>
              </p:cNvSpPr>
              <p:nvPr/>
            </p:nvSpPr>
            <p:spPr bwMode="auto">
              <a:xfrm>
                <a:off x="4324350" y="2495550"/>
                <a:ext cx="0" cy="10795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18">
                <a:extLst>
                  <a:ext uri="{FF2B5EF4-FFF2-40B4-BE49-F238E27FC236}">
                    <a16:creationId xmlns:a16="http://schemas.microsoft.com/office/drawing/2014/main" id="{53C54E08-1D3F-CE5F-A3D5-8047A895F0A8}"/>
                  </a:ext>
                </a:extLst>
              </p:cNvPr>
              <p:cNvSpPr>
                <a:spLocks noChangeShapeType="1"/>
              </p:cNvSpPr>
              <p:nvPr/>
            </p:nvSpPr>
            <p:spPr bwMode="auto">
              <a:xfrm flipV="1">
                <a:off x="4324350" y="1417638"/>
                <a:ext cx="0" cy="10366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19">
                <a:extLst>
                  <a:ext uri="{FF2B5EF4-FFF2-40B4-BE49-F238E27FC236}">
                    <a16:creationId xmlns:a16="http://schemas.microsoft.com/office/drawing/2014/main" id="{CA85DD5C-5FF1-DF7D-A809-992BA964F56C}"/>
                  </a:ext>
                </a:extLst>
              </p:cNvPr>
              <p:cNvSpPr>
                <a:spLocks noChangeShapeType="1"/>
              </p:cNvSpPr>
              <p:nvPr/>
            </p:nvSpPr>
            <p:spPr bwMode="auto">
              <a:xfrm>
                <a:off x="3783013" y="1419225"/>
                <a:ext cx="0" cy="9620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0">
                <a:extLst>
                  <a:ext uri="{FF2B5EF4-FFF2-40B4-BE49-F238E27FC236}">
                    <a16:creationId xmlns:a16="http://schemas.microsoft.com/office/drawing/2014/main" id="{BB80669C-84E1-A9FD-835E-3ED5DC324027}"/>
                  </a:ext>
                </a:extLst>
              </p:cNvPr>
              <p:cNvSpPr>
                <a:spLocks noChangeShapeType="1"/>
              </p:cNvSpPr>
              <p:nvPr/>
            </p:nvSpPr>
            <p:spPr bwMode="auto">
              <a:xfrm flipV="1">
                <a:off x="4324350" y="2454275"/>
                <a:ext cx="0" cy="12414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1">
                <a:extLst>
                  <a:ext uri="{FF2B5EF4-FFF2-40B4-BE49-F238E27FC236}">
                    <a16:creationId xmlns:a16="http://schemas.microsoft.com/office/drawing/2014/main" id="{6D970129-F54E-0484-2BFA-E247F5CEB52A}"/>
                  </a:ext>
                </a:extLst>
              </p:cNvPr>
              <p:cNvSpPr>
                <a:spLocks noChangeShapeType="1"/>
              </p:cNvSpPr>
              <p:nvPr/>
            </p:nvSpPr>
            <p:spPr bwMode="auto">
              <a:xfrm>
                <a:off x="3783013" y="2381250"/>
                <a:ext cx="0" cy="11938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2">
                <a:extLst>
                  <a:ext uri="{FF2B5EF4-FFF2-40B4-BE49-F238E27FC236}">
                    <a16:creationId xmlns:a16="http://schemas.microsoft.com/office/drawing/2014/main" id="{9898EE20-449E-9A5A-838A-E8717FE89E09}"/>
                  </a:ext>
                </a:extLst>
              </p:cNvPr>
              <p:cNvSpPr>
                <a:spLocks noChangeShapeType="1"/>
              </p:cNvSpPr>
              <p:nvPr/>
            </p:nvSpPr>
            <p:spPr bwMode="auto">
              <a:xfrm>
                <a:off x="3241675" y="1598613"/>
                <a:ext cx="0" cy="9604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3">
                <a:extLst>
                  <a:ext uri="{FF2B5EF4-FFF2-40B4-BE49-F238E27FC236}">
                    <a16:creationId xmlns:a16="http://schemas.microsoft.com/office/drawing/2014/main" id="{EF9D5562-A3DD-6623-9D97-4D4780F505DC}"/>
                  </a:ext>
                </a:extLst>
              </p:cNvPr>
              <p:cNvSpPr>
                <a:spLocks noChangeShapeType="1"/>
              </p:cNvSpPr>
              <p:nvPr/>
            </p:nvSpPr>
            <p:spPr bwMode="auto">
              <a:xfrm>
                <a:off x="2159000" y="3278188"/>
                <a:ext cx="0" cy="10144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 name="Line 24">
                <a:extLst>
                  <a:ext uri="{FF2B5EF4-FFF2-40B4-BE49-F238E27FC236}">
                    <a16:creationId xmlns:a16="http://schemas.microsoft.com/office/drawing/2014/main" id="{26E81EC7-4A11-DEC4-0A7F-34F7DA9707AA}"/>
                  </a:ext>
                </a:extLst>
              </p:cNvPr>
              <p:cNvSpPr>
                <a:spLocks noChangeShapeType="1"/>
              </p:cNvSpPr>
              <p:nvPr/>
            </p:nvSpPr>
            <p:spPr bwMode="auto">
              <a:xfrm flipH="1">
                <a:off x="3241675" y="2381250"/>
                <a:ext cx="541338" cy="1778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Line 25">
                <a:extLst>
                  <a:ext uri="{FF2B5EF4-FFF2-40B4-BE49-F238E27FC236}">
                    <a16:creationId xmlns:a16="http://schemas.microsoft.com/office/drawing/2014/main" id="{EFE462C2-17B8-8A57-74FE-ECBEFA542D75}"/>
                  </a:ext>
                </a:extLst>
              </p:cNvPr>
              <p:cNvSpPr>
                <a:spLocks noChangeShapeType="1"/>
              </p:cNvSpPr>
              <p:nvPr/>
            </p:nvSpPr>
            <p:spPr bwMode="auto">
              <a:xfrm>
                <a:off x="2700338" y="1944688"/>
                <a:ext cx="0" cy="9588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Line 26">
                <a:extLst>
                  <a:ext uri="{FF2B5EF4-FFF2-40B4-BE49-F238E27FC236}">
                    <a16:creationId xmlns:a16="http://schemas.microsoft.com/office/drawing/2014/main" id="{52C1886E-96D0-E773-36E5-8F50C5AA8FDB}"/>
                  </a:ext>
                </a:extLst>
              </p:cNvPr>
              <p:cNvSpPr>
                <a:spLocks noChangeShapeType="1"/>
              </p:cNvSpPr>
              <p:nvPr/>
            </p:nvSpPr>
            <p:spPr bwMode="auto">
              <a:xfrm>
                <a:off x="2159000" y="2305050"/>
                <a:ext cx="0" cy="9731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Line 27">
                <a:extLst>
                  <a:ext uri="{FF2B5EF4-FFF2-40B4-BE49-F238E27FC236}">
                    <a16:creationId xmlns:a16="http://schemas.microsoft.com/office/drawing/2014/main" id="{1D1DF2C9-F83E-D283-DAA6-3C3FC7442E76}"/>
                  </a:ext>
                </a:extLst>
              </p:cNvPr>
              <p:cNvSpPr>
                <a:spLocks noChangeShapeType="1"/>
              </p:cNvSpPr>
              <p:nvPr/>
            </p:nvSpPr>
            <p:spPr bwMode="auto">
              <a:xfrm>
                <a:off x="2700338" y="2903538"/>
                <a:ext cx="0" cy="11509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Line 28">
                <a:extLst>
                  <a:ext uri="{FF2B5EF4-FFF2-40B4-BE49-F238E27FC236}">
                    <a16:creationId xmlns:a16="http://schemas.microsoft.com/office/drawing/2014/main" id="{3B051221-826A-8102-EA8F-ADBC6CE29D0C}"/>
                  </a:ext>
                </a:extLst>
              </p:cNvPr>
              <p:cNvSpPr>
                <a:spLocks noChangeShapeType="1"/>
              </p:cNvSpPr>
              <p:nvPr/>
            </p:nvSpPr>
            <p:spPr bwMode="auto">
              <a:xfrm flipH="1">
                <a:off x="2700338" y="2559050"/>
                <a:ext cx="541338" cy="3460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Line 29">
                <a:extLst>
                  <a:ext uri="{FF2B5EF4-FFF2-40B4-BE49-F238E27FC236}">
                    <a16:creationId xmlns:a16="http://schemas.microsoft.com/office/drawing/2014/main" id="{83E13DE8-77E3-153F-96E4-FD88D793F239}"/>
                  </a:ext>
                </a:extLst>
              </p:cNvPr>
              <p:cNvSpPr>
                <a:spLocks noChangeShapeType="1"/>
              </p:cNvSpPr>
              <p:nvPr/>
            </p:nvSpPr>
            <p:spPr bwMode="auto">
              <a:xfrm flipH="1">
                <a:off x="2159000" y="2903538"/>
                <a:ext cx="541338" cy="3746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Line 31">
                <a:extLst>
                  <a:ext uri="{FF2B5EF4-FFF2-40B4-BE49-F238E27FC236}">
                    <a16:creationId xmlns:a16="http://schemas.microsoft.com/office/drawing/2014/main" id="{C99276BD-82AB-D10D-8E16-65D70F8AE91D}"/>
                  </a:ext>
                </a:extLst>
              </p:cNvPr>
              <p:cNvSpPr>
                <a:spLocks noChangeShapeType="1"/>
              </p:cNvSpPr>
              <p:nvPr/>
            </p:nvSpPr>
            <p:spPr bwMode="auto">
              <a:xfrm flipV="1">
                <a:off x="2159000" y="3575050"/>
                <a:ext cx="1624013" cy="7175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Line 32">
                <a:extLst>
                  <a:ext uri="{FF2B5EF4-FFF2-40B4-BE49-F238E27FC236}">
                    <a16:creationId xmlns:a16="http://schemas.microsoft.com/office/drawing/2014/main" id="{8B3A994D-BF24-10F5-7F93-46B2A20C1D2E}"/>
                  </a:ext>
                </a:extLst>
              </p:cNvPr>
              <p:cNvSpPr>
                <a:spLocks noChangeShapeType="1"/>
              </p:cNvSpPr>
              <p:nvPr/>
            </p:nvSpPr>
            <p:spPr bwMode="auto">
              <a:xfrm>
                <a:off x="3241675" y="2559050"/>
                <a:ext cx="0" cy="12557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Line 35">
                <a:extLst>
                  <a:ext uri="{FF2B5EF4-FFF2-40B4-BE49-F238E27FC236}">
                    <a16:creationId xmlns:a16="http://schemas.microsoft.com/office/drawing/2014/main" id="{98699E12-3BDE-2695-F11D-6EF03D30A092}"/>
                  </a:ext>
                </a:extLst>
              </p:cNvPr>
              <p:cNvSpPr>
                <a:spLocks noChangeShapeType="1"/>
              </p:cNvSpPr>
              <p:nvPr/>
            </p:nvSpPr>
            <p:spPr bwMode="auto">
              <a:xfrm>
                <a:off x="3783013" y="3575050"/>
                <a:ext cx="2166938" cy="4810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Line 47">
                <a:extLst>
                  <a:ext uri="{FF2B5EF4-FFF2-40B4-BE49-F238E27FC236}">
                    <a16:creationId xmlns:a16="http://schemas.microsoft.com/office/drawing/2014/main" id="{3F17FCFA-1789-74A8-D410-ABA2C2C6F7AB}"/>
                  </a:ext>
                </a:extLst>
              </p:cNvPr>
              <p:cNvSpPr>
                <a:spLocks noChangeShapeType="1"/>
              </p:cNvSpPr>
              <p:nvPr/>
            </p:nvSpPr>
            <p:spPr bwMode="auto">
              <a:xfrm flipV="1">
                <a:off x="2139950" y="2297113"/>
                <a:ext cx="44450" cy="12700"/>
              </a:xfrm>
              <a:prstGeom prst="line">
                <a:avLst/>
              </a:prstGeom>
              <a:noFill/>
              <a:ln w="12700">
                <a:solidFill>
                  <a:srgbClr val="ADAD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 name="Group 4">
              <a:extLst>
                <a:ext uri="{FF2B5EF4-FFF2-40B4-BE49-F238E27FC236}">
                  <a16:creationId xmlns:a16="http://schemas.microsoft.com/office/drawing/2014/main" id="{C34D577B-3224-FAA4-B7B9-98DBBBF23612}"/>
                </a:ext>
              </a:extLst>
            </p:cNvPr>
            <p:cNvGrpSpPr/>
            <p:nvPr/>
          </p:nvGrpSpPr>
          <p:grpSpPr>
            <a:xfrm>
              <a:off x="121443" y="2380"/>
              <a:ext cx="5167313" cy="1655762"/>
              <a:chOff x="1679575" y="754063"/>
              <a:chExt cx="5167313" cy="1655762"/>
            </a:xfrm>
          </p:grpSpPr>
          <p:sp>
            <p:nvSpPr>
              <p:cNvPr id="6" name="Freeform 34">
                <a:extLst>
                  <a:ext uri="{FF2B5EF4-FFF2-40B4-BE49-F238E27FC236}">
                    <a16:creationId xmlns:a16="http://schemas.microsoft.com/office/drawing/2014/main" id="{340EFE02-4E1E-E72A-59A8-680F07E475F4}"/>
                  </a:ext>
                </a:extLst>
              </p:cNvPr>
              <p:cNvSpPr>
                <a:spLocks/>
              </p:cNvSpPr>
              <p:nvPr/>
            </p:nvSpPr>
            <p:spPr bwMode="auto">
              <a:xfrm>
                <a:off x="1738313" y="754063"/>
                <a:ext cx="4895850" cy="1106488"/>
              </a:xfrm>
              <a:custGeom>
                <a:avLst/>
                <a:gdLst>
                  <a:gd name="T0" fmla="*/ 0 w 11479"/>
                  <a:gd name="T1" fmla="*/ 2603 h 2603"/>
                  <a:gd name="T2" fmla="*/ 305 w 11479"/>
                  <a:gd name="T3" fmla="*/ 2561 h 2603"/>
                  <a:gd name="T4" fmla="*/ 600 w 11479"/>
                  <a:gd name="T5" fmla="*/ 2460 h 2603"/>
                  <a:gd name="T6" fmla="*/ 883 w 11479"/>
                  <a:gd name="T7" fmla="*/ 2318 h 2603"/>
                  <a:gd name="T8" fmla="*/ 1148 w 11479"/>
                  <a:gd name="T9" fmla="*/ 2152 h 2603"/>
                  <a:gd name="T10" fmla="*/ 1531 w 11479"/>
                  <a:gd name="T11" fmla="*/ 1842 h 2603"/>
                  <a:gd name="T12" fmla="*/ 1884 w 11479"/>
                  <a:gd name="T13" fmla="*/ 1492 h 2603"/>
                  <a:gd name="T14" fmla="*/ 2237 w 11479"/>
                  <a:gd name="T15" fmla="*/ 1144 h 2603"/>
                  <a:gd name="T16" fmla="*/ 2624 w 11479"/>
                  <a:gd name="T17" fmla="*/ 840 h 2603"/>
                  <a:gd name="T18" fmla="*/ 3014 w 11479"/>
                  <a:gd name="T19" fmla="*/ 606 h 2603"/>
                  <a:gd name="T20" fmla="*/ 3422 w 11479"/>
                  <a:gd name="T21" fmla="*/ 403 h 2603"/>
                  <a:gd name="T22" fmla="*/ 3847 w 11479"/>
                  <a:gd name="T23" fmla="*/ 239 h 2603"/>
                  <a:gd name="T24" fmla="*/ 4284 w 11479"/>
                  <a:gd name="T25" fmla="*/ 123 h 2603"/>
                  <a:gd name="T26" fmla="*/ 4755 w 11479"/>
                  <a:gd name="T27" fmla="*/ 42 h 2603"/>
                  <a:gd name="T28" fmla="*/ 5235 w 11479"/>
                  <a:gd name="T29" fmla="*/ 0 h 2603"/>
                  <a:gd name="T30" fmla="*/ 5711 w 11479"/>
                  <a:gd name="T31" fmla="*/ 20 h 2603"/>
                  <a:gd name="T32" fmla="*/ 5943 w 11479"/>
                  <a:gd name="T33" fmla="*/ 60 h 2603"/>
                  <a:gd name="T34" fmla="*/ 6170 w 11479"/>
                  <a:gd name="T35" fmla="*/ 123 h 2603"/>
                  <a:gd name="T36" fmla="*/ 6418 w 11479"/>
                  <a:gd name="T37" fmla="*/ 233 h 2603"/>
                  <a:gd name="T38" fmla="*/ 6647 w 11479"/>
                  <a:gd name="T39" fmla="*/ 382 h 2603"/>
                  <a:gd name="T40" fmla="*/ 6864 w 11479"/>
                  <a:gd name="T41" fmla="*/ 556 h 2603"/>
                  <a:gd name="T42" fmla="*/ 7074 w 11479"/>
                  <a:gd name="T43" fmla="*/ 743 h 2603"/>
                  <a:gd name="T44" fmla="*/ 7499 w 11479"/>
                  <a:gd name="T45" fmla="*/ 1106 h 2603"/>
                  <a:gd name="T46" fmla="*/ 7727 w 11479"/>
                  <a:gd name="T47" fmla="*/ 1257 h 2603"/>
                  <a:gd name="T48" fmla="*/ 7974 w 11479"/>
                  <a:gd name="T49" fmla="*/ 1373 h 2603"/>
                  <a:gd name="T50" fmla="*/ 8365 w 11479"/>
                  <a:gd name="T51" fmla="*/ 1472 h 2603"/>
                  <a:gd name="T52" fmla="*/ 8774 w 11479"/>
                  <a:gd name="T53" fmla="*/ 1501 h 2603"/>
                  <a:gd name="T54" fmla="*/ 9182 w 11479"/>
                  <a:gd name="T55" fmla="*/ 1460 h 2603"/>
                  <a:gd name="T56" fmla="*/ 9572 w 11479"/>
                  <a:gd name="T57" fmla="*/ 1352 h 2603"/>
                  <a:gd name="T58" fmla="*/ 10095 w 11479"/>
                  <a:gd name="T59" fmla="*/ 1111 h 2603"/>
                  <a:gd name="T60" fmla="*/ 10585 w 11479"/>
                  <a:gd name="T61" fmla="*/ 802 h 2603"/>
                  <a:gd name="T62" fmla="*/ 11045 w 11479"/>
                  <a:gd name="T63" fmla="*/ 446 h 2603"/>
                  <a:gd name="T64" fmla="*/ 11479 w 11479"/>
                  <a:gd name="T65" fmla="*/ 61 h 2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79" h="2603">
                    <a:moveTo>
                      <a:pt x="0" y="2603"/>
                    </a:moveTo>
                    <a:lnTo>
                      <a:pt x="305" y="2561"/>
                    </a:lnTo>
                    <a:lnTo>
                      <a:pt x="600" y="2460"/>
                    </a:lnTo>
                    <a:lnTo>
                      <a:pt x="883" y="2318"/>
                    </a:lnTo>
                    <a:lnTo>
                      <a:pt x="1148" y="2152"/>
                    </a:lnTo>
                    <a:lnTo>
                      <a:pt x="1531" y="1842"/>
                    </a:lnTo>
                    <a:lnTo>
                      <a:pt x="1884" y="1492"/>
                    </a:lnTo>
                    <a:lnTo>
                      <a:pt x="2237" y="1144"/>
                    </a:lnTo>
                    <a:lnTo>
                      <a:pt x="2624" y="840"/>
                    </a:lnTo>
                    <a:lnTo>
                      <a:pt x="3014" y="606"/>
                    </a:lnTo>
                    <a:lnTo>
                      <a:pt x="3422" y="403"/>
                    </a:lnTo>
                    <a:lnTo>
                      <a:pt x="3847" y="239"/>
                    </a:lnTo>
                    <a:lnTo>
                      <a:pt x="4284" y="123"/>
                    </a:lnTo>
                    <a:lnTo>
                      <a:pt x="4755" y="42"/>
                    </a:lnTo>
                    <a:lnTo>
                      <a:pt x="5235" y="0"/>
                    </a:lnTo>
                    <a:lnTo>
                      <a:pt x="5711" y="20"/>
                    </a:lnTo>
                    <a:lnTo>
                      <a:pt x="5943" y="60"/>
                    </a:lnTo>
                    <a:lnTo>
                      <a:pt x="6170" y="123"/>
                    </a:lnTo>
                    <a:lnTo>
                      <a:pt x="6418" y="233"/>
                    </a:lnTo>
                    <a:lnTo>
                      <a:pt x="6647" y="382"/>
                    </a:lnTo>
                    <a:lnTo>
                      <a:pt x="6864" y="556"/>
                    </a:lnTo>
                    <a:lnTo>
                      <a:pt x="7074" y="743"/>
                    </a:lnTo>
                    <a:lnTo>
                      <a:pt x="7499" y="1106"/>
                    </a:lnTo>
                    <a:lnTo>
                      <a:pt x="7727" y="1257"/>
                    </a:lnTo>
                    <a:lnTo>
                      <a:pt x="7974" y="1373"/>
                    </a:lnTo>
                    <a:lnTo>
                      <a:pt x="8365" y="1472"/>
                    </a:lnTo>
                    <a:lnTo>
                      <a:pt x="8774" y="1501"/>
                    </a:lnTo>
                    <a:lnTo>
                      <a:pt x="9182" y="1460"/>
                    </a:lnTo>
                    <a:lnTo>
                      <a:pt x="9572" y="1352"/>
                    </a:lnTo>
                    <a:lnTo>
                      <a:pt x="10095" y="1111"/>
                    </a:lnTo>
                    <a:lnTo>
                      <a:pt x="10585" y="802"/>
                    </a:lnTo>
                    <a:lnTo>
                      <a:pt x="11045" y="446"/>
                    </a:lnTo>
                    <a:lnTo>
                      <a:pt x="11479" y="61"/>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a:extLst>
                  <a:ext uri="{FF2B5EF4-FFF2-40B4-BE49-F238E27FC236}">
                    <a16:creationId xmlns:a16="http://schemas.microsoft.com/office/drawing/2014/main" id="{43E92856-9CEC-3B53-2154-236F7349260C}"/>
                  </a:ext>
                </a:extLst>
              </p:cNvPr>
              <p:cNvGrpSpPr/>
              <p:nvPr/>
            </p:nvGrpSpPr>
            <p:grpSpPr>
              <a:xfrm>
                <a:off x="1679575" y="1173163"/>
                <a:ext cx="5167313" cy="1236662"/>
                <a:chOff x="1679575" y="1173163"/>
                <a:chExt cx="5167313" cy="1236662"/>
              </a:xfrm>
            </p:grpSpPr>
            <p:sp>
              <p:nvSpPr>
                <p:cNvPr id="8" name="Freeform 30">
                  <a:extLst>
                    <a:ext uri="{FF2B5EF4-FFF2-40B4-BE49-F238E27FC236}">
                      <a16:creationId xmlns:a16="http://schemas.microsoft.com/office/drawing/2014/main" id="{6FA605F1-754F-2F47-83B7-A048092FEBE3}"/>
                    </a:ext>
                  </a:extLst>
                </p:cNvPr>
                <p:cNvSpPr>
                  <a:spLocks/>
                </p:cNvSpPr>
                <p:nvPr/>
              </p:nvSpPr>
              <p:spPr bwMode="auto">
                <a:xfrm>
                  <a:off x="3241675" y="1387475"/>
                  <a:ext cx="2708275" cy="596900"/>
                </a:xfrm>
                <a:custGeom>
                  <a:avLst/>
                  <a:gdLst>
                    <a:gd name="T0" fmla="*/ 61 w 6349"/>
                    <a:gd name="T1" fmla="*/ 468 h 1402"/>
                    <a:gd name="T2" fmla="*/ 231 w 6349"/>
                    <a:gd name="T3" fmla="*/ 396 h 1402"/>
                    <a:gd name="T4" fmla="*/ 403 w 6349"/>
                    <a:gd name="T5" fmla="*/ 327 h 1402"/>
                    <a:gd name="T6" fmla="*/ 577 w 6349"/>
                    <a:gd name="T7" fmla="*/ 264 h 1402"/>
                    <a:gd name="T8" fmla="*/ 752 w 6349"/>
                    <a:gd name="T9" fmla="*/ 205 h 1402"/>
                    <a:gd name="T10" fmla="*/ 929 w 6349"/>
                    <a:gd name="T11" fmla="*/ 153 h 1402"/>
                    <a:gd name="T12" fmla="*/ 1107 w 6349"/>
                    <a:gd name="T13" fmla="*/ 107 h 1402"/>
                    <a:gd name="T14" fmla="*/ 1286 w 6349"/>
                    <a:gd name="T15" fmla="*/ 69 h 1402"/>
                    <a:gd name="T16" fmla="*/ 1465 w 6349"/>
                    <a:gd name="T17" fmla="*/ 38 h 1402"/>
                    <a:gd name="T18" fmla="*/ 1645 w 6349"/>
                    <a:gd name="T19" fmla="*/ 16 h 1402"/>
                    <a:gd name="T20" fmla="*/ 1825 w 6349"/>
                    <a:gd name="T21" fmla="*/ 3 h 1402"/>
                    <a:gd name="T22" fmla="*/ 2005 w 6349"/>
                    <a:gd name="T23" fmla="*/ 0 h 1402"/>
                    <a:gd name="T24" fmla="*/ 2184 w 6349"/>
                    <a:gd name="T25" fmla="*/ 8 h 1402"/>
                    <a:gd name="T26" fmla="*/ 2362 w 6349"/>
                    <a:gd name="T27" fmla="*/ 27 h 1402"/>
                    <a:gd name="T28" fmla="*/ 2496 w 6349"/>
                    <a:gd name="T29" fmla="*/ 56 h 1402"/>
                    <a:gd name="T30" fmla="*/ 2622 w 6349"/>
                    <a:gd name="T31" fmla="*/ 105 h 1402"/>
                    <a:gd name="T32" fmla="*/ 2741 w 6349"/>
                    <a:gd name="T33" fmla="*/ 171 h 1402"/>
                    <a:gd name="T34" fmla="*/ 2854 w 6349"/>
                    <a:gd name="T35" fmla="*/ 251 h 1402"/>
                    <a:gd name="T36" fmla="*/ 2962 w 6349"/>
                    <a:gd name="T37" fmla="*/ 342 h 1402"/>
                    <a:gd name="T38" fmla="*/ 3067 w 6349"/>
                    <a:gd name="T39" fmla="*/ 442 h 1402"/>
                    <a:gd name="T40" fmla="*/ 3169 w 6349"/>
                    <a:gd name="T41" fmla="*/ 548 h 1402"/>
                    <a:gd name="T42" fmla="*/ 3270 w 6349"/>
                    <a:gd name="T43" fmla="*/ 658 h 1402"/>
                    <a:gd name="T44" fmla="*/ 3371 w 6349"/>
                    <a:gd name="T45" fmla="*/ 768 h 1402"/>
                    <a:gd name="T46" fmla="*/ 3473 w 6349"/>
                    <a:gd name="T47" fmla="*/ 876 h 1402"/>
                    <a:gd name="T48" fmla="*/ 3577 w 6349"/>
                    <a:gd name="T49" fmla="*/ 980 h 1402"/>
                    <a:gd name="T50" fmla="*/ 3684 w 6349"/>
                    <a:gd name="T51" fmla="*/ 1077 h 1402"/>
                    <a:gd name="T52" fmla="*/ 3796 w 6349"/>
                    <a:gd name="T53" fmla="*/ 1163 h 1402"/>
                    <a:gd name="T54" fmla="*/ 3913 w 6349"/>
                    <a:gd name="T55" fmla="*/ 1237 h 1402"/>
                    <a:gd name="T56" fmla="*/ 4037 w 6349"/>
                    <a:gd name="T57" fmla="*/ 1296 h 1402"/>
                    <a:gd name="T58" fmla="*/ 4169 w 6349"/>
                    <a:gd name="T59" fmla="*/ 1337 h 1402"/>
                    <a:gd name="T60" fmla="*/ 4316 w 6349"/>
                    <a:gd name="T61" fmla="*/ 1366 h 1402"/>
                    <a:gd name="T62" fmla="*/ 4464 w 6349"/>
                    <a:gd name="T63" fmla="*/ 1386 h 1402"/>
                    <a:gd name="T64" fmla="*/ 4614 w 6349"/>
                    <a:gd name="T65" fmla="*/ 1398 h 1402"/>
                    <a:gd name="T66" fmla="*/ 4765 w 6349"/>
                    <a:gd name="T67" fmla="*/ 1402 h 1402"/>
                    <a:gd name="T68" fmla="*/ 4917 w 6349"/>
                    <a:gd name="T69" fmla="*/ 1398 h 1402"/>
                    <a:gd name="T70" fmla="*/ 5068 w 6349"/>
                    <a:gd name="T71" fmla="*/ 1387 h 1402"/>
                    <a:gd name="T72" fmla="*/ 5220 w 6349"/>
                    <a:gd name="T73" fmla="*/ 1369 h 1402"/>
                    <a:gd name="T74" fmla="*/ 5372 w 6349"/>
                    <a:gd name="T75" fmla="*/ 1345 h 1402"/>
                    <a:gd name="T76" fmla="*/ 5523 w 6349"/>
                    <a:gd name="T77" fmla="*/ 1316 h 1402"/>
                    <a:gd name="T78" fmla="*/ 5674 w 6349"/>
                    <a:gd name="T79" fmla="*/ 1281 h 1402"/>
                    <a:gd name="T80" fmla="*/ 5823 w 6349"/>
                    <a:gd name="T81" fmla="*/ 1241 h 1402"/>
                    <a:gd name="T82" fmla="*/ 5971 w 6349"/>
                    <a:gd name="T83" fmla="*/ 1197 h 1402"/>
                    <a:gd name="T84" fmla="*/ 6117 w 6349"/>
                    <a:gd name="T85" fmla="*/ 1148 h 1402"/>
                    <a:gd name="T86" fmla="*/ 6261 w 6349"/>
                    <a:gd name="T87" fmla="*/ 1096 h 1402"/>
                    <a:gd name="T88" fmla="*/ 6349 w 6349"/>
                    <a:gd name="T89" fmla="*/ 106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49" h="1402">
                      <a:moveTo>
                        <a:pt x="0" y="495"/>
                      </a:moveTo>
                      <a:lnTo>
                        <a:pt x="61" y="468"/>
                      </a:lnTo>
                      <a:lnTo>
                        <a:pt x="146" y="431"/>
                      </a:lnTo>
                      <a:lnTo>
                        <a:pt x="231" y="396"/>
                      </a:lnTo>
                      <a:lnTo>
                        <a:pt x="317" y="361"/>
                      </a:lnTo>
                      <a:lnTo>
                        <a:pt x="403" y="327"/>
                      </a:lnTo>
                      <a:lnTo>
                        <a:pt x="490" y="295"/>
                      </a:lnTo>
                      <a:lnTo>
                        <a:pt x="577" y="264"/>
                      </a:lnTo>
                      <a:lnTo>
                        <a:pt x="664" y="234"/>
                      </a:lnTo>
                      <a:lnTo>
                        <a:pt x="752" y="205"/>
                      </a:lnTo>
                      <a:lnTo>
                        <a:pt x="841" y="178"/>
                      </a:lnTo>
                      <a:lnTo>
                        <a:pt x="929" y="153"/>
                      </a:lnTo>
                      <a:lnTo>
                        <a:pt x="1018" y="129"/>
                      </a:lnTo>
                      <a:lnTo>
                        <a:pt x="1107" y="107"/>
                      </a:lnTo>
                      <a:lnTo>
                        <a:pt x="1196" y="87"/>
                      </a:lnTo>
                      <a:lnTo>
                        <a:pt x="1286" y="69"/>
                      </a:lnTo>
                      <a:lnTo>
                        <a:pt x="1376" y="52"/>
                      </a:lnTo>
                      <a:lnTo>
                        <a:pt x="1465" y="38"/>
                      </a:lnTo>
                      <a:lnTo>
                        <a:pt x="1555" y="26"/>
                      </a:lnTo>
                      <a:lnTo>
                        <a:pt x="1645" y="16"/>
                      </a:lnTo>
                      <a:lnTo>
                        <a:pt x="1735" y="9"/>
                      </a:lnTo>
                      <a:lnTo>
                        <a:pt x="1825" y="3"/>
                      </a:lnTo>
                      <a:lnTo>
                        <a:pt x="1915" y="1"/>
                      </a:lnTo>
                      <a:lnTo>
                        <a:pt x="2005" y="0"/>
                      </a:lnTo>
                      <a:lnTo>
                        <a:pt x="2094" y="3"/>
                      </a:lnTo>
                      <a:lnTo>
                        <a:pt x="2184" y="8"/>
                      </a:lnTo>
                      <a:lnTo>
                        <a:pt x="2273" y="16"/>
                      </a:lnTo>
                      <a:lnTo>
                        <a:pt x="2362" y="27"/>
                      </a:lnTo>
                      <a:lnTo>
                        <a:pt x="2430" y="39"/>
                      </a:lnTo>
                      <a:lnTo>
                        <a:pt x="2496" y="56"/>
                      </a:lnTo>
                      <a:lnTo>
                        <a:pt x="2560" y="79"/>
                      </a:lnTo>
                      <a:lnTo>
                        <a:pt x="2622" y="105"/>
                      </a:lnTo>
                      <a:lnTo>
                        <a:pt x="2682" y="136"/>
                      </a:lnTo>
                      <a:lnTo>
                        <a:pt x="2741" y="171"/>
                      </a:lnTo>
                      <a:lnTo>
                        <a:pt x="2798" y="209"/>
                      </a:lnTo>
                      <a:lnTo>
                        <a:pt x="2854" y="251"/>
                      </a:lnTo>
                      <a:lnTo>
                        <a:pt x="2908" y="295"/>
                      </a:lnTo>
                      <a:lnTo>
                        <a:pt x="2962" y="342"/>
                      </a:lnTo>
                      <a:lnTo>
                        <a:pt x="3015" y="391"/>
                      </a:lnTo>
                      <a:lnTo>
                        <a:pt x="3067" y="442"/>
                      </a:lnTo>
                      <a:lnTo>
                        <a:pt x="3118" y="495"/>
                      </a:lnTo>
                      <a:lnTo>
                        <a:pt x="3169" y="548"/>
                      </a:lnTo>
                      <a:lnTo>
                        <a:pt x="3220" y="603"/>
                      </a:lnTo>
                      <a:lnTo>
                        <a:pt x="3270" y="658"/>
                      </a:lnTo>
                      <a:lnTo>
                        <a:pt x="3320" y="713"/>
                      </a:lnTo>
                      <a:lnTo>
                        <a:pt x="3371" y="768"/>
                      </a:lnTo>
                      <a:lnTo>
                        <a:pt x="3422" y="823"/>
                      </a:lnTo>
                      <a:lnTo>
                        <a:pt x="3473" y="876"/>
                      </a:lnTo>
                      <a:lnTo>
                        <a:pt x="3525" y="929"/>
                      </a:lnTo>
                      <a:lnTo>
                        <a:pt x="3577" y="980"/>
                      </a:lnTo>
                      <a:lnTo>
                        <a:pt x="3630" y="1030"/>
                      </a:lnTo>
                      <a:lnTo>
                        <a:pt x="3684" y="1077"/>
                      </a:lnTo>
                      <a:lnTo>
                        <a:pt x="3739" y="1121"/>
                      </a:lnTo>
                      <a:lnTo>
                        <a:pt x="3796" y="1163"/>
                      </a:lnTo>
                      <a:lnTo>
                        <a:pt x="3854" y="1202"/>
                      </a:lnTo>
                      <a:lnTo>
                        <a:pt x="3913" y="1237"/>
                      </a:lnTo>
                      <a:lnTo>
                        <a:pt x="3974" y="1269"/>
                      </a:lnTo>
                      <a:lnTo>
                        <a:pt x="4037" y="1296"/>
                      </a:lnTo>
                      <a:lnTo>
                        <a:pt x="4102" y="1319"/>
                      </a:lnTo>
                      <a:lnTo>
                        <a:pt x="4169" y="1337"/>
                      </a:lnTo>
                      <a:lnTo>
                        <a:pt x="4242" y="1353"/>
                      </a:lnTo>
                      <a:lnTo>
                        <a:pt x="4316" y="1366"/>
                      </a:lnTo>
                      <a:lnTo>
                        <a:pt x="4390" y="1377"/>
                      </a:lnTo>
                      <a:lnTo>
                        <a:pt x="4464" y="1386"/>
                      </a:lnTo>
                      <a:lnTo>
                        <a:pt x="4539" y="1393"/>
                      </a:lnTo>
                      <a:lnTo>
                        <a:pt x="4614" y="1398"/>
                      </a:lnTo>
                      <a:lnTo>
                        <a:pt x="4690" y="1401"/>
                      </a:lnTo>
                      <a:lnTo>
                        <a:pt x="4765" y="1402"/>
                      </a:lnTo>
                      <a:lnTo>
                        <a:pt x="4841" y="1401"/>
                      </a:lnTo>
                      <a:lnTo>
                        <a:pt x="4917" y="1398"/>
                      </a:lnTo>
                      <a:lnTo>
                        <a:pt x="4992" y="1393"/>
                      </a:lnTo>
                      <a:lnTo>
                        <a:pt x="5068" y="1387"/>
                      </a:lnTo>
                      <a:lnTo>
                        <a:pt x="5144" y="1379"/>
                      </a:lnTo>
                      <a:lnTo>
                        <a:pt x="5220" y="1369"/>
                      </a:lnTo>
                      <a:lnTo>
                        <a:pt x="5296" y="1358"/>
                      </a:lnTo>
                      <a:lnTo>
                        <a:pt x="5372" y="1345"/>
                      </a:lnTo>
                      <a:lnTo>
                        <a:pt x="5448" y="1331"/>
                      </a:lnTo>
                      <a:lnTo>
                        <a:pt x="5523" y="1316"/>
                      </a:lnTo>
                      <a:lnTo>
                        <a:pt x="5599" y="1299"/>
                      </a:lnTo>
                      <a:lnTo>
                        <a:pt x="5674" y="1281"/>
                      </a:lnTo>
                      <a:lnTo>
                        <a:pt x="5748" y="1262"/>
                      </a:lnTo>
                      <a:lnTo>
                        <a:pt x="5823" y="1241"/>
                      </a:lnTo>
                      <a:lnTo>
                        <a:pt x="5897" y="1219"/>
                      </a:lnTo>
                      <a:lnTo>
                        <a:pt x="5971" y="1197"/>
                      </a:lnTo>
                      <a:lnTo>
                        <a:pt x="6044" y="1173"/>
                      </a:lnTo>
                      <a:lnTo>
                        <a:pt x="6117" y="1148"/>
                      </a:lnTo>
                      <a:lnTo>
                        <a:pt x="6189" y="1123"/>
                      </a:lnTo>
                      <a:lnTo>
                        <a:pt x="6261" y="1096"/>
                      </a:lnTo>
                      <a:lnTo>
                        <a:pt x="6332" y="1069"/>
                      </a:lnTo>
                      <a:lnTo>
                        <a:pt x="6349" y="106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33">
                  <a:extLst>
                    <a:ext uri="{FF2B5EF4-FFF2-40B4-BE49-F238E27FC236}">
                      <a16:creationId xmlns:a16="http://schemas.microsoft.com/office/drawing/2014/main" id="{0DC97AC8-5D86-7649-4E1F-905531A6725B}"/>
                    </a:ext>
                  </a:extLst>
                </p:cNvPr>
                <p:cNvSpPr>
                  <a:spLocks/>
                </p:cNvSpPr>
                <p:nvPr/>
              </p:nvSpPr>
              <p:spPr bwMode="auto">
                <a:xfrm>
                  <a:off x="1679575" y="2317750"/>
                  <a:ext cx="479425" cy="92075"/>
                </a:xfrm>
                <a:custGeom>
                  <a:avLst/>
                  <a:gdLst>
                    <a:gd name="T0" fmla="*/ 0 w 1124"/>
                    <a:gd name="T1" fmla="*/ 218 h 218"/>
                    <a:gd name="T2" fmla="*/ 46 w 1124"/>
                    <a:gd name="T3" fmla="*/ 214 h 218"/>
                    <a:gd name="T4" fmla="*/ 92 w 1124"/>
                    <a:gd name="T5" fmla="*/ 210 h 218"/>
                    <a:gd name="T6" fmla="*/ 138 w 1124"/>
                    <a:gd name="T7" fmla="*/ 206 h 218"/>
                    <a:gd name="T8" fmla="*/ 185 w 1124"/>
                    <a:gd name="T9" fmla="*/ 201 h 218"/>
                    <a:gd name="T10" fmla="*/ 231 w 1124"/>
                    <a:gd name="T11" fmla="*/ 195 h 218"/>
                    <a:gd name="T12" fmla="*/ 277 w 1124"/>
                    <a:gd name="T13" fmla="*/ 190 h 218"/>
                    <a:gd name="T14" fmla="*/ 324 w 1124"/>
                    <a:gd name="T15" fmla="*/ 184 h 218"/>
                    <a:gd name="T16" fmla="*/ 370 w 1124"/>
                    <a:gd name="T17" fmla="*/ 177 h 218"/>
                    <a:gd name="T18" fmla="*/ 416 w 1124"/>
                    <a:gd name="T19" fmla="*/ 170 h 218"/>
                    <a:gd name="T20" fmla="*/ 462 w 1124"/>
                    <a:gd name="T21" fmla="*/ 163 h 218"/>
                    <a:gd name="T22" fmla="*/ 508 w 1124"/>
                    <a:gd name="T23" fmla="*/ 155 h 218"/>
                    <a:gd name="T24" fmla="*/ 555 w 1124"/>
                    <a:gd name="T25" fmla="*/ 146 h 218"/>
                    <a:gd name="T26" fmla="*/ 600 w 1124"/>
                    <a:gd name="T27" fmla="*/ 138 h 218"/>
                    <a:gd name="T28" fmla="*/ 646 w 1124"/>
                    <a:gd name="T29" fmla="*/ 128 h 218"/>
                    <a:gd name="T30" fmla="*/ 692 w 1124"/>
                    <a:gd name="T31" fmla="*/ 119 h 218"/>
                    <a:gd name="T32" fmla="*/ 738 w 1124"/>
                    <a:gd name="T33" fmla="*/ 109 h 218"/>
                    <a:gd name="T34" fmla="*/ 783 w 1124"/>
                    <a:gd name="T35" fmla="*/ 98 h 218"/>
                    <a:gd name="T36" fmla="*/ 829 w 1124"/>
                    <a:gd name="T37" fmla="*/ 87 h 218"/>
                    <a:gd name="T38" fmla="*/ 874 w 1124"/>
                    <a:gd name="T39" fmla="*/ 75 h 218"/>
                    <a:gd name="T40" fmla="*/ 919 w 1124"/>
                    <a:gd name="T41" fmla="*/ 63 h 218"/>
                    <a:gd name="T42" fmla="*/ 964 w 1124"/>
                    <a:gd name="T43" fmla="*/ 50 h 218"/>
                    <a:gd name="T44" fmla="*/ 1008 w 1124"/>
                    <a:gd name="T45" fmla="*/ 37 h 218"/>
                    <a:gd name="T46" fmla="*/ 1053 w 1124"/>
                    <a:gd name="T47" fmla="*/ 23 h 218"/>
                    <a:gd name="T48" fmla="*/ 1124 w 1124"/>
                    <a:gd name="T4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4" h="218">
                      <a:moveTo>
                        <a:pt x="0" y="218"/>
                      </a:moveTo>
                      <a:lnTo>
                        <a:pt x="46" y="214"/>
                      </a:lnTo>
                      <a:lnTo>
                        <a:pt x="92" y="210"/>
                      </a:lnTo>
                      <a:lnTo>
                        <a:pt x="138" y="206"/>
                      </a:lnTo>
                      <a:lnTo>
                        <a:pt x="185" y="201"/>
                      </a:lnTo>
                      <a:lnTo>
                        <a:pt x="231" y="195"/>
                      </a:lnTo>
                      <a:lnTo>
                        <a:pt x="277" y="190"/>
                      </a:lnTo>
                      <a:lnTo>
                        <a:pt x="324" y="184"/>
                      </a:lnTo>
                      <a:lnTo>
                        <a:pt x="370" y="177"/>
                      </a:lnTo>
                      <a:lnTo>
                        <a:pt x="416" y="170"/>
                      </a:lnTo>
                      <a:lnTo>
                        <a:pt x="462" y="163"/>
                      </a:lnTo>
                      <a:lnTo>
                        <a:pt x="508" y="155"/>
                      </a:lnTo>
                      <a:lnTo>
                        <a:pt x="555" y="146"/>
                      </a:lnTo>
                      <a:lnTo>
                        <a:pt x="600" y="138"/>
                      </a:lnTo>
                      <a:lnTo>
                        <a:pt x="646" y="128"/>
                      </a:lnTo>
                      <a:lnTo>
                        <a:pt x="692" y="119"/>
                      </a:lnTo>
                      <a:lnTo>
                        <a:pt x="738" y="109"/>
                      </a:lnTo>
                      <a:lnTo>
                        <a:pt x="783" y="98"/>
                      </a:lnTo>
                      <a:lnTo>
                        <a:pt x="829" y="87"/>
                      </a:lnTo>
                      <a:lnTo>
                        <a:pt x="874" y="75"/>
                      </a:lnTo>
                      <a:lnTo>
                        <a:pt x="919" y="63"/>
                      </a:lnTo>
                      <a:lnTo>
                        <a:pt x="964" y="50"/>
                      </a:lnTo>
                      <a:lnTo>
                        <a:pt x="1008" y="37"/>
                      </a:lnTo>
                      <a:lnTo>
                        <a:pt x="1053" y="23"/>
                      </a:lnTo>
                      <a:lnTo>
                        <a:pt x="1124"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51">
                  <a:extLst>
                    <a:ext uri="{FF2B5EF4-FFF2-40B4-BE49-F238E27FC236}">
                      <a16:creationId xmlns:a16="http://schemas.microsoft.com/office/drawing/2014/main" id="{B001BB11-B05E-12E2-B248-C4672D5EF703}"/>
                    </a:ext>
                  </a:extLst>
                </p:cNvPr>
                <p:cNvSpPr>
                  <a:spLocks/>
                </p:cNvSpPr>
                <p:nvPr/>
              </p:nvSpPr>
              <p:spPr bwMode="auto">
                <a:xfrm>
                  <a:off x="5949950" y="1173163"/>
                  <a:ext cx="896938" cy="666750"/>
                </a:xfrm>
                <a:custGeom>
                  <a:avLst/>
                  <a:gdLst>
                    <a:gd name="T0" fmla="*/ 0 w 2105"/>
                    <a:gd name="T1" fmla="*/ 1567 h 1567"/>
                    <a:gd name="T2" fmla="*/ 54 w 2105"/>
                    <a:gd name="T3" fmla="*/ 1546 h 1567"/>
                    <a:gd name="T4" fmla="*/ 124 w 2105"/>
                    <a:gd name="T5" fmla="*/ 1517 h 1567"/>
                    <a:gd name="T6" fmla="*/ 193 w 2105"/>
                    <a:gd name="T7" fmla="*/ 1488 h 1567"/>
                    <a:gd name="T8" fmla="*/ 262 w 2105"/>
                    <a:gd name="T9" fmla="*/ 1457 h 1567"/>
                    <a:gd name="T10" fmla="*/ 331 w 2105"/>
                    <a:gd name="T11" fmla="*/ 1426 h 1567"/>
                    <a:gd name="T12" fmla="*/ 399 w 2105"/>
                    <a:gd name="T13" fmla="*/ 1393 h 1567"/>
                    <a:gd name="T14" fmla="*/ 467 w 2105"/>
                    <a:gd name="T15" fmla="*/ 1358 h 1567"/>
                    <a:gd name="T16" fmla="*/ 534 w 2105"/>
                    <a:gd name="T17" fmla="*/ 1323 h 1567"/>
                    <a:gd name="T18" fmla="*/ 601 w 2105"/>
                    <a:gd name="T19" fmla="*/ 1286 h 1567"/>
                    <a:gd name="T20" fmla="*/ 667 w 2105"/>
                    <a:gd name="T21" fmla="*/ 1248 h 1567"/>
                    <a:gd name="T22" fmla="*/ 733 w 2105"/>
                    <a:gd name="T23" fmla="*/ 1209 h 1567"/>
                    <a:gd name="T24" fmla="*/ 798 w 2105"/>
                    <a:gd name="T25" fmla="*/ 1169 h 1567"/>
                    <a:gd name="T26" fmla="*/ 862 w 2105"/>
                    <a:gd name="T27" fmla="*/ 1128 h 1567"/>
                    <a:gd name="T28" fmla="*/ 926 w 2105"/>
                    <a:gd name="T29" fmla="*/ 1085 h 1567"/>
                    <a:gd name="T30" fmla="*/ 989 w 2105"/>
                    <a:gd name="T31" fmla="*/ 1042 h 1567"/>
                    <a:gd name="T32" fmla="*/ 1052 w 2105"/>
                    <a:gd name="T33" fmla="*/ 998 h 1567"/>
                    <a:gd name="T34" fmla="*/ 1114 w 2105"/>
                    <a:gd name="T35" fmla="*/ 952 h 1567"/>
                    <a:gd name="T36" fmla="*/ 1175 w 2105"/>
                    <a:gd name="T37" fmla="*/ 906 h 1567"/>
                    <a:gd name="T38" fmla="*/ 1235 w 2105"/>
                    <a:gd name="T39" fmla="*/ 859 h 1567"/>
                    <a:gd name="T40" fmla="*/ 1295 w 2105"/>
                    <a:gd name="T41" fmla="*/ 811 h 1567"/>
                    <a:gd name="T42" fmla="*/ 1355 w 2105"/>
                    <a:gd name="T43" fmla="*/ 762 h 1567"/>
                    <a:gd name="T44" fmla="*/ 1413 w 2105"/>
                    <a:gd name="T45" fmla="*/ 712 h 1567"/>
                    <a:gd name="T46" fmla="*/ 1471 w 2105"/>
                    <a:gd name="T47" fmla="*/ 662 h 1567"/>
                    <a:gd name="T48" fmla="*/ 1528 w 2105"/>
                    <a:gd name="T49" fmla="*/ 610 h 1567"/>
                    <a:gd name="T50" fmla="*/ 1585 w 2105"/>
                    <a:gd name="T51" fmla="*/ 558 h 1567"/>
                    <a:gd name="T52" fmla="*/ 1640 w 2105"/>
                    <a:gd name="T53" fmla="*/ 505 h 1567"/>
                    <a:gd name="T54" fmla="*/ 1695 w 2105"/>
                    <a:gd name="T55" fmla="*/ 452 h 1567"/>
                    <a:gd name="T56" fmla="*/ 1749 w 2105"/>
                    <a:gd name="T57" fmla="*/ 397 h 1567"/>
                    <a:gd name="T58" fmla="*/ 1802 w 2105"/>
                    <a:gd name="T59" fmla="*/ 342 h 1567"/>
                    <a:gd name="T60" fmla="*/ 1855 w 2105"/>
                    <a:gd name="T61" fmla="*/ 287 h 1567"/>
                    <a:gd name="T62" fmla="*/ 1907 w 2105"/>
                    <a:gd name="T63" fmla="*/ 231 h 1567"/>
                    <a:gd name="T64" fmla="*/ 1958 w 2105"/>
                    <a:gd name="T65" fmla="*/ 174 h 1567"/>
                    <a:gd name="T66" fmla="*/ 2008 w 2105"/>
                    <a:gd name="T67" fmla="*/ 117 h 1567"/>
                    <a:gd name="T68" fmla="*/ 2057 w 2105"/>
                    <a:gd name="T69" fmla="*/ 59 h 1567"/>
                    <a:gd name="T70" fmla="*/ 2105 w 2105"/>
                    <a:gd name="T71" fmla="*/ 0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5" h="1567">
                      <a:moveTo>
                        <a:pt x="0" y="1567"/>
                      </a:moveTo>
                      <a:lnTo>
                        <a:pt x="54" y="1546"/>
                      </a:lnTo>
                      <a:lnTo>
                        <a:pt x="124" y="1517"/>
                      </a:lnTo>
                      <a:lnTo>
                        <a:pt x="193" y="1488"/>
                      </a:lnTo>
                      <a:lnTo>
                        <a:pt x="262" y="1457"/>
                      </a:lnTo>
                      <a:lnTo>
                        <a:pt x="331" y="1426"/>
                      </a:lnTo>
                      <a:lnTo>
                        <a:pt x="399" y="1393"/>
                      </a:lnTo>
                      <a:lnTo>
                        <a:pt x="467" y="1358"/>
                      </a:lnTo>
                      <a:lnTo>
                        <a:pt x="534" y="1323"/>
                      </a:lnTo>
                      <a:lnTo>
                        <a:pt x="601" y="1286"/>
                      </a:lnTo>
                      <a:lnTo>
                        <a:pt x="667" y="1248"/>
                      </a:lnTo>
                      <a:lnTo>
                        <a:pt x="733" y="1209"/>
                      </a:lnTo>
                      <a:lnTo>
                        <a:pt x="798" y="1169"/>
                      </a:lnTo>
                      <a:lnTo>
                        <a:pt x="862" y="1128"/>
                      </a:lnTo>
                      <a:lnTo>
                        <a:pt x="926" y="1085"/>
                      </a:lnTo>
                      <a:lnTo>
                        <a:pt x="989" y="1042"/>
                      </a:lnTo>
                      <a:lnTo>
                        <a:pt x="1052" y="998"/>
                      </a:lnTo>
                      <a:lnTo>
                        <a:pt x="1114" y="952"/>
                      </a:lnTo>
                      <a:lnTo>
                        <a:pt x="1175" y="906"/>
                      </a:lnTo>
                      <a:lnTo>
                        <a:pt x="1235" y="859"/>
                      </a:lnTo>
                      <a:lnTo>
                        <a:pt x="1295" y="811"/>
                      </a:lnTo>
                      <a:lnTo>
                        <a:pt x="1355" y="762"/>
                      </a:lnTo>
                      <a:lnTo>
                        <a:pt x="1413" y="712"/>
                      </a:lnTo>
                      <a:lnTo>
                        <a:pt x="1471" y="662"/>
                      </a:lnTo>
                      <a:lnTo>
                        <a:pt x="1528" y="610"/>
                      </a:lnTo>
                      <a:lnTo>
                        <a:pt x="1585" y="558"/>
                      </a:lnTo>
                      <a:lnTo>
                        <a:pt x="1640" y="505"/>
                      </a:lnTo>
                      <a:lnTo>
                        <a:pt x="1695" y="452"/>
                      </a:lnTo>
                      <a:lnTo>
                        <a:pt x="1749" y="397"/>
                      </a:lnTo>
                      <a:lnTo>
                        <a:pt x="1802" y="342"/>
                      </a:lnTo>
                      <a:lnTo>
                        <a:pt x="1855" y="287"/>
                      </a:lnTo>
                      <a:lnTo>
                        <a:pt x="1907" y="231"/>
                      </a:lnTo>
                      <a:lnTo>
                        <a:pt x="1958" y="174"/>
                      </a:lnTo>
                      <a:lnTo>
                        <a:pt x="2008" y="117"/>
                      </a:lnTo>
                      <a:lnTo>
                        <a:pt x="2057" y="59"/>
                      </a:lnTo>
                      <a:lnTo>
                        <a:pt x="2105"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52">
                  <a:extLst>
                    <a:ext uri="{FF2B5EF4-FFF2-40B4-BE49-F238E27FC236}">
                      <a16:creationId xmlns:a16="http://schemas.microsoft.com/office/drawing/2014/main" id="{5B05B569-C75C-7E9E-81B7-79FDBA30CFE8}"/>
                    </a:ext>
                  </a:extLst>
                </p:cNvPr>
                <p:cNvSpPr>
                  <a:spLocks noChangeAspect="1"/>
                </p:cNvSpPr>
                <p:nvPr/>
              </p:nvSpPr>
              <p:spPr bwMode="auto">
                <a:xfrm>
                  <a:off x="2151553" y="1598651"/>
                  <a:ext cx="1088136" cy="723996"/>
                </a:xfrm>
                <a:custGeom>
                  <a:avLst/>
                  <a:gdLst>
                    <a:gd name="T0" fmla="*/ 0 w 2540"/>
                    <a:gd name="T1" fmla="*/ 1690 h 1690"/>
                    <a:gd name="T2" fmla="*/ 61 w 2540"/>
                    <a:gd name="T3" fmla="*/ 1668 h 1690"/>
                    <a:gd name="T4" fmla="*/ 105 w 2540"/>
                    <a:gd name="T5" fmla="*/ 1652 h 1690"/>
                    <a:gd name="T6" fmla="*/ 148 w 2540"/>
                    <a:gd name="T7" fmla="*/ 1635 h 1690"/>
                    <a:gd name="T8" fmla="*/ 191 w 2540"/>
                    <a:gd name="T9" fmla="*/ 1618 h 1690"/>
                    <a:gd name="T10" fmla="*/ 234 w 2540"/>
                    <a:gd name="T11" fmla="*/ 1600 h 1690"/>
                    <a:gd name="T12" fmla="*/ 277 w 2540"/>
                    <a:gd name="T13" fmla="*/ 1581 h 1690"/>
                    <a:gd name="T14" fmla="*/ 319 w 2540"/>
                    <a:gd name="T15" fmla="*/ 1562 h 1690"/>
                    <a:gd name="T16" fmla="*/ 354 w 2540"/>
                    <a:gd name="T17" fmla="*/ 1545 h 1690"/>
                    <a:gd name="T18" fmla="*/ 389 w 2540"/>
                    <a:gd name="T19" fmla="*/ 1527 h 1690"/>
                    <a:gd name="T20" fmla="*/ 423 w 2540"/>
                    <a:gd name="T21" fmla="*/ 1509 h 1690"/>
                    <a:gd name="T22" fmla="*/ 456 w 2540"/>
                    <a:gd name="T23" fmla="*/ 1489 h 1690"/>
                    <a:gd name="T24" fmla="*/ 489 w 2540"/>
                    <a:gd name="T25" fmla="*/ 1469 h 1690"/>
                    <a:gd name="T26" fmla="*/ 522 w 2540"/>
                    <a:gd name="T27" fmla="*/ 1447 h 1690"/>
                    <a:gd name="T28" fmla="*/ 554 w 2540"/>
                    <a:gd name="T29" fmla="*/ 1425 h 1690"/>
                    <a:gd name="T30" fmla="*/ 585 w 2540"/>
                    <a:gd name="T31" fmla="*/ 1403 h 1690"/>
                    <a:gd name="T32" fmla="*/ 617 w 2540"/>
                    <a:gd name="T33" fmla="*/ 1379 h 1690"/>
                    <a:gd name="T34" fmla="*/ 648 w 2540"/>
                    <a:gd name="T35" fmla="*/ 1356 h 1690"/>
                    <a:gd name="T36" fmla="*/ 678 w 2540"/>
                    <a:gd name="T37" fmla="*/ 1331 h 1690"/>
                    <a:gd name="T38" fmla="*/ 709 w 2540"/>
                    <a:gd name="T39" fmla="*/ 1307 h 1690"/>
                    <a:gd name="T40" fmla="*/ 739 w 2540"/>
                    <a:gd name="T41" fmla="*/ 1281 h 1690"/>
                    <a:gd name="T42" fmla="*/ 769 w 2540"/>
                    <a:gd name="T43" fmla="*/ 1256 h 1690"/>
                    <a:gd name="T44" fmla="*/ 798 w 2540"/>
                    <a:gd name="T45" fmla="*/ 1230 h 1690"/>
                    <a:gd name="T46" fmla="*/ 828 w 2540"/>
                    <a:gd name="T47" fmla="*/ 1204 h 1690"/>
                    <a:gd name="T48" fmla="*/ 857 w 2540"/>
                    <a:gd name="T49" fmla="*/ 1177 h 1690"/>
                    <a:gd name="T50" fmla="*/ 886 w 2540"/>
                    <a:gd name="T51" fmla="*/ 1151 h 1690"/>
                    <a:gd name="T52" fmla="*/ 915 w 2540"/>
                    <a:gd name="T53" fmla="*/ 1124 h 1690"/>
                    <a:gd name="T54" fmla="*/ 945 w 2540"/>
                    <a:gd name="T55" fmla="*/ 1097 h 1690"/>
                    <a:gd name="T56" fmla="*/ 974 w 2540"/>
                    <a:gd name="T57" fmla="*/ 1070 h 1690"/>
                    <a:gd name="T58" fmla="*/ 1003 w 2540"/>
                    <a:gd name="T59" fmla="*/ 1043 h 1690"/>
                    <a:gd name="T60" fmla="*/ 1032 w 2540"/>
                    <a:gd name="T61" fmla="*/ 1017 h 1690"/>
                    <a:gd name="T62" fmla="*/ 1061 w 2540"/>
                    <a:gd name="T63" fmla="*/ 990 h 1690"/>
                    <a:gd name="T64" fmla="*/ 1091 w 2540"/>
                    <a:gd name="T65" fmla="*/ 963 h 1690"/>
                    <a:gd name="T66" fmla="*/ 1120 w 2540"/>
                    <a:gd name="T67" fmla="*/ 937 h 1690"/>
                    <a:gd name="T68" fmla="*/ 1150 w 2540"/>
                    <a:gd name="T69" fmla="*/ 911 h 1690"/>
                    <a:gd name="T70" fmla="*/ 1180 w 2540"/>
                    <a:gd name="T71" fmla="*/ 886 h 1690"/>
                    <a:gd name="T72" fmla="*/ 1210 w 2540"/>
                    <a:gd name="T73" fmla="*/ 860 h 1690"/>
                    <a:gd name="T74" fmla="*/ 1240 w 2540"/>
                    <a:gd name="T75" fmla="*/ 835 h 1690"/>
                    <a:gd name="T76" fmla="*/ 1271 w 2540"/>
                    <a:gd name="T77" fmla="*/ 811 h 1690"/>
                    <a:gd name="T78" fmla="*/ 1302 w 2540"/>
                    <a:gd name="T79" fmla="*/ 787 h 1690"/>
                    <a:gd name="T80" fmla="*/ 1351 w 2540"/>
                    <a:gd name="T81" fmla="*/ 750 h 1690"/>
                    <a:gd name="T82" fmla="*/ 1401 w 2540"/>
                    <a:gd name="T83" fmla="*/ 712 h 1690"/>
                    <a:gd name="T84" fmla="*/ 1451 w 2540"/>
                    <a:gd name="T85" fmla="*/ 675 h 1690"/>
                    <a:gd name="T86" fmla="*/ 1500 w 2540"/>
                    <a:gd name="T87" fmla="*/ 638 h 1690"/>
                    <a:gd name="T88" fmla="*/ 1550 w 2540"/>
                    <a:gd name="T89" fmla="*/ 601 h 1690"/>
                    <a:gd name="T90" fmla="*/ 1600 w 2540"/>
                    <a:gd name="T91" fmla="*/ 565 h 1690"/>
                    <a:gd name="T92" fmla="*/ 1650 w 2540"/>
                    <a:gd name="T93" fmla="*/ 528 h 1690"/>
                    <a:gd name="T94" fmla="*/ 1675 w 2540"/>
                    <a:gd name="T95" fmla="*/ 510 h 1690"/>
                    <a:gd name="T96" fmla="*/ 1700 w 2540"/>
                    <a:gd name="T97" fmla="*/ 492 h 1690"/>
                    <a:gd name="T98" fmla="*/ 1726 w 2540"/>
                    <a:gd name="T99" fmla="*/ 474 h 1690"/>
                    <a:gd name="T100" fmla="*/ 1751 w 2540"/>
                    <a:gd name="T101" fmla="*/ 456 h 1690"/>
                    <a:gd name="T102" fmla="*/ 1776 w 2540"/>
                    <a:gd name="T103" fmla="*/ 438 h 1690"/>
                    <a:gd name="T104" fmla="*/ 1889 w 2540"/>
                    <a:gd name="T105" fmla="*/ 350 h 1690"/>
                    <a:gd name="T106" fmla="*/ 1979 w 2540"/>
                    <a:gd name="T107" fmla="*/ 286 h 1690"/>
                    <a:gd name="T108" fmla="*/ 2107 w 2540"/>
                    <a:gd name="T109" fmla="*/ 208 h 1690"/>
                    <a:gd name="T110" fmla="*/ 2188 w 2540"/>
                    <a:gd name="T111" fmla="*/ 167 h 1690"/>
                    <a:gd name="T112" fmla="*/ 2269 w 2540"/>
                    <a:gd name="T113" fmla="*/ 127 h 1690"/>
                    <a:gd name="T114" fmla="*/ 2351 w 2540"/>
                    <a:gd name="T115" fmla="*/ 88 h 1690"/>
                    <a:gd name="T116" fmla="*/ 2434 w 2540"/>
                    <a:gd name="T117" fmla="*/ 49 h 1690"/>
                    <a:gd name="T118" fmla="*/ 2540 w 2540"/>
                    <a:gd name="T119" fmla="*/ 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0" h="1690">
                      <a:moveTo>
                        <a:pt x="0" y="1690"/>
                      </a:moveTo>
                      <a:lnTo>
                        <a:pt x="61" y="1668"/>
                      </a:lnTo>
                      <a:lnTo>
                        <a:pt x="105" y="1652"/>
                      </a:lnTo>
                      <a:lnTo>
                        <a:pt x="148" y="1635"/>
                      </a:lnTo>
                      <a:lnTo>
                        <a:pt x="191" y="1618"/>
                      </a:lnTo>
                      <a:lnTo>
                        <a:pt x="234" y="1600"/>
                      </a:lnTo>
                      <a:lnTo>
                        <a:pt x="277" y="1581"/>
                      </a:lnTo>
                      <a:lnTo>
                        <a:pt x="319" y="1562"/>
                      </a:lnTo>
                      <a:lnTo>
                        <a:pt x="354" y="1545"/>
                      </a:lnTo>
                      <a:lnTo>
                        <a:pt x="389" y="1527"/>
                      </a:lnTo>
                      <a:lnTo>
                        <a:pt x="423" y="1509"/>
                      </a:lnTo>
                      <a:lnTo>
                        <a:pt x="456" y="1489"/>
                      </a:lnTo>
                      <a:lnTo>
                        <a:pt x="489" y="1469"/>
                      </a:lnTo>
                      <a:lnTo>
                        <a:pt x="522" y="1447"/>
                      </a:lnTo>
                      <a:lnTo>
                        <a:pt x="554" y="1425"/>
                      </a:lnTo>
                      <a:lnTo>
                        <a:pt x="585" y="1403"/>
                      </a:lnTo>
                      <a:lnTo>
                        <a:pt x="617" y="1379"/>
                      </a:lnTo>
                      <a:lnTo>
                        <a:pt x="648" y="1356"/>
                      </a:lnTo>
                      <a:lnTo>
                        <a:pt x="678" y="1331"/>
                      </a:lnTo>
                      <a:lnTo>
                        <a:pt x="709" y="1307"/>
                      </a:lnTo>
                      <a:lnTo>
                        <a:pt x="739" y="1281"/>
                      </a:lnTo>
                      <a:lnTo>
                        <a:pt x="769" y="1256"/>
                      </a:lnTo>
                      <a:lnTo>
                        <a:pt x="798" y="1230"/>
                      </a:lnTo>
                      <a:lnTo>
                        <a:pt x="828" y="1204"/>
                      </a:lnTo>
                      <a:lnTo>
                        <a:pt x="857" y="1177"/>
                      </a:lnTo>
                      <a:lnTo>
                        <a:pt x="886" y="1151"/>
                      </a:lnTo>
                      <a:lnTo>
                        <a:pt x="915" y="1124"/>
                      </a:lnTo>
                      <a:lnTo>
                        <a:pt x="945" y="1097"/>
                      </a:lnTo>
                      <a:lnTo>
                        <a:pt x="974" y="1070"/>
                      </a:lnTo>
                      <a:lnTo>
                        <a:pt x="1003" y="1043"/>
                      </a:lnTo>
                      <a:lnTo>
                        <a:pt x="1032" y="1017"/>
                      </a:lnTo>
                      <a:lnTo>
                        <a:pt x="1061" y="990"/>
                      </a:lnTo>
                      <a:lnTo>
                        <a:pt x="1091" y="963"/>
                      </a:lnTo>
                      <a:lnTo>
                        <a:pt x="1120" y="937"/>
                      </a:lnTo>
                      <a:lnTo>
                        <a:pt x="1150" y="911"/>
                      </a:lnTo>
                      <a:lnTo>
                        <a:pt x="1180" y="886"/>
                      </a:lnTo>
                      <a:lnTo>
                        <a:pt x="1210" y="860"/>
                      </a:lnTo>
                      <a:lnTo>
                        <a:pt x="1240" y="835"/>
                      </a:lnTo>
                      <a:lnTo>
                        <a:pt x="1271" y="811"/>
                      </a:lnTo>
                      <a:lnTo>
                        <a:pt x="1302" y="787"/>
                      </a:lnTo>
                      <a:lnTo>
                        <a:pt x="1351" y="750"/>
                      </a:lnTo>
                      <a:lnTo>
                        <a:pt x="1401" y="712"/>
                      </a:lnTo>
                      <a:lnTo>
                        <a:pt x="1451" y="675"/>
                      </a:lnTo>
                      <a:lnTo>
                        <a:pt x="1500" y="638"/>
                      </a:lnTo>
                      <a:lnTo>
                        <a:pt x="1550" y="601"/>
                      </a:lnTo>
                      <a:lnTo>
                        <a:pt x="1600" y="565"/>
                      </a:lnTo>
                      <a:lnTo>
                        <a:pt x="1650" y="528"/>
                      </a:lnTo>
                      <a:lnTo>
                        <a:pt x="1675" y="510"/>
                      </a:lnTo>
                      <a:lnTo>
                        <a:pt x="1700" y="492"/>
                      </a:lnTo>
                      <a:lnTo>
                        <a:pt x="1726" y="474"/>
                      </a:lnTo>
                      <a:lnTo>
                        <a:pt x="1751" y="456"/>
                      </a:lnTo>
                      <a:lnTo>
                        <a:pt x="1776" y="438"/>
                      </a:lnTo>
                      <a:lnTo>
                        <a:pt x="1889" y="350"/>
                      </a:lnTo>
                      <a:lnTo>
                        <a:pt x="1979" y="286"/>
                      </a:lnTo>
                      <a:lnTo>
                        <a:pt x="2107" y="208"/>
                      </a:lnTo>
                      <a:lnTo>
                        <a:pt x="2188" y="167"/>
                      </a:lnTo>
                      <a:lnTo>
                        <a:pt x="2269" y="127"/>
                      </a:lnTo>
                      <a:lnTo>
                        <a:pt x="2351" y="88"/>
                      </a:lnTo>
                      <a:lnTo>
                        <a:pt x="2434" y="49"/>
                      </a:lnTo>
                      <a:lnTo>
                        <a:pt x="2540"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291" name="Group 290">
            <a:extLst>
              <a:ext uri="{FF2B5EF4-FFF2-40B4-BE49-F238E27FC236}">
                <a16:creationId xmlns:a16="http://schemas.microsoft.com/office/drawing/2014/main" id="{F511C98F-F26B-3BC2-0888-A5A0D077390A}"/>
              </a:ext>
            </a:extLst>
          </p:cNvPr>
          <p:cNvGrpSpPr>
            <a:grpSpLocks noChangeAspect="1"/>
          </p:cNvGrpSpPr>
          <p:nvPr/>
        </p:nvGrpSpPr>
        <p:grpSpPr>
          <a:xfrm>
            <a:off x="6564126" y="3871177"/>
            <a:ext cx="4114800" cy="2820764"/>
            <a:chOff x="765175" y="3876676"/>
            <a:chExt cx="5167313" cy="3542279"/>
          </a:xfrm>
        </p:grpSpPr>
        <p:sp>
          <p:nvSpPr>
            <p:cNvPr id="292" name="Freeform 36">
              <a:extLst>
                <a:ext uri="{FF2B5EF4-FFF2-40B4-BE49-F238E27FC236}">
                  <a16:creationId xmlns:a16="http://schemas.microsoft.com/office/drawing/2014/main" id="{68CCC6B8-EE21-DE65-A256-775AED2B527D}"/>
                </a:ext>
              </a:extLst>
            </p:cNvPr>
            <p:cNvSpPr>
              <a:spLocks/>
            </p:cNvSpPr>
            <p:nvPr/>
          </p:nvSpPr>
          <p:spPr bwMode="auto">
            <a:xfrm>
              <a:off x="1785144" y="5697356"/>
              <a:ext cx="541338" cy="1495425"/>
            </a:xfrm>
            <a:custGeom>
              <a:avLst/>
              <a:gdLst>
                <a:gd name="T0" fmla="*/ 0 w 341"/>
                <a:gd name="T1" fmla="*/ 217 h 942"/>
                <a:gd name="T2" fmla="*/ 0 w 341"/>
                <a:gd name="T3" fmla="*/ 942 h 942"/>
                <a:gd name="T4" fmla="*/ 341 w 341"/>
                <a:gd name="T5" fmla="*/ 791 h 942"/>
                <a:gd name="T6" fmla="*/ 341 w 341"/>
                <a:gd name="T7" fmla="*/ 0 h 942"/>
                <a:gd name="T8" fmla="*/ 341 w 341"/>
                <a:gd name="T9" fmla="*/ 0 h 942"/>
                <a:gd name="T10" fmla="*/ 0 w 341"/>
                <a:gd name="T11" fmla="*/ 217 h 942"/>
              </a:gdLst>
              <a:ahLst/>
              <a:cxnLst>
                <a:cxn ang="0">
                  <a:pos x="T0" y="T1"/>
                </a:cxn>
                <a:cxn ang="0">
                  <a:pos x="T2" y="T3"/>
                </a:cxn>
                <a:cxn ang="0">
                  <a:pos x="T4" y="T5"/>
                </a:cxn>
                <a:cxn ang="0">
                  <a:pos x="T6" y="T7"/>
                </a:cxn>
                <a:cxn ang="0">
                  <a:pos x="T8" y="T9"/>
                </a:cxn>
                <a:cxn ang="0">
                  <a:pos x="T10" y="T11"/>
                </a:cxn>
              </a:cxnLst>
              <a:rect l="0" t="0" r="r" b="b"/>
              <a:pathLst>
                <a:path w="341" h="942">
                  <a:moveTo>
                    <a:pt x="0" y="217"/>
                  </a:moveTo>
                  <a:lnTo>
                    <a:pt x="0" y="942"/>
                  </a:lnTo>
                  <a:lnTo>
                    <a:pt x="341" y="791"/>
                  </a:lnTo>
                  <a:lnTo>
                    <a:pt x="341" y="0"/>
                  </a:lnTo>
                  <a:lnTo>
                    <a:pt x="341" y="0"/>
                  </a:lnTo>
                  <a:lnTo>
                    <a:pt x="0" y="217"/>
                  </a:lnTo>
                  <a:close/>
                </a:path>
              </a:pathLst>
            </a:custGeom>
            <a:solidFill>
              <a:srgbClr val="6CB41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3" name="Freeform 38">
              <a:extLst>
                <a:ext uri="{FF2B5EF4-FFF2-40B4-BE49-F238E27FC236}">
                  <a16:creationId xmlns:a16="http://schemas.microsoft.com/office/drawing/2014/main" id="{4BD51BCF-4F6E-FC14-24F4-0590359A766D}"/>
                </a:ext>
              </a:extLst>
            </p:cNvPr>
            <p:cNvSpPr>
              <a:spLocks/>
            </p:cNvSpPr>
            <p:nvPr/>
          </p:nvSpPr>
          <p:spPr bwMode="auto">
            <a:xfrm>
              <a:off x="3952081" y="5937817"/>
              <a:ext cx="541338" cy="1125538"/>
            </a:xfrm>
            <a:custGeom>
              <a:avLst/>
              <a:gdLst>
                <a:gd name="T0" fmla="*/ 341 w 341"/>
                <a:gd name="T1" fmla="*/ 481 h 709"/>
                <a:gd name="T2" fmla="*/ 341 w 341"/>
                <a:gd name="T3" fmla="*/ 24 h 709"/>
                <a:gd name="T4" fmla="*/ 0 w 341"/>
                <a:gd name="T5" fmla="*/ 0 h 709"/>
                <a:gd name="T6" fmla="*/ 0 w 341"/>
                <a:gd name="T7" fmla="*/ 481 h 709"/>
                <a:gd name="T8" fmla="*/ 0 w 341"/>
                <a:gd name="T9" fmla="*/ 633 h 709"/>
                <a:gd name="T10" fmla="*/ 341 w 341"/>
                <a:gd name="T11" fmla="*/ 709 h 709"/>
                <a:gd name="T12" fmla="*/ 341 w 341"/>
                <a:gd name="T13" fmla="*/ 481 h 709"/>
              </a:gdLst>
              <a:ahLst/>
              <a:cxnLst>
                <a:cxn ang="0">
                  <a:pos x="T0" y="T1"/>
                </a:cxn>
                <a:cxn ang="0">
                  <a:pos x="T2" y="T3"/>
                </a:cxn>
                <a:cxn ang="0">
                  <a:pos x="T4" y="T5"/>
                </a:cxn>
                <a:cxn ang="0">
                  <a:pos x="T6" y="T7"/>
                </a:cxn>
                <a:cxn ang="0">
                  <a:pos x="T8" y="T9"/>
                </a:cxn>
                <a:cxn ang="0">
                  <a:pos x="T10" y="T11"/>
                </a:cxn>
                <a:cxn ang="0">
                  <a:pos x="T12" y="T13"/>
                </a:cxn>
              </a:cxnLst>
              <a:rect l="0" t="0" r="r" b="b"/>
              <a:pathLst>
                <a:path w="341" h="709">
                  <a:moveTo>
                    <a:pt x="341" y="481"/>
                  </a:moveTo>
                  <a:lnTo>
                    <a:pt x="341" y="24"/>
                  </a:lnTo>
                  <a:lnTo>
                    <a:pt x="0" y="0"/>
                  </a:lnTo>
                  <a:lnTo>
                    <a:pt x="0" y="481"/>
                  </a:lnTo>
                  <a:lnTo>
                    <a:pt x="0" y="633"/>
                  </a:lnTo>
                  <a:lnTo>
                    <a:pt x="341" y="709"/>
                  </a:lnTo>
                  <a:lnTo>
                    <a:pt x="341" y="481"/>
                  </a:lnTo>
                  <a:close/>
                </a:path>
              </a:pathLst>
            </a:custGeom>
            <a:solidFill>
              <a:srgbClr val="FFBF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4" name="Freeform 40">
              <a:extLst>
                <a:ext uri="{FF2B5EF4-FFF2-40B4-BE49-F238E27FC236}">
                  <a16:creationId xmlns:a16="http://schemas.microsoft.com/office/drawing/2014/main" id="{D704DFB4-DCC7-09CE-B3DB-3A1B54B4EAA5}"/>
                </a:ext>
              </a:extLst>
            </p:cNvPr>
            <p:cNvSpPr>
              <a:spLocks/>
            </p:cNvSpPr>
            <p:nvPr/>
          </p:nvSpPr>
          <p:spPr bwMode="auto">
            <a:xfrm>
              <a:off x="4493419" y="5866379"/>
              <a:ext cx="541338" cy="1316038"/>
            </a:xfrm>
            <a:custGeom>
              <a:avLst/>
              <a:gdLst>
                <a:gd name="T0" fmla="*/ 0 w 341"/>
                <a:gd name="T1" fmla="*/ 69 h 829"/>
                <a:gd name="T2" fmla="*/ 0 w 341"/>
                <a:gd name="T3" fmla="*/ 526 h 829"/>
                <a:gd name="T4" fmla="*/ 0 w 341"/>
                <a:gd name="T5" fmla="*/ 754 h 829"/>
                <a:gd name="T6" fmla="*/ 341 w 341"/>
                <a:gd name="T7" fmla="*/ 829 h 829"/>
                <a:gd name="T8" fmla="*/ 341 w 341"/>
                <a:gd name="T9" fmla="*/ 0 h 829"/>
                <a:gd name="T10" fmla="*/ 0 w 341"/>
                <a:gd name="T11" fmla="*/ 69 h 829"/>
              </a:gdLst>
              <a:ahLst/>
              <a:cxnLst>
                <a:cxn ang="0">
                  <a:pos x="T0" y="T1"/>
                </a:cxn>
                <a:cxn ang="0">
                  <a:pos x="T2" y="T3"/>
                </a:cxn>
                <a:cxn ang="0">
                  <a:pos x="T4" y="T5"/>
                </a:cxn>
                <a:cxn ang="0">
                  <a:pos x="T6" y="T7"/>
                </a:cxn>
                <a:cxn ang="0">
                  <a:pos x="T8" y="T9"/>
                </a:cxn>
                <a:cxn ang="0">
                  <a:pos x="T10" y="T11"/>
                </a:cxn>
              </a:cxnLst>
              <a:rect l="0" t="0" r="r" b="b"/>
              <a:pathLst>
                <a:path w="341" h="829">
                  <a:moveTo>
                    <a:pt x="0" y="69"/>
                  </a:moveTo>
                  <a:lnTo>
                    <a:pt x="0" y="526"/>
                  </a:lnTo>
                  <a:lnTo>
                    <a:pt x="0" y="754"/>
                  </a:lnTo>
                  <a:lnTo>
                    <a:pt x="341" y="829"/>
                  </a:lnTo>
                  <a:lnTo>
                    <a:pt x="341" y="0"/>
                  </a:lnTo>
                  <a:lnTo>
                    <a:pt x="0" y="69"/>
                  </a:lnTo>
                  <a:close/>
                </a:path>
              </a:pathLst>
            </a:custGeom>
            <a:solidFill>
              <a:srgbClr val="FF4F4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 name="Freeform 45">
              <a:extLst>
                <a:ext uri="{FF2B5EF4-FFF2-40B4-BE49-F238E27FC236}">
                  <a16:creationId xmlns:a16="http://schemas.microsoft.com/office/drawing/2014/main" id="{67764BA4-B1E8-B743-401D-8DBDD4476730}"/>
                </a:ext>
              </a:extLst>
            </p:cNvPr>
            <p:cNvSpPr>
              <a:spLocks/>
            </p:cNvSpPr>
            <p:nvPr/>
          </p:nvSpPr>
          <p:spPr bwMode="auto">
            <a:xfrm>
              <a:off x="2867819" y="5507604"/>
              <a:ext cx="541338" cy="1314450"/>
            </a:xfrm>
            <a:custGeom>
              <a:avLst/>
              <a:gdLst>
                <a:gd name="T0" fmla="*/ 341 w 341"/>
                <a:gd name="T1" fmla="*/ 752 h 828"/>
                <a:gd name="T2" fmla="*/ 341 w 341"/>
                <a:gd name="T3" fmla="*/ 72 h 828"/>
                <a:gd name="T4" fmla="*/ 341 w 341"/>
                <a:gd name="T5" fmla="*/ 46 h 828"/>
                <a:gd name="T6" fmla="*/ 341 w 341"/>
                <a:gd name="T7" fmla="*/ 0 h 828"/>
                <a:gd name="T8" fmla="*/ 0 w 341"/>
                <a:gd name="T9" fmla="*/ 0 h 828"/>
                <a:gd name="T10" fmla="*/ 0 w 341"/>
                <a:gd name="T11" fmla="*/ 752 h 828"/>
                <a:gd name="T12" fmla="*/ 341 w 341"/>
                <a:gd name="T13" fmla="*/ 828 h 828"/>
                <a:gd name="T14" fmla="*/ 341 w 341"/>
                <a:gd name="T15" fmla="*/ 752 h 8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828">
                  <a:moveTo>
                    <a:pt x="341" y="752"/>
                  </a:moveTo>
                  <a:lnTo>
                    <a:pt x="341" y="72"/>
                  </a:lnTo>
                  <a:lnTo>
                    <a:pt x="341" y="46"/>
                  </a:lnTo>
                  <a:lnTo>
                    <a:pt x="341" y="0"/>
                  </a:lnTo>
                  <a:lnTo>
                    <a:pt x="0" y="0"/>
                  </a:lnTo>
                  <a:lnTo>
                    <a:pt x="0" y="752"/>
                  </a:lnTo>
                  <a:lnTo>
                    <a:pt x="341" y="828"/>
                  </a:lnTo>
                  <a:lnTo>
                    <a:pt x="341" y="752"/>
                  </a:lnTo>
                  <a:close/>
                </a:path>
              </a:pathLst>
            </a:custGeom>
            <a:solidFill>
              <a:srgbClr val="00FFB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Freeform 46">
              <a:extLst>
                <a:ext uri="{FF2B5EF4-FFF2-40B4-BE49-F238E27FC236}">
                  <a16:creationId xmlns:a16="http://schemas.microsoft.com/office/drawing/2014/main" id="{03523C2B-AC43-77E8-8ABE-63F16E69E76E}"/>
                </a:ext>
              </a:extLst>
            </p:cNvPr>
            <p:cNvSpPr>
              <a:spLocks/>
            </p:cNvSpPr>
            <p:nvPr/>
          </p:nvSpPr>
          <p:spPr bwMode="auto">
            <a:xfrm>
              <a:off x="1243806" y="6029892"/>
              <a:ext cx="541338" cy="1389063"/>
            </a:xfrm>
            <a:custGeom>
              <a:avLst/>
              <a:gdLst>
                <a:gd name="T0" fmla="*/ 0 w 341"/>
                <a:gd name="T1" fmla="*/ 236 h 875"/>
                <a:gd name="T2" fmla="*/ 0 w 341"/>
                <a:gd name="T3" fmla="*/ 875 h 875"/>
                <a:gd name="T4" fmla="*/ 341 w 341"/>
                <a:gd name="T5" fmla="*/ 725 h 875"/>
                <a:gd name="T6" fmla="*/ 341 w 341"/>
                <a:gd name="T7" fmla="*/ 0 h 875"/>
                <a:gd name="T8" fmla="*/ 0 w 341"/>
                <a:gd name="T9" fmla="*/ 236 h 875"/>
              </a:gdLst>
              <a:ahLst/>
              <a:cxnLst>
                <a:cxn ang="0">
                  <a:pos x="T0" y="T1"/>
                </a:cxn>
                <a:cxn ang="0">
                  <a:pos x="T2" y="T3"/>
                </a:cxn>
                <a:cxn ang="0">
                  <a:pos x="T4" y="T5"/>
                </a:cxn>
                <a:cxn ang="0">
                  <a:pos x="T6" y="T7"/>
                </a:cxn>
                <a:cxn ang="0">
                  <a:pos x="T8" y="T9"/>
                </a:cxn>
              </a:cxnLst>
              <a:rect l="0" t="0" r="r" b="b"/>
              <a:pathLst>
                <a:path w="341" h="875">
                  <a:moveTo>
                    <a:pt x="0" y="236"/>
                  </a:moveTo>
                  <a:lnTo>
                    <a:pt x="0" y="875"/>
                  </a:lnTo>
                  <a:lnTo>
                    <a:pt x="341" y="725"/>
                  </a:lnTo>
                  <a:lnTo>
                    <a:pt x="341" y="0"/>
                  </a:lnTo>
                  <a:lnTo>
                    <a:pt x="0" y="236"/>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 name="Freeform 50">
              <a:extLst>
                <a:ext uri="{FF2B5EF4-FFF2-40B4-BE49-F238E27FC236}">
                  <a16:creationId xmlns:a16="http://schemas.microsoft.com/office/drawing/2014/main" id="{C7B96069-773D-3908-4783-45D6E7E8D8CA}"/>
                </a:ext>
              </a:extLst>
            </p:cNvPr>
            <p:cNvSpPr>
              <a:spLocks/>
            </p:cNvSpPr>
            <p:nvPr/>
          </p:nvSpPr>
          <p:spPr bwMode="auto">
            <a:xfrm>
              <a:off x="3409156" y="5507604"/>
              <a:ext cx="542925" cy="1435100"/>
            </a:xfrm>
            <a:custGeom>
              <a:avLst/>
              <a:gdLst>
                <a:gd name="T0" fmla="*/ 0 w 342"/>
                <a:gd name="T1" fmla="*/ 72 h 904"/>
                <a:gd name="T2" fmla="*/ 0 w 342"/>
                <a:gd name="T3" fmla="*/ 752 h 904"/>
                <a:gd name="T4" fmla="*/ 0 w 342"/>
                <a:gd name="T5" fmla="*/ 828 h 904"/>
                <a:gd name="T6" fmla="*/ 342 w 342"/>
                <a:gd name="T7" fmla="*/ 904 h 904"/>
                <a:gd name="T8" fmla="*/ 342 w 342"/>
                <a:gd name="T9" fmla="*/ 752 h 904"/>
                <a:gd name="T10" fmla="*/ 342 w 342"/>
                <a:gd name="T11" fmla="*/ 271 h 904"/>
                <a:gd name="T12" fmla="*/ 0 w 342"/>
                <a:gd name="T13" fmla="*/ 0 h 904"/>
                <a:gd name="T14" fmla="*/ 0 w 342"/>
                <a:gd name="T15" fmla="*/ 46 h 904"/>
                <a:gd name="T16" fmla="*/ 0 w 342"/>
                <a:gd name="T17" fmla="*/ 72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2" h="904">
                  <a:moveTo>
                    <a:pt x="0" y="72"/>
                  </a:moveTo>
                  <a:lnTo>
                    <a:pt x="0" y="752"/>
                  </a:lnTo>
                  <a:lnTo>
                    <a:pt x="0" y="828"/>
                  </a:lnTo>
                  <a:lnTo>
                    <a:pt x="342" y="904"/>
                  </a:lnTo>
                  <a:lnTo>
                    <a:pt x="342" y="752"/>
                  </a:lnTo>
                  <a:lnTo>
                    <a:pt x="342" y="271"/>
                  </a:lnTo>
                  <a:lnTo>
                    <a:pt x="0" y="0"/>
                  </a:lnTo>
                  <a:lnTo>
                    <a:pt x="0" y="46"/>
                  </a:lnTo>
                  <a:lnTo>
                    <a:pt x="0" y="72"/>
                  </a:lnTo>
                  <a:close/>
                </a:path>
              </a:pathLst>
            </a:custGeom>
            <a:solidFill>
              <a:srgbClr val="BF7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Line 124">
              <a:extLst>
                <a:ext uri="{FF2B5EF4-FFF2-40B4-BE49-F238E27FC236}">
                  <a16:creationId xmlns:a16="http://schemas.microsoft.com/office/drawing/2014/main" id="{8463D050-8BB2-C73D-058A-ACEAD3C7C4CE}"/>
                </a:ext>
              </a:extLst>
            </p:cNvPr>
            <p:cNvSpPr>
              <a:spLocks noChangeShapeType="1"/>
            </p:cNvSpPr>
            <p:nvPr/>
          </p:nvSpPr>
          <p:spPr bwMode="auto">
            <a:xfrm>
              <a:off x="2868613" y="5503863"/>
              <a:ext cx="0" cy="119380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 name="Freeform 142">
              <a:extLst>
                <a:ext uri="{FF2B5EF4-FFF2-40B4-BE49-F238E27FC236}">
                  <a16:creationId xmlns:a16="http://schemas.microsoft.com/office/drawing/2014/main" id="{68815487-2276-08E6-A9B3-CDED5A3ED34C}"/>
                </a:ext>
              </a:extLst>
            </p:cNvPr>
            <p:cNvSpPr>
              <a:spLocks/>
            </p:cNvSpPr>
            <p:nvPr/>
          </p:nvSpPr>
          <p:spPr bwMode="auto">
            <a:xfrm>
              <a:off x="1244600" y="5078413"/>
              <a:ext cx="541338" cy="1322388"/>
            </a:xfrm>
            <a:custGeom>
              <a:avLst/>
              <a:gdLst>
                <a:gd name="T0" fmla="*/ 0 w 341"/>
                <a:gd name="T1" fmla="*/ 228 h 833"/>
                <a:gd name="T2" fmla="*/ 0 w 341"/>
                <a:gd name="T3" fmla="*/ 833 h 833"/>
                <a:gd name="T4" fmla="*/ 341 w 341"/>
                <a:gd name="T5" fmla="*/ 597 h 833"/>
                <a:gd name="T6" fmla="*/ 341 w 341"/>
                <a:gd name="T7" fmla="*/ 0 h 833"/>
                <a:gd name="T8" fmla="*/ 280 w 341"/>
                <a:gd name="T9" fmla="*/ 45 h 833"/>
                <a:gd name="T10" fmla="*/ 277 w 341"/>
                <a:gd name="T11" fmla="*/ 48 h 833"/>
                <a:gd name="T12" fmla="*/ 269 w 341"/>
                <a:gd name="T13" fmla="*/ 55 h 833"/>
                <a:gd name="T14" fmla="*/ 261 w 341"/>
                <a:gd name="T15" fmla="*/ 62 h 833"/>
                <a:gd name="T16" fmla="*/ 254 w 341"/>
                <a:gd name="T17" fmla="*/ 69 h 833"/>
                <a:gd name="T18" fmla="*/ 246 w 341"/>
                <a:gd name="T19" fmla="*/ 76 h 833"/>
                <a:gd name="T20" fmla="*/ 238 w 341"/>
                <a:gd name="T21" fmla="*/ 83 h 833"/>
                <a:gd name="T22" fmla="*/ 230 w 341"/>
                <a:gd name="T23" fmla="*/ 90 h 833"/>
                <a:gd name="T24" fmla="*/ 222 w 341"/>
                <a:gd name="T25" fmla="*/ 98 h 833"/>
                <a:gd name="T26" fmla="*/ 214 w 341"/>
                <a:gd name="T27" fmla="*/ 105 h 833"/>
                <a:gd name="T28" fmla="*/ 206 w 341"/>
                <a:gd name="T29" fmla="*/ 112 h 833"/>
                <a:gd name="T30" fmla="*/ 198 w 341"/>
                <a:gd name="T31" fmla="*/ 118 h 833"/>
                <a:gd name="T32" fmla="*/ 190 w 341"/>
                <a:gd name="T33" fmla="*/ 125 h 833"/>
                <a:gd name="T34" fmla="*/ 182 w 341"/>
                <a:gd name="T35" fmla="*/ 132 h 833"/>
                <a:gd name="T36" fmla="*/ 174 w 341"/>
                <a:gd name="T37" fmla="*/ 138 h 833"/>
                <a:gd name="T38" fmla="*/ 166 w 341"/>
                <a:gd name="T39" fmla="*/ 145 h 833"/>
                <a:gd name="T40" fmla="*/ 157 w 341"/>
                <a:gd name="T41" fmla="*/ 151 h 833"/>
                <a:gd name="T42" fmla="*/ 149 w 341"/>
                <a:gd name="T43" fmla="*/ 157 h 833"/>
                <a:gd name="T44" fmla="*/ 140 w 341"/>
                <a:gd name="T45" fmla="*/ 163 h 833"/>
                <a:gd name="T46" fmla="*/ 131 w 341"/>
                <a:gd name="T47" fmla="*/ 169 h 833"/>
                <a:gd name="T48" fmla="*/ 122 w 341"/>
                <a:gd name="T49" fmla="*/ 174 h 833"/>
                <a:gd name="T50" fmla="*/ 113 w 341"/>
                <a:gd name="T51" fmla="*/ 179 h 833"/>
                <a:gd name="T52" fmla="*/ 104 w 341"/>
                <a:gd name="T53" fmla="*/ 184 h 833"/>
                <a:gd name="T54" fmla="*/ 95 w 341"/>
                <a:gd name="T55" fmla="*/ 189 h 833"/>
                <a:gd name="T56" fmla="*/ 85 w 341"/>
                <a:gd name="T57" fmla="*/ 194 h 833"/>
                <a:gd name="T58" fmla="*/ 74 w 341"/>
                <a:gd name="T59" fmla="*/ 199 h 833"/>
                <a:gd name="T60" fmla="*/ 63 w 341"/>
                <a:gd name="T61" fmla="*/ 204 h 833"/>
                <a:gd name="T62" fmla="*/ 51 w 341"/>
                <a:gd name="T63" fmla="*/ 209 h 833"/>
                <a:gd name="T64" fmla="*/ 40 w 341"/>
                <a:gd name="T65" fmla="*/ 213 h 833"/>
                <a:gd name="T66" fmla="*/ 28 w 341"/>
                <a:gd name="T67" fmla="*/ 218 h 833"/>
                <a:gd name="T68" fmla="*/ 16 w 341"/>
                <a:gd name="T69" fmla="*/ 222 h 833"/>
                <a:gd name="T70" fmla="*/ 0 w 341"/>
                <a:gd name="T71" fmla="*/ 228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1" h="833">
                  <a:moveTo>
                    <a:pt x="0" y="228"/>
                  </a:moveTo>
                  <a:lnTo>
                    <a:pt x="0" y="833"/>
                  </a:lnTo>
                  <a:lnTo>
                    <a:pt x="341" y="597"/>
                  </a:lnTo>
                  <a:lnTo>
                    <a:pt x="341" y="0"/>
                  </a:lnTo>
                  <a:lnTo>
                    <a:pt x="280" y="45"/>
                  </a:lnTo>
                  <a:lnTo>
                    <a:pt x="277" y="48"/>
                  </a:lnTo>
                  <a:lnTo>
                    <a:pt x="269" y="55"/>
                  </a:lnTo>
                  <a:lnTo>
                    <a:pt x="261" y="62"/>
                  </a:lnTo>
                  <a:lnTo>
                    <a:pt x="254" y="69"/>
                  </a:lnTo>
                  <a:lnTo>
                    <a:pt x="246" y="76"/>
                  </a:lnTo>
                  <a:lnTo>
                    <a:pt x="238" y="83"/>
                  </a:lnTo>
                  <a:lnTo>
                    <a:pt x="230" y="90"/>
                  </a:lnTo>
                  <a:lnTo>
                    <a:pt x="222" y="98"/>
                  </a:lnTo>
                  <a:lnTo>
                    <a:pt x="214" y="105"/>
                  </a:lnTo>
                  <a:lnTo>
                    <a:pt x="206" y="112"/>
                  </a:lnTo>
                  <a:lnTo>
                    <a:pt x="198" y="118"/>
                  </a:lnTo>
                  <a:lnTo>
                    <a:pt x="190" y="125"/>
                  </a:lnTo>
                  <a:lnTo>
                    <a:pt x="182" y="132"/>
                  </a:lnTo>
                  <a:lnTo>
                    <a:pt x="174" y="138"/>
                  </a:lnTo>
                  <a:lnTo>
                    <a:pt x="166" y="145"/>
                  </a:lnTo>
                  <a:lnTo>
                    <a:pt x="157" y="151"/>
                  </a:lnTo>
                  <a:lnTo>
                    <a:pt x="149" y="157"/>
                  </a:lnTo>
                  <a:lnTo>
                    <a:pt x="140" y="163"/>
                  </a:lnTo>
                  <a:lnTo>
                    <a:pt x="131" y="169"/>
                  </a:lnTo>
                  <a:lnTo>
                    <a:pt x="122" y="174"/>
                  </a:lnTo>
                  <a:lnTo>
                    <a:pt x="113" y="179"/>
                  </a:lnTo>
                  <a:lnTo>
                    <a:pt x="104" y="184"/>
                  </a:lnTo>
                  <a:lnTo>
                    <a:pt x="95" y="189"/>
                  </a:lnTo>
                  <a:lnTo>
                    <a:pt x="85" y="194"/>
                  </a:lnTo>
                  <a:lnTo>
                    <a:pt x="74" y="199"/>
                  </a:lnTo>
                  <a:lnTo>
                    <a:pt x="63" y="204"/>
                  </a:lnTo>
                  <a:lnTo>
                    <a:pt x="51" y="209"/>
                  </a:lnTo>
                  <a:lnTo>
                    <a:pt x="40" y="213"/>
                  </a:lnTo>
                  <a:lnTo>
                    <a:pt x="28" y="218"/>
                  </a:lnTo>
                  <a:lnTo>
                    <a:pt x="16" y="222"/>
                  </a:lnTo>
                  <a:lnTo>
                    <a:pt x="0" y="228"/>
                  </a:lnTo>
                  <a:close/>
                </a:path>
              </a:pathLst>
            </a:custGeom>
            <a:solidFill>
              <a:srgbClr val="F8CBA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143">
              <a:extLst>
                <a:ext uri="{FF2B5EF4-FFF2-40B4-BE49-F238E27FC236}">
                  <a16:creationId xmlns:a16="http://schemas.microsoft.com/office/drawing/2014/main" id="{C48BDD20-12FA-E44C-496C-3435041A2C50}"/>
                </a:ext>
              </a:extLst>
            </p:cNvPr>
            <p:cNvSpPr>
              <a:spLocks/>
            </p:cNvSpPr>
            <p:nvPr/>
          </p:nvSpPr>
          <p:spPr bwMode="auto">
            <a:xfrm>
              <a:off x="2327275" y="4679951"/>
              <a:ext cx="541338" cy="1001713"/>
            </a:xfrm>
            <a:custGeom>
              <a:avLst/>
              <a:gdLst>
                <a:gd name="T0" fmla="*/ 0 w 341"/>
                <a:gd name="T1" fmla="*/ 86 h 631"/>
                <a:gd name="T2" fmla="*/ 0 w 341"/>
                <a:gd name="T3" fmla="*/ 631 h 631"/>
                <a:gd name="T4" fmla="*/ 341 w 341"/>
                <a:gd name="T5" fmla="*/ 519 h 631"/>
                <a:gd name="T6" fmla="*/ 341 w 341"/>
                <a:gd name="T7" fmla="*/ 0 h 631"/>
                <a:gd name="T8" fmla="*/ 322 w 341"/>
                <a:gd name="T9" fmla="*/ 1 h 631"/>
                <a:gd name="T10" fmla="*/ 249 w 341"/>
                <a:gd name="T11" fmla="*/ 12 h 631"/>
                <a:gd name="T12" fmla="*/ 177 w 341"/>
                <a:gd name="T13" fmla="*/ 28 h 631"/>
                <a:gd name="T14" fmla="*/ 105 w 341"/>
                <a:gd name="T15" fmla="*/ 49 h 631"/>
                <a:gd name="T16" fmla="*/ 34 w 341"/>
                <a:gd name="T17" fmla="*/ 73 h 631"/>
                <a:gd name="T18" fmla="*/ 0 w 341"/>
                <a:gd name="T19" fmla="*/ 86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 h="631">
                  <a:moveTo>
                    <a:pt x="0" y="86"/>
                  </a:moveTo>
                  <a:lnTo>
                    <a:pt x="0" y="631"/>
                  </a:lnTo>
                  <a:lnTo>
                    <a:pt x="341" y="519"/>
                  </a:lnTo>
                  <a:lnTo>
                    <a:pt x="341" y="0"/>
                  </a:lnTo>
                  <a:lnTo>
                    <a:pt x="322" y="1"/>
                  </a:lnTo>
                  <a:lnTo>
                    <a:pt x="249" y="12"/>
                  </a:lnTo>
                  <a:lnTo>
                    <a:pt x="177" y="28"/>
                  </a:lnTo>
                  <a:lnTo>
                    <a:pt x="105" y="49"/>
                  </a:lnTo>
                  <a:lnTo>
                    <a:pt x="34" y="73"/>
                  </a:lnTo>
                  <a:lnTo>
                    <a:pt x="0" y="86"/>
                  </a:lnTo>
                  <a:close/>
                </a:path>
              </a:pathLst>
            </a:custGeom>
            <a:solidFill>
              <a:srgbClr val="ED79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 name="Freeform 144">
              <a:extLst>
                <a:ext uri="{FF2B5EF4-FFF2-40B4-BE49-F238E27FC236}">
                  <a16:creationId xmlns:a16="http://schemas.microsoft.com/office/drawing/2014/main" id="{69AC9B3F-5B43-530A-D0D4-DA6EF07214A2}"/>
                </a:ext>
              </a:extLst>
            </p:cNvPr>
            <p:cNvSpPr>
              <a:spLocks/>
            </p:cNvSpPr>
            <p:nvPr/>
          </p:nvSpPr>
          <p:spPr bwMode="auto">
            <a:xfrm>
              <a:off x="3409950" y="4873626"/>
              <a:ext cx="542925" cy="1060450"/>
            </a:xfrm>
            <a:custGeom>
              <a:avLst/>
              <a:gdLst>
                <a:gd name="T0" fmla="*/ 0 w 342"/>
                <a:gd name="T1" fmla="*/ 0 h 668"/>
                <a:gd name="T2" fmla="*/ 0 w 342"/>
                <a:gd name="T3" fmla="*/ 397 h 668"/>
                <a:gd name="T4" fmla="*/ 342 w 342"/>
                <a:gd name="T5" fmla="*/ 668 h 668"/>
                <a:gd name="T6" fmla="*/ 342 w 342"/>
                <a:gd name="T7" fmla="*/ 469 h 668"/>
                <a:gd name="T8" fmla="*/ 342 w 342"/>
                <a:gd name="T9" fmla="*/ 157 h 668"/>
                <a:gd name="T10" fmla="*/ 283 w 342"/>
                <a:gd name="T11" fmla="*/ 145 h 668"/>
                <a:gd name="T12" fmla="*/ 166 w 342"/>
                <a:gd name="T13" fmla="*/ 109 h 668"/>
                <a:gd name="T14" fmla="*/ 116 w 342"/>
                <a:gd name="T15" fmla="*/ 86 h 668"/>
                <a:gd name="T16" fmla="*/ 69 w 342"/>
                <a:gd name="T17" fmla="*/ 55 h 668"/>
                <a:gd name="T18" fmla="*/ 23 w 342"/>
                <a:gd name="T19" fmla="*/ 19 h 668"/>
                <a:gd name="T20" fmla="*/ 0 w 342"/>
                <a:gd name="T21" fmla="*/ 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 h="668">
                  <a:moveTo>
                    <a:pt x="0" y="0"/>
                  </a:moveTo>
                  <a:lnTo>
                    <a:pt x="0" y="397"/>
                  </a:lnTo>
                  <a:lnTo>
                    <a:pt x="342" y="668"/>
                  </a:lnTo>
                  <a:lnTo>
                    <a:pt x="342" y="469"/>
                  </a:lnTo>
                  <a:lnTo>
                    <a:pt x="342" y="157"/>
                  </a:lnTo>
                  <a:lnTo>
                    <a:pt x="283" y="145"/>
                  </a:lnTo>
                  <a:lnTo>
                    <a:pt x="166" y="109"/>
                  </a:lnTo>
                  <a:lnTo>
                    <a:pt x="116" y="86"/>
                  </a:lnTo>
                  <a:lnTo>
                    <a:pt x="69" y="55"/>
                  </a:lnTo>
                  <a:lnTo>
                    <a:pt x="23" y="19"/>
                  </a:lnTo>
                  <a:lnTo>
                    <a:pt x="0" y="0"/>
                  </a:lnTo>
                  <a:close/>
                </a:path>
              </a:pathLst>
            </a:custGeom>
            <a:solidFill>
              <a:srgbClr val="CCC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145">
              <a:extLst>
                <a:ext uri="{FF2B5EF4-FFF2-40B4-BE49-F238E27FC236}">
                  <a16:creationId xmlns:a16="http://schemas.microsoft.com/office/drawing/2014/main" id="{D92D6201-01F4-FC80-A6CA-B227A4085C7B}"/>
                </a:ext>
              </a:extLst>
            </p:cNvPr>
            <p:cNvSpPr>
              <a:spLocks/>
            </p:cNvSpPr>
            <p:nvPr/>
          </p:nvSpPr>
          <p:spPr bwMode="auto">
            <a:xfrm>
              <a:off x="4494213" y="4978401"/>
              <a:ext cx="541338" cy="993775"/>
            </a:xfrm>
            <a:custGeom>
              <a:avLst/>
              <a:gdLst>
                <a:gd name="T0" fmla="*/ 0 w 341"/>
                <a:gd name="T1" fmla="*/ 108 h 626"/>
                <a:gd name="T2" fmla="*/ 0 w 341"/>
                <a:gd name="T3" fmla="*/ 403 h 626"/>
                <a:gd name="T4" fmla="*/ 0 w 341"/>
                <a:gd name="T5" fmla="*/ 626 h 626"/>
                <a:gd name="T6" fmla="*/ 341 w 341"/>
                <a:gd name="T7" fmla="*/ 557 h 626"/>
                <a:gd name="T8" fmla="*/ 341 w 341"/>
                <a:gd name="T9" fmla="*/ 0 h 626"/>
                <a:gd name="T10" fmla="*/ 320 w 341"/>
                <a:gd name="T11" fmla="*/ 11 h 626"/>
                <a:gd name="T12" fmla="*/ 205 w 341"/>
                <a:gd name="T13" fmla="*/ 59 h 626"/>
                <a:gd name="T14" fmla="*/ 85 w 341"/>
                <a:gd name="T15" fmla="*/ 93 h 626"/>
                <a:gd name="T16" fmla="*/ 24 w 341"/>
                <a:gd name="T17" fmla="*/ 105 h 626"/>
                <a:gd name="T18" fmla="*/ 0 w 341"/>
                <a:gd name="T19" fmla="*/ 108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 h="626">
                  <a:moveTo>
                    <a:pt x="0" y="108"/>
                  </a:moveTo>
                  <a:lnTo>
                    <a:pt x="0" y="403"/>
                  </a:lnTo>
                  <a:lnTo>
                    <a:pt x="0" y="626"/>
                  </a:lnTo>
                  <a:lnTo>
                    <a:pt x="341" y="557"/>
                  </a:lnTo>
                  <a:lnTo>
                    <a:pt x="341" y="0"/>
                  </a:lnTo>
                  <a:lnTo>
                    <a:pt x="320" y="11"/>
                  </a:lnTo>
                  <a:lnTo>
                    <a:pt x="205" y="59"/>
                  </a:lnTo>
                  <a:lnTo>
                    <a:pt x="85" y="93"/>
                  </a:lnTo>
                  <a:lnTo>
                    <a:pt x="24" y="105"/>
                  </a:lnTo>
                  <a:lnTo>
                    <a:pt x="0" y="108"/>
                  </a:lnTo>
                  <a:close/>
                </a:path>
              </a:pathLst>
            </a:custGeom>
            <a:solidFill>
              <a:srgbClr val="C39BE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Freeform 146">
              <a:extLst>
                <a:ext uri="{FF2B5EF4-FFF2-40B4-BE49-F238E27FC236}">
                  <a16:creationId xmlns:a16="http://schemas.microsoft.com/office/drawing/2014/main" id="{6A8C1448-88BE-60DD-3B34-18B6E218B56A}"/>
                </a:ext>
              </a:extLst>
            </p:cNvPr>
            <p:cNvSpPr>
              <a:spLocks/>
            </p:cNvSpPr>
            <p:nvPr/>
          </p:nvSpPr>
          <p:spPr bwMode="auto">
            <a:xfrm>
              <a:off x="1785938" y="4816476"/>
              <a:ext cx="541338" cy="1209675"/>
            </a:xfrm>
            <a:custGeom>
              <a:avLst/>
              <a:gdLst>
                <a:gd name="T0" fmla="*/ 341 w 341"/>
                <a:gd name="T1" fmla="*/ 545 h 762"/>
                <a:gd name="T2" fmla="*/ 341 w 341"/>
                <a:gd name="T3" fmla="*/ 0 h 762"/>
                <a:gd name="T4" fmla="*/ 237 w 341"/>
                <a:gd name="T5" fmla="*/ 40 h 762"/>
                <a:gd name="T6" fmla="*/ 122 w 341"/>
                <a:gd name="T7" fmla="*/ 93 h 762"/>
                <a:gd name="T8" fmla="*/ 12 w 341"/>
                <a:gd name="T9" fmla="*/ 157 h 762"/>
                <a:gd name="T10" fmla="*/ 0 w 341"/>
                <a:gd name="T11" fmla="*/ 165 h 762"/>
                <a:gd name="T12" fmla="*/ 0 w 341"/>
                <a:gd name="T13" fmla="*/ 762 h 762"/>
                <a:gd name="T14" fmla="*/ 341 w 341"/>
                <a:gd name="T15" fmla="*/ 545 h 7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762">
                  <a:moveTo>
                    <a:pt x="341" y="545"/>
                  </a:moveTo>
                  <a:lnTo>
                    <a:pt x="341" y="0"/>
                  </a:lnTo>
                  <a:lnTo>
                    <a:pt x="237" y="40"/>
                  </a:lnTo>
                  <a:lnTo>
                    <a:pt x="122" y="93"/>
                  </a:lnTo>
                  <a:lnTo>
                    <a:pt x="12" y="157"/>
                  </a:lnTo>
                  <a:lnTo>
                    <a:pt x="0" y="165"/>
                  </a:lnTo>
                  <a:lnTo>
                    <a:pt x="0" y="762"/>
                  </a:lnTo>
                  <a:lnTo>
                    <a:pt x="341" y="545"/>
                  </a:lnTo>
                  <a:close/>
                </a:path>
              </a:pathLst>
            </a:custGeom>
            <a:solidFill>
              <a:srgbClr val="C5E0B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 name="Freeform 147">
              <a:extLst>
                <a:ext uri="{FF2B5EF4-FFF2-40B4-BE49-F238E27FC236}">
                  <a16:creationId xmlns:a16="http://schemas.microsoft.com/office/drawing/2014/main" id="{017962DF-56F7-3F03-7171-FAB9EDE41B0C}"/>
                </a:ext>
              </a:extLst>
            </p:cNvPr>
            <p:cNvSpPr>
              <a:spLocks/>
            </p:cNvSpPr>
            <p:nvPr/>
          </p:nvSpPr>
          <p:spPr bwMode="auto">
            <a:xfrm>
              <a:off x="2868613" y="4675188"/>
              <a:ext cx="541338" cy="828675"/>
            </a:xfrm>
            <a:custGeom>
              <a:avLst/>
              <a:gdLst>
                <a:gd name="T0" fmla="*/ 0 w 341"/>
                <a:gd name="T1" fmla="*/ 3 h 522"/>
                <a:gd name="T2" fmla="*/ 0 w 341"/>
                <a:gd name="T3" fmla="*/ 522 h 522"/>
                <a:gd name="T4" fmla="*/ 341 w 341"/>
                <a:gd name="T5" fmla="*/ 522 h 522"/>
                <a:gd name="T6" fmla="*/ 341 w 341"/>
                <a:gd name="T7" fmla="*/ 125 h 522"/>
                <a:gd name="T8" fmla="*/ 320 w 341"/>
                <a:gd name="T9" fmla="*/ 107 h 522"/>
                <a:gd name="T10" fmla="*/ 275 w 341"/>
                <a:gd name="T11" fmla="*/ 71 h 522"/>
                <a:gd name="T12" fmla="*/ 229 w 341"/>
                <a:gd name="T13" fmla="*/ 40 h 522"/>
                <a:gd name="T14" fmla="*/ 180 w 341"/>
                <a:gd name="T15" fmla="*/ 16 h 522"/>
                <a:gd name="T16" fmla="*/ 127 w 341"/>
                <a:gd name="T17" fmla="*/ 4 h 522"/>
                <a:gd name="T18" fmla="*/ 54 w 341"/>
                <a:gd name="T19" fmla="*/ 0 h 522"/>
                <a:gd name="T20" fmla="*/ 0 w 341"/>
                <a:gd name="T21" fmla="*/ 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522">
                  <a:moveTo>
                    <a:pt x="0" y="3"/>
                  </a:moveTo>
                  <a:lnTo>
                    <a:pt x="0" y="522"/>
                  </a:lnTo>
                  <a:lnTo>
                    <a:pt x="341" y="522"/>
                  </a:lnTo>
                  <a:lnTo>
                    <a:pt x="341" y="125"/>
                  </a:lnTo>
                  <a:lnTo>
                    <a:pt x="320" y="107"/>
                  </a:lnTo>
                  <a:lnTo>
                    <a:pt x="275" y="71"/>
                  </a:lnTo>
                  <a:lnTo>
                    <a:pt x="229" y="40"/>
                  </a:lnTo>
                  <a:lnTo>
                    <a:pt x="180" y="16"/>
                  </a:lnTo>
                  <a:lnTo>
                    <a:pt x="127" y="4"/>
                  </a:lnTo>
                  <a:lnTo>
                    <a:pt x="54" y="0"/>
                  </a:lnTo>
                  <a:lnTo>
                    <a:pt x="0" y="3"/>
                  </a:lnTo>
                  <a:close/>
                </a:path>
              </a:pathLst>
            </a:custGeom>
            <a:solidFill>
              <a:srgbClr val="54823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Freeform 148">
              <a:extLst>
                <a:ext uri="{FF2B5EF4-FFF2-40B4-BE49-F238E27FC236}">
                  <a16:creationId xmlns:a16="http://schemas.microsoft.com/office/drawing/2014/main" id="{8D759324-E5AB-A09B-61AE-64A8B90D1F2A}"/>
                </a:ext>
              </a:extLst>
            </p:cNvPr>
            <p:cNvSpPr>
              <a:spLocks/>
            </p:cNvSpPr>
            <p:nvPr/>
          </p:nvSpPr>
          <p:spPr bwMode="auto">
            <a:xfrm>
              <a:off x="3952875" y="5122863"/>
              <a:ext cx="541338" cy="849313"/>
            </a:xfrm>
            <a:custGeom>
              <a:avLst/>
              <a:gdLst>
                <a:gd name="T0" fmla="*/ 341 w 341"/>
                <a:gd name="T1" fmla="*/ 312 h 535"/>
                <a:gd name="T2" fmla="*/ 341 w 341"/>
                <a:gd name="T3" fmla="*/ 17 h 535"/>
                <a:gd name="T4" fmla="*/ 304 w 341"/>
                <a:gd name="T5" fmla="*/ 22 h 535"/>
                <a:gd name="T6" fmla="*/ 244 w 341"/>
                <a:gd name="T7" fmla="*/ 26 h 535"/>
                <a:gd name="T8" fmla="*/ 183 w 341"/>
                <a:gd name="T9" fmla="*/ 25 h 535"/>
                <a:gd name="T10" fmla="*/ 61 w 341"/>
                <a:gd name="T11" fmla="*/ 13 h 535"/>
                <a:gd name="T12" fmla="*/ 0 w 341"/>
                <a:gd name="T13" fmla="*/ 0 h 535"/>
                <a:gd name="T14" fmla="*/ 0 w 341"/>
                <a:gd name="T15" fmla="*/ 312 h 535"/>
                <a:gd name="T16" fmla="*/ 0 w 341"/>
                <a:gd name="T17" fmla="*/ 511 h 535"/>
                <a:gd name="T18" fmla="*/ 341 w 341"/>
                <a:gd name="T19" fmla="*/ 535 h 535"/>
                <a:gd name="T20" fmla="*/ 341 w 341"/>
                <a:gd name="T21" fmla="*/ 31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535">
                  <a:moveTo>
                    <a:pt x="341" y="312"/>
                  </a:moveTo>
                  <a:lnTo>
                    <a:pt x="341" y="17"/>
                  </a:lnTo>
                  <a:lnTo>
                    <a:pt x="304" y="22"/>
                  </a:lnTo>
                  <a:lnTo>
                    <a:pt x="244" y="26"/>
                  </a:lnTo>
                  <a:lnTo>
                    <a:pt x="183" y="25"/>
                  </a:lnTo>
                  <a:lnTo>
                    <a:pt x="61" y="13"/>
                  </a:lnTo>
                  <a:lnTo>
                    <a:pt x="0" y="0"/>
                  </a:lnTo>
                  <a:lnTo>
                    <a:pt x="0" y="312"/>
                  </a:lnTo>
                  <a:lnTo>
                    <a:pt x="0" y="511"/>
                  </a:lnTo>
                  <a:lnTo>
                    <a:pt x="341" y="535"/>
                  </a:lnTo>
                  <a:lnTo>
                    <a:pt x="341" y="312"/>
                  </a:lnTo>
                  <a:close/>
                </a:path>
              </a:pathLst>
            </a:custGeom>
            <a:solidFill>
              <a:srgbClr val="0099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Freeform 42">
              <a:extLst>
                <a:ext uri="{FF2B5EF4-FFF2-40B4-BE49-F238E27FC236}">
                  <a16:creationId xmlns:a16="http://schemas.microsoft.com/office/drawing/2014/main" id="{F17FF195-2EF5-B204-58AD-7986200F2D9D}"/>
                </a:ext>
              </a:extLst>
            </p:cNvPr>
            <p:cNvSpPr>
              <a:spLocks/>
            </p:cNvSpPr>
            <p:nvPr/>
          </p:nvSpPr>
          <p:spPr bwMode="auto">
            <a:xfrm>
              <a:off x="2326481" y="5507604"/>
              <a:ext cx="541338" cy="1433513"/>
            </a:xfrm>
            <a:custGeom>
              <a:avLst/>
              <a:gdLst>
                <a:gd name="T0" fmla="*/ 0 w 341"/>
                <a:gd name="T1" fmla="*/ 112 h 903"/>
                <a:gd name="T2" fmla="*/ 0 w 341"/>
                <a:gd name="T3" fmla="*/ 903 h 903"/>
                <a:gd name="T4" fmla="*/ 341 w 341"/>
                <a:gd name="T5" fmla="*/ 752 h 903"/>
                <a:gd name="T6" fmla="*/ 341 w 341"/>
                <a:gd name="T7" fmla="*/ 0 h 903"/>
                <a:gd name="T8" fmla="*/ 0 w 341"/>
                <a:gd name="T9" fmla="*/ 112 h 903"/>
              </a:gdLst>
              <a:ahLst/>
              <a:cxnLst>
                <a:cxn ang="0">
                  <a:pos x="T0" y="T1"/>
                </a:cxn>
                <a:cxn ang="0">
                  <a:pos x="T2" y="T3"/>
                </a:cxn>
                <a:cxn ang="0">
                  <a:pos x="T4" y="T5"/>
                </a:cxn>
                <a:cxn ang="0">
                  <a:pos x="T6" y="T7"/>
                </a:cxn>
                <a:cxn ang="0">
                  <a:pos x="T8" y="T9"/>
                </a:cxn>
              </a:cxnLst>
              <a:rect l="0" t="0" r="r" b="b"/>
              <a:pathLst>
                <a:path w="341" h="903">
                  <a:moveTo>
                    <a:pt x="0" y="112"/>
                  </a:moveTo>
                  <a:lnTo>
                    <a:pt x="0" y="903"/>
                  </a:lnTo>
                  <a:lnTo>
                    <a:pt x="341" y="752"/>
                  </a:lnTo>
                  <a:lnTo>
                    <a:pt x="341" y="0"/>
                  </a:lnTo>
                  <a:lnTo>
                    <a:pt x="0" y="112"/>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 name="Line 112">
              <a:extLst>
                <a:ext uri="{FF2B5EF4-FFF2-40B4-BE49-F238E27FC236}">
                  <a16:creationId xmlns:a16="http://schemas.microsoft.com/office/drawing/2014/main" id="{63C84CA6-8458-862F-C4D6-F18FCA4C0254}"/>
                </a:ext>
              </a:extLst>
            </p:cNvPr>
            <p:cNvSpPr>
              <a:spLocks noChangeShapeType="1"/>
            </p:cNvSpPr>
            <p:nvPr/>
          </p:nvSpPr>
          <p:spPr bwMode="auto">
            <a:xfrm flipV="1">
              <a:off x="5035550" y="4962526"/>
              <a:ext cx="0" cy="9001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 name="Line 113">
              <a:extLst>
                <a:ext uri="{FF2B5EF4-FFF2-40B4-BE49-F238E27FC236}">
                  <a16:creationId xmlns:a16="http://schemas.microsoft.com/office/drawing/2014/main" id="{F4129037-4163-28C2-FA58-CE8CB7A829FE}"/>
                </a:ext>
              </a:extLst>
            </p:cNvPr>
            <p:cNvSpPr>
              <a:spLocks noChangeShapeType="1"/>
            </p:cNvSpPr>
            <p:nvPr/>
          </p:nvSpPr>
          <p:spPr bwMode="auto">
            <a:xfrm flipV="1">
              <a:off x="5035550" y="5862638"/>
              <a:ext cx="0" cy="13160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 name="Line 114">
              <a:extLst>
                <a:ext uri="{FF2B5EF4-FFF2-40B4-BE49-F238E27FC236}">
                  <a16:creationId xmlns:a16="http://schemas.microsoft.com/office/drawing/2014/main" id="{57463896-D2BB-F1E4-4DFB-6E5FB4D0CC34}"/>
                </a:ext>
              </a:extLst>
            </p:cNvPr>
            <p:cNvSpPr>
              <a:spLocks noChangeShapeType="1"/>
            </p:cNvSpPr>
            <p:nvPr/>
          </p:nvSpPr>
          <p:spPr bwMode="auto">
            <a:xfrm>
              <a:off x="4494213" y="5618163"/>
              <a:ext cx="0" cy="10795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 name="Line 115">
              <a:extLst>
                <a:ext uri="{FF2B5EF4-FFF2-40B4-BE49-F238E27FC236}">
                  <a16:creationId xmlns:a16="http://schemas.microsoft.com/office/drawing/2014/main" id="{C65DC972-6973-DCCA-30A1-723B0D4F31BA}"/>
                </a:ext>
              </a:extLst>
            </p:cNvPr>
            <p:cNvSpPr>
              <a:spLocks noChangeShapeType="1"/>
            </p:cNvSpPr>
            <p:nvPr/>
          </p:nvSpPr>
          <p:spPr bwMode="auto">
            <a:xfrm flipV="1">
              <a:off x="4494213" y="5151620"/>
              <a:ext cx="0" cy="82055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 name="Line 116">
              <a:extLst>
                <a:ext uri="{FF2B5EF4-FFF2-40B4-BE49-F238E27FC236}">
                  <a16:creationId xmlns:a16="http://schemas.microsoft.com/office/drawing/2014/main" id="{D88C041C-524B-2690-C3EF-72022B351CDC}"/>
                </a:ext>
              </a:extLst>
            </p:cNvPr>
            <p:cNvSpPr>
              <a:spLocks noChangeShapeType="1"/>
            </p:cNvSpPr>
            <p:nvPr/>
          </p:nvSpPr>
          <p:spPr bwMode="auto">
            <a:xfrm flipV="1">
              <a:off x="4494213" y="5972176"/>
              <a:ext cx="0" cy="10874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 name="Line 117">
              <a:extLst>
                <a:ext uri="{FF2B5EF4-FFF2-40B4-BE49-F238E27FC236}">
                  <a16:creationId xmlns:a16="http://schemas.microsoft.com/office/drawing/2014/main" id="{510A8BED-5852-DEF7-94E6-F7A7C8A6BF7B}"/>
                </a:ext>
              </a:extLst>
            </p:cNvPr>
            <p:cNvSpPr>
              <a:spLocks noChangeShapeType="1"/>
            </p:cNvSpPr>
            <p:nvPr/>
          </p:nvSpPr>
          <p:spPr bwMode="auto">
            <a:xfrm>
              <a:off x="3952875" y="5618163"/>
              <a:ext cx="0" cy="10795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 name="Line 118">
              <a:extLst>
                <a:ext uri="{FF2B5EF4-FFF2-40B4-BE49-F238E27FC236}">
                  <a16:creationId xmlns:a16="http://schemas.microsoft.com/office/drawing/2014/main" id="{BD1BCE08-E2A1-C1AC-BCB7-AE00B04F1354}"/>
                </a:ext>
              </a:extLst>
            </p:cNvPr>
            <p:cNvSpPr>
              <a:spLocks noChangeShapeType="1"/>
            </p:cNvSpPr>
            <p:nvPr/>
          </p:nvSpPr>
          <p:spPr bwMode="auto">
            <a:xfrm flipV="1">
              <a:off x="3952875" y="5122862"/>
              <a:ext cx="0" cy="8112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 name="Line 119">
              <a:extLst>
                <a:ext uri="{FF2B5EF4-FFF2-40B4-BE49-F238E27FC236}">
                  <a16:creationId xmlns:a16="http://schemas.microsoft.com/office/drawing/2014/main" id="{2CB75031-7BCF-9587-CB1A-ACDEAC65A2A5}"/>
                </a:ext>
              </a:extLst>
            </p:cNvPr>
            <p:cNvSpPr>
              <a:spLocks noChangeShapeType="1"/>
            </p:cNvSpPr>
            <p:nvPr/>
          </p:nvSpPr>
          <p:spPr bwMode="auto">
            <a:xfrm flipV="1">
              <a:off x="3952875" y="5934076"/>
              <a:ext cx="0" cy="10048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 name="Line 120">
              <a:extLst>
                <a:ext uri="{FF2B5EF4-FFF2-40B4-BE49-F238E27FC236}">
                  <a16:creationId xmlns:a16="http://schemas.microsoft.com/office/drawing/2014/main" id="{51DC33AB-CFCF-3E94-0FBD-A87245BA408E}"/>
                </a:ext>
              </a:extLst>
            </p:cNvPr>
            <p:cNvSpPr>
              <a:spLocks noChangeShapeType="1"/>
            </p:cNvSpPr>
            <p:nvPr/>
          </p:nvSpPr>
          <p:spPr bwMode="auto">
            <a:xfrm>
              <a:off x="3409950" y="5618163"/>
              <a:ext cx="0" cy="10795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 name="Line 121">
              <a:extLst>
                <a:ext uri="{FF2B5EF4-FFF2-40B4-BE49-F238E27FC236}">
                  <a16:creationId xmlns:a16="http://schemas.microsoft.com/office/drawing/2014/main" id="{17C85DA7-BDB6-8A70-0141-425E76CEAAC2}"/>
                </a:ext>
              </a:extLst>
            </p:cNvPr>
            <p:cNvSpPr>
              <a:spLocks noChangeShapeType="1"/>
            </p:cNvSpPr>
            <p:nvPr/>
          </p:nvSpPr>
          <p:spPr bwMode="auto">
            <a:xfrm flipV="1">
              <a:off x="3409950" y="4873625"/>
              <a:ext cx="0" cy="70326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 name="Line 122">
              <a:extLst>
                <a:ext uri="{FF2B5EF4-FFF2-40B4-BE49-F238E27FC236}">
                  <a16:creationId xmlns:a16="http://schemas.microsoft.com/office/drawing/2014/main" id="{F8361B4F-7A06-BC0A-6A1D-0552DFC923FA}"/>
                </a:ext>
              </a:extLst>
            </p:cNvPr>
            <p:cNvSpPr>
              <a:spLocks noChangeShapeType="1"/>
            </p:cNvSpPr>
            <p:nvPr/>
          </p:nvSpPr>
          <p:spPr bwMode="auto">
            <a:xfrm>
              <a:off x="2868613" y="4675188"/>
              <a:ext cx="0" cy="8286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 name="Line 123">
              <a:extLst>
                <a:ext uri="{FF2B5EF4-FFF2-40B4-BE49-F238E27FC236}">
                  <a16:creationId xmlns:a16="http://schemas.microsoft.com/office/drawing/2014/main" id="{ED0D3D0A-E425-6F5C-2BD3-F0F852CEA5B6}"/>
                </a:ext>
              </a:extLst>
            </p:cNvPr>
            <p:cNvSpPr>
              <a:spLocks noChangeShapeType="1"/>
            </p:cNvSpPr>
            <p:nvPr/>
          </p:nvSpPr>
          <p:spPr bwMode="auto">
            <a:xfrm flipV="1">
              <a:off x="3409950" y="5576888"/>
              <a:ext cx="0" cy="12414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 name="Line 125">
              <a:extLst>
                <a:ext uri="{FF2B5EF4-FFF2-40B4-BE49-F238E27FC236}">
                  <a16:creationId xmlns:a16="http://schemas.microsoft.com/office/drawing/2014/main" id="{2E66D8B6-4E66-FE82-510D-5B7061C7B9B5}"/>
                </a:ext>
              </a:extLst>
            </p:cNvPr>
            <p:cNvSpPr>
              <a:spLocks noChangeShapeType="1"/>
            </p:cNvSpPr>
            <p:nvPr/>
          </p:nvSpPr>
          <p:spPr bwMode="auto">
            <a:xfrm>
              <a:off x="2327275" y="4808538"/>
              <a:ext cx="0" cy="87312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 name="Line 126">
              <a:extLst>
                <a:ext uri="{FF2B5EF4-FFF2-40B4-BE49-F238E27FC236}">
                  <a16:creationId xmlns:a16="http://schemas.microsoft.com/office/drawing/2014/main" id="{202D2769-6904-BA60-610B-61E6A635F6B2}"/>
                </a:ext>
              </a:extLst>
            </p:cNvPr>
            <p:cNvSpPr>
              <a:spLocks noChangeShapeType="1"/>
            </p:cNvSpPr>
            <p:nvPr/>
          </p:nvSpPr>
          <p:spPr bwMode="auto">
            <a:xfrm>
              <a:off x="1244600" y="6388849"/>
              <a:ext cx="0" cy="10144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 name="Line 128">
              <a:extLst>
                <a:ext uri="{FF2B5EF4-FFF2-40B4-BE49-F238E27FC236}">
                  <a16:creationId xmlns:a16="http://schemas.microsoft.com/office/drawing/2014/main" id="{E86ECA0F-911F-8729-1FD0-322B362152CB}"/>
                </a:ext>
              </a:extLst>
            </p:cNvPr>
            <p:cNvSpPr>
              <a:spLocks noChangeShapeType="1"/>
            </p:cNvSpPr>
            <p:nvPr/>
          </p:nvSpPr>
          <p:spPr bwMode="auto">
            <a:xfrm>
              <a:off x="1785938" y="5067301"/>
              <a:ext cx="0" cy="9588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 name="Line 129">
              <a:extLst>
                <a:ext uri="{FF2B5EF4-FFF2-40B4-BE49-F238E27FC236}">
                  <a16:creationId xmlns:a16="http://schemas.microsoft.com/office/drawing/2014/main" id="{35271728-F56C-BA6D-1F8D-269F455648B5}"/>
                </a:ext>
              </a:extLst>
            </p:cNvPr>
            <p:cNvSpPr>
              <a:spLocks noChangeShapeType="1"/>
            </p:cNvSpPr>
            <p:nvPr/>
          </p:nvSpPr>
          <p:spPr bwMode="auto">
            <a:xfrm>
              <a:off x="1244600" y="5427663"/>
              <a:ext cx="0" cy="9731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 name="Line 130">
              <a:extLst>
                <a:ext uri="{FF2B5EF4-FFF2-40B4-BE49-F238E27FC236}">
                  <a16:creationId xmlns:a16="http://schemas.microsoft.com/office/drawing/2014/main" id="{C626262C-2971-C327-5464-97311B4B1AC3}"/>
                </a:ext>
              </a:extLst>
            </p:cNvPr>
            <p:cNvSpPr>
              <a:spLocks noChangeShapeType="1"/>
            </p:cNvSpPr>
            <p:nvPr/>
          </p:nvSpPr>
          <p:spPr bwMode="auto">
            <a:xfrm>
              <a:off x="1785938" y="6026151"/>
              <a:ext cx="0" cy="11509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 name="Freeform 133">
              <a:extLst>
                <a:ext uri="{FF2B5EF4-FFF2-40B4-BE49-F238E27FC236}">
                  <a16:creationId xmlns:a16="http://schemas.microsoft.com/office/drawing/2014/main" id="{E899A079-3008-B1A4-1115-7DC4FDAA78EA}"/>
                </a:ext>
              </a:extLst>
            </p:cNvPr>
            <p:cNvSpPr>
              <a:spLocks/>
            </p:cNvSpPr>
            <p:nvPr/>
          </p:nvSpPr>
          <p:spPr bwMode="auto">
            <a:xfrm>
              <a:off x="2327275" y="4510088"/>
              <a:ext cx="2708275" cy="596900"/>
            </a:xfrm>
            <a:custGeom>
              <a:avLst/>
              <a:gdLst>
                <a:gd name="T0" fmla="*/ 61 w 6349"/>
                <a:gd name="T1" fmla="*/ 468 h 1402"/>
                <a:gd name="T2" fmla="*/ 231 w 6349"/>
                <a:gd name="T3" fmla="*/ 396 h 1402"/>
                <a:gd name="T4" fmla="*/ 403 w 6349"/>
                <a:gd name="T5" fmla="*/ 327 h 1402"/>
                <a:gd name="T6" fmla="*/ 577 w 6349"/>
                <a:gd name="T7" fmla="*/ 264 h 1402"/>
                <a:gd name="T8" fmla="*/ 752 w 6349"/>
                <a:gd name="T9" fmla="*/ 205 h 1402"/>
                <a:gd name="T10" fmla="*/ 929 w 6349"/>
                <a:gd name="T11" fmla="*/ 153 h 1402"/>
                <a:gd name="T12" fmla="*/ 1107 w 6349"/>
                <a:gd name="T13" fmla="*/ 107 h 1402"/>
                <a:gd name="T14" fmla="*/ 1286 w 6349"/>
                <a:gd name="T15" fmla="*/ 69 h 1402"/>
                <a:gd name="T16" fmla="*/ 1465 w 6349"/>
                <a:gd name="T17" fmla="*/ 38 h 1402"/>
                <a:gd name="T18" fmla="*/ 1645 w 6349"/>
                <a:gd name="T19" fmla="*/ 16 h 1402"/>
                <a:gd name="T20" fmla="*/ 1825 w 6349"/>
                <a:gd name="T21" fmla="*/ 3 h 1402"/>
                <a:gd name="T22" fmla="*/ 2005 w 6349"/>
                <a:gd name="T23" fmla="*/ 0 h 1402"/>
                <a:gd name="T24" fmla="*/ 2184 w 6349"/>
                <a:gd name="T25" fmla="*/ 8 h 1402"/>
                <a:gd name="T26" fmla="*/ 2362 w 6349"/>
                <a:gd name="T27" fmla="*/ 27 h 1402"/>
                <a:gd name="T28" fmla="*/ 2496 w 6349"/>
                <a:gd name="T29" fmla="*/ 56 h 1402"/>
                <a:gd name="T30" fmla="*/ 2622 w 6349"/>
                <a:gd name="T31" fmla="*/ 105 h 1402"/>
                <a:gd name="T32" fmla="*/ 2741 w 6349"/>
                <a:gd name="T33" fmla="*/ 171 h 1402"/>
                <a:gd name="T34" fmla="*/ 2854 w 6349"/>
                <a:gd name="T35" fmla="*/ 251 h 1402"/>
                <a:gd name="T36" fmla="*/ 2962 w 6349"/>
                <a:gd name="T37" fmla="*/ 342 h 1402"/>
                <a:gd name="T38" fmla="*/ 3067 w 6349"/>
                <a:gd name="T39" fmla="*/ 442 h 1402"/>
                <a:gd name="T40" fmla="*/ 3169 w 6349"/>
                <a:gd name="T41" fmla="*/ 548 h 1402"/>
                <a:gd name="T42" fmla="*/ 3270 w 6349"/>
                <a:gd name="T43" fmla="*/ 658 h 1402"/>
                <a:gd name="T44" fmla="*/ 3371 w 6349"/>
                <a:gd name="T45" fmla="*/ 768 h 1402"/>
                <a:gd name="T46" fmla="*/ 3473 w 6349"/>
                <a:gd name="T47" fmla="*/ 876 h 1402"/>
                <a:gd name="T48" fmla="*/ 3577 w 6349"/>
                <a:gd name="T49" fmla="*/ 980 h 1402"/>
                <a:gd name="T50" fmla="*/ 3684 w 6349"/>
                <a:gd name="T51" fmla="*/ 1077 h 1402"/>
                <a:gd name="T52" fmla="*/ 3796 w 6349"/>
                <a:gd name="T53" fmla="*/ 1163 h 1402"/>
                <a:gd name="T54" fmla="*/ 3913 w 6349"/>
                <a:gd name="T55" fmla="*/ 1237 h 1402"/>
                <a:gd name="T56" fmla="*/ 4037 w 6349"/>
                <a:gd name="T57" fmla="*/ 1296 h 1402"/>
                <a:gd name="T58" fmla="*/ 4169 w 6349"/>
                <a:gd name="T59" fmla="*/ 1337 h 1402"/>
                <a:gd name="T60" fmla="*/ 4316 w 6349"/>
                <a:gd name="T61" fmla="*/ 1366 h 1402"/>
                <a:gd name="T62" fmla="*/ 4464 w 6349"/>
                <a:gd name="T63" fmla="*/ 1386 h 1402"/>
                <a:gd name="T64" fmla="*/ 4614 w 6349"/>
                <a:gd name="T65" fmla="*/ 1398 h 1402"/>
                <a:gd name="T66" fmla="*/ 4765 w 6349"/>
                <a:gd name="T67" fmla="*/ 1402 h 1402"/>
                <a:gd name="T68" fmla="*/ 4917 w 6349"/>
                <a:gd name="T69" fmla="*/ 1398 h 1402"/>
                <a:gd name="T70" fmla="*/ 5068 w 6349"/>
                <a:gd name="T71" fmla="*/ 1387 h 1402"/>
                <a:gd name="T72" fmla="*/ 5220 w 6349"/>
                <a:gd name="T73" fmla="*/ 1369 h 1402"/>
                <a:gd name="T74" fmla="*/ 5372 w 6349"/>
                <a:gd name="T75" fmla="*/ 1345 h 1402"/>
                <a:gd name="T76" fmla="*/ 5523 w 6349"/>
                <a:gd name="T77" fmla="*/ 1316 h 1402"/>
                <a:gd name="T78" fmla="*/ 5674 w 6349"/>
                <a:gd name="T79" fmla="*/ 1281 h 1402"/>
                <a:gd name="T80" fmla="*/ 5823 w 6349"/>
                <a:gd name="T81" fmla="*/ 1241 h 1402"/>
                <a:gd name="T82" fmla="*/ 5971 w 6349"/>
                <a:gd name="T83" fmla="*/ 1197 h 1402"/>
                <a:gd name="T84" fmla="*/ 6117 w 6349"/>
                <a:gd name="T85" fmla="*/ 1148 h 1402"/>
                <a:gd name="T86" fmla="*/ 6261 w 6349"/>
                <a:gd name="T87" fmla="*/ 1096 h 1402"/>
                <a:gd name="T88" fmla="*/ 6349 w 6349"/>
                <a:gd name="T89" fmla="*/ 106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49" h="1402">
                  <a:moveTo>
                    <a:pt x="0" y="495"/>
                  </a:moveTo>
                  <a:lnTo>
                    <a:pt x="61" y="468"/>
                  </a:lnTo>
                  <a:lnTo>
                    <a:pt x="146" y="431"/>
                  </a:lnTo>
                  <a:lnTo>
                    <a:pt x="231" y="396"/>
                  </a:lnTo>
                  <a:lnTo>
                    <a:pt x="317" y="361"/>
                  </a:lnTo>
                  <a:lnTo>
                    <a:pt x="403" y="327"/>
                  </a:lnTo>
                  <a:lnTo>
                    <a:pt x="490" y="295"/>
                  </a:lnTo>
                  <a:lnTo>
                    <a:pt x="577" y="264"/>
                  </a:lnTo>
                  <a:lnTo>
                    <a:pt x="664" y="234"/>
                  </a:lnTo>
                  <a:lnTo>
                    <a:pt x="752" y="205"/>
                  </a:lnTo>
                  <a:lnTo>
                    <a:pt x="841" y="178"/>
                  </a:lnTo>
                  <a:lnTo>
                    <a:pt x="929" y="153"/>
                  </a:lnTo>
                  <a:lnTo>
                    <a:pt x="1018" y="129"/>
                  </a:lnTo>
                  <a:lnTo>
                    <a:pt x="1107" y="107"/>
                  </a:lnTo>
                  <a:lnTo>
                    <a:pt x="1196" y="87"/>
                  </a:lnTo>
                  <a:lnTo>
                    <a:pt x="1286" y="69"/>
                  </a:lnTo>
                  <a:lnTo>
                    <a:pt x="1376" y="52"/>
                  </a:lnTo>
                  <a:lnTo>
                    <a:pt x="1465" y="38"/>
                  </a:lnTo>
                  <a:lnTo>
                    <a:pt x="1555" y="26"/>
                  </a:lnTo>
                  <a:lnTo>
                    <a:pt x="1645" y="16"/>
                  </a:lnTo>
                  <a:lnTo>
                    <a:pt x="1735" y="9"/>
                  </a:lnTo>
                  <a:lnTo>
                    <a:pt x="1825" y="3"/>
                  </a:lnTo>
                  <a:lnTo>
                    <a:pt x="1915" y="1"/>
                  </a:lnTo>
                  <a:lnTo>
                    <a:pt x="2005" y="0"/>
                  </a:lnTo>
                  <a:lnTo>
                    <a:pt x="2094" y="3"/>
                  </a:lnTo>
                  <a:lnTo>
                    <a:pt x="2184" y="8"/>
                  </a:lnTo>
                  <a:lnTo>
                    <a:pt x="2273" y="16"/>
                  </a:lnTo>
                  <a:lnTo>
                    <a:pt x="2362" y="27"/>
                  </a:lnTo>
                  <a:lnTo>
                    <a:pt x="2430" y="39"/>
                  </a:lnTo>
                  <a:lnTo>
                    <a:pt x="2496" y="56"/>
                  </a:lnTo>
                  <a:lnTo>
                    <a:pt x="2560" y="79"/>
                  </a:lnTo>
                  <a:lnTo>
                    <a:pt x="2622" y="105"/>
                  </a:lnTo>
                  <a:lnTo>
                    <a:pt x="2682" y="136"/>
                  </a:lnTo>
                  <a:lnTo>
                    <a:pt x="2741" y="171"/>
                  </a:lnTo>
                  <a:lnTo>
                    <a:pt x="2798" y="209"/>
                  </a:lnTo>
                  <a:lnTo>
                    <a:pt x="2854" y="251"/>
                  </a:lnTo>
                  <a:lnTo>
                    <a:pt x="2908" y="295"/>
                  </a:lnTo>
                  <a:lnTo>
                    <a:pt x="2962" y="342"/>
                  </a:lnTo>
                  <a:lnTo>
                    <a:pt x="3015" y="391"/>
                  </a:lnTo>
                  <a:lnTo>
                    <a:pt x="3067" y="442"/>
                  </a:lnTo>
                  <a:lnTo>
                    <a:pt x="3118" y="495"/>
                  </a:lnTo>
                  <a:lnTo>
                    <a:pt x="3169" y="548"/>
                  </a:lnTo>
                  <a:lnTo>
                    <a:pt x="3220" y="603"/>
                  </a:lnTo>
                  <a:lnTo>
                    <a:pt x="3270" y="658"/>
                  </a:lnTo>
                  <a:lnTo>
                    <a:pt x="3320" y="713"/>
                  </a:lnTo>
                  <a:lnTo>
                    <a:pt x="3371" y="768"/>
                  </a:lnTo>
                  <a:lnTo>
                    <a:pt x="3422" y="823"/>
                  </a:lnTo>
                  <a:lnTo>
                    <a:pt x="3473" y="876"/>
                  </a:lnTo>
                  <a:lnTo>
                    <a:pt x="3525" y="929"/>
                  </a:lnTo>
                  <a:lnTo>
                    <a:pt x="3577" y="980"/>
                  </a:lnTo>
                  <a:lnTo>
                    <a:pt x="3630" y="1030"/>
                  </a:lnTo>
                  <a:lnTo>
                    <a:pt x="3684" y="1077"/>
                  </a:lnTo>
                  <a:lnTo>
                    <a:pt x="3739" y="1121"/>
                  </a:lnTo>
                  <a:lnTo>
                    <a:pt x="3796" y="1163"/>
                  </a:lnTo>
                  <a:lnTo>
                    <a:pt x="3854" y="1202"/>
                  </a:lnTo>
                  <a:lnTo>
                    <a:pt x="3913" y="1237"/>
                  </a:lnTo>
                  <a:lnTo>
                    <a:pt x="3974" y="1269"/>
                  </a:lnTo>
                  <a:lnTo>
                    <a:pt x="4037" y="1296"/>
                  </a:lnTo>
                  <a:lnTo>
                    <a:pt x="4102" y="1319"/>
                  </a:lnTo>
                  <a:lnTo>
                    <a:pt x="4169" y="1337"/>
                  </a:lnTo>
                  <a:lnTo>
                    <a:pt x="4242" y="1353"/>
                  </a:lnTo>
                  <a:lnTo>
                    <a:pt x="4316" y="1366"/>
                  </a:lnTo>
                  <a:lnTo>
                    <a:pt x="4390" y="1377"/>
                  </a:lnTo>
                  <a:lnTo>
                    <a:pt x="4464" y="1386"/>
                  </a:lnTo>
                  <a:lnTo>
                    <a:pt x="4539" y="1393"/>
                  </a:lnTo>
                  <a:lnTo>
                    <a:pt x="4614" y="1398"/>
                  </a:lnTo>
                  <a:lnTo>
                    <a:pt x="4690" y="1401"/>
                  </a:lnTo>
                  <a:lnTo>
                    <a:pt x="4765" y="1402"/>
                  </a:lnTo>
                  <a:lnTo>
                    <a:pt x="4841" y="1401"/>
                  </a:lnTo>
                  <a:lnTo>
                    <a:pt x="4917" y="1398"/>
                  </a:lnTo>
                  <a:lnTo>
                    <a:pt x="4992" y="1393"/>
                  </a:lnTo>
                  <a:lnTo>
                    <a:pt x="5068" y="1387"/>
                  </a:lnTo>
                  <a:lnTo>
                    <a:pt x="5144" y="1379"/>
                  </a:lnTo>
                  <a:lnTo>
                    <a:pt x="5220" y="1369"/>
                  </a:lnTo>
                  <a:lnTo>
                    <a:pt x="5296" y="1358"/>
                  </a:lnTo>
                  <a:lnTo>
                    <a:pt x="5372" y="1345"/>
                  </a:lnTo>
                  <a:lnTo>
                    <a:pt x="5448" y="1331"/>
                  </a:lnTo>
                  <a:lnTo>
                    <a:pt x="5523" y="1316"/>
                  </a:lnTo>
                  <a:lnTo>
                    <a:pt x="5599" y="1299"/>
                  </a:lnTo>
                  <a:lnTo>
                    <a:pt x="5674" y="1281"/>
                  </a:lnTo>
                  <a:lnTo>
                    <a:pt x="5748" y="1262"/>
                  </a:lnTo>
                  <a:lnTo>
                    <a:pt x="5823" y="1241"/>
                  </a:lnTo>
                  <a:lnTo>
                    <a:pt x="5897" y="1219"/>
                  </a:lnTo>
                  <a:lnTo>
                    <a:pt x="5971" y="1197"/>
                  </a:lnTo>
                  <a:lnTo>
                    <a:pt x="6044" y="1173"/>
                  </a:lnTo>
                  <a:lnTo>
                    <a:pt x="6117" y="1148"/>
                  </a:lnTo>
                  <a:lnTo>
                    <a:pt x="6189" y="1123"/>
                  </a:lnTo>
                  <a:lnTo>
                    <a:pt x="6261" y="1096"/>
                  </a:lnTo>
                  <a:lnTo>
                    <a:pt x="6332" y="1069"/>
                  </a:lnTo>
                  <a:lnTo>
                    <a:pt x="6349" y="1062"/>
                  </a:lnTo>
                </a:path>
              </a:pathLst>
            </a:custGeom>
            <a:noFill/>
            <a:ln w="9525">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5" name="Line 134">
              <a:extLst>
                <a:ext uri="{FF2B5EF4-FFF2-40B4-BE49-F238E27FC236}">
                  <a16:creationId xmlns:a16="http://schemas.microsoft.com/office/drawing/2014/main" id="{E5F357C9-117B-D4C4-1B24-2A35494ADE30}"/>
                </a:ext>
              </a:extLst>
            </p:cNvPr>
            <p:cNvSpPr>
              <a:spLocks noChangeShapeType="1"/>
            </p:cNvSpPr>
            <p:nvPr/>
          </p:nvSpPr>
          <p:spPr bwMode="auto">
            <a:xfrm flipV="1">
              <a:off x="1244600" y="6697663"/>
              <a:ext cx="1624013" cy="71755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 name="Line 135">
              <a:extLst>
                <a:ext uri="{FF2B5EF4-FFF2-40B4-BE49-F238E27FC236}">
                  <a16:creationId xmlns:a16="http://schemas.microsoft.com/office/drawing/2014/main" id="{42CEFE68-3854-14DD-608D-DE1AB6C82887}"/>
                </a:ext>
              </a:extLst>
            </p:cNvPr>
            <p:cNvSpPr>
              <a:spLocks noChangeShapeType="1"/>
            </p:cNvSpPr>
            <p:nvPr/>
          </p:nvSpPr>
          <p:spPr bwMode="auto">
            <a:xfrm>
              <a:off x="2327275" y="5681663"/>
              <a:ext cx="0" cy="12557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 name="Freeform 137">
              <a:extLst>
                <a:ext uri="{FF2B5EF4-FFF2-40B4-BE49-F238E27FC236}">
                  <a16:creationId xmlns:a16="http://schemas.microsoft.com/office/drawing/2014/main" id="{DF53176C-671C-D4A7-214B-A2DF06A6D248}"/>
                </a:ext>
              </a:extLst>
            </p:cNvPr>
            <p:cNvSpPr>
              <a:spLocks/>
            </p:cNvSpPr>
            <p:nvPr/>
          </p:nvSpPr>
          <p:spPr bwMode="auto">
            <a:xfrm>
              <a:off x="823913" y="3876676"/>
              <a:ext cx="4895850" cy="1106488"/>
            </a:xfrm>
            <a:custGeom>
              <a:avLst/>
              <a:gdLst>
                <a:gd name="T0" fmla="*/ 0 w 11479"/>
                <a:gd name="T1" fmla="*/ 2603 h 2603"/>
                <a:gd name="T2" fmla="*/ 305 w 11479"/>
                <a:gd name="T3" fmla="*/ 2561 h 2603"/>
                <a:gd name="T4" fmla="*/ 600 w 11479"/>
                <a:gd name="T5" fmla="*/ 2460 h 2603"/>
                <a:gd name="T6" fmla="*/ 883 w 11479"/>
                <a:gd name="T7" fmla="*/ 2318 h 2603"/>
                <a:gd name="T8" fmla="*/ 1148 w 11479"/>
                <a:gd name="T9" fmla="*/ 2152 h 2603"/>
                <a:gd name="T10" fmla="*/ 1531 w 11479"/>
                <a:gd name="T11" fmla="*/ 1842 h 2603"/>
                <a:gd name="T12" fmla="*/ 1884 w 11479"/>
                <a:gd name="T13" fmla="*/ 1492 h 2603"/>
                <a:gd name="T14" fmla="*/ 2237 w 11479"/>
                <a:gd name="T15" fmla="*/ 1144 h 2603"/>
                <a:gd name="T16" fmla="*/ 2624 w 11479"/>
                <a:gd name="T17" fmla="*/ 840 h 2603"/>
                <a:gd name="T18" fmla="*/ 3014 w 11479"/>
                <a:gd name="T19" fmla="*/ 606 h 2603"/>
                <a:gd name="T20" fmla="*/ 3422 w 11479"/>
                <a:gd name="T21" fmla="*/ 403 h 2603"/>
                <a:gd name="T22" fmla="*/ 3847 w 11479"/>
                <a:gd name="T23" fmla="*/ 239 h 2603"/>
                <a:gd name="T24" fmla="*/ 4284 w 11479"/>
                <a:gd name="T25" fmla="*/ 123 h 2603"/>
                <a:gd name="T26" fmla="*/ 4755 w 11479"/>
                <a:gd name="T27" fmla="*/ 42 h 2603"/>
                <a:gd name="T28" fmla="*/ 5235 w 11479"/>
                <a:gd name="T29" fmla="*/ 0 h 2603"/>
                <a:gd name="T30" fmla="*/ 5711 w 11479"/>
                <a:gd name="T31" fmla="*/ 20 h 2603"/>
                <a:gd name="T32" fmla="*/ 5943 w 11479"/>
                <a:gd name="T33" fmla="*/ 60 h 2603"/>
                <a:gd name="T34" fmla="*/ 6170 w 11479"/>
                <a:gd name="T35" fmla="*/ 123 h 2603"/>
                <a:gd name="T36" fmla="*/ 6418 w 11479"/>
                <a:gd name="T37" fmla="*/ 233 h 2603"/>
                <a:gd name="T38" fmla="*/ 6647 w 11479"/>
                <a:gd name="T39" fmla="*/ 382 h 2603"/>
                <a:gd name="T40" fmla="*/ 6864 w 11479"/>
                <a:gd name="T41" fmla="*/ 556 h 2603"/>
                <a:gd name="T42" fmla="*/ 7074 w 11479"/>
                <a:gd name="T43" fmla="*/ 743 h 2603"/>
                <a:gd name="T44" fmla="*/ 7499 w 11479"/>
                <a:gd name="T45" fmla="*/ 1106 h 2603"/>
                <a:gd name="T46" fmla="*/ 7727 w 11479"/>
                <a:gd name="T47" fmla="*/ 1257 h 2603"/>
                <a:gd name="T48" fmla="*/ 7974 w 11479"/>
                <a:gd name="T49" fmla="*/ 1373 h 2603"/>
                <a:gd name="T50" fmla="*/ 8365 w 11479"/>
                <a:gd name="T51" fmla="*/ 1472 h 2603"/>
                <a:gd name="T52" fmla="*/ 8774 w 11479"/>
                <a:gd name="T53" fmla="*/ 1501 h 2603"/>
                <a:gd name="T54" fmla="*/ 9182 w 11479"/>
                <a:gd name="T55" fmla="*/ 1460 h 2603"/>
                <a:gd name="T56" fmla="*/ 9572 w 11479"/>
                <a:gd name="T57" fmla="*/ 1352 h 2603"/>
                <a:gd name="T58" fmla="*/ 10095 w 11479"/>
                <a:gd name="T59" fmla="*/ 1111 h 2603"/>
                <a:gd name="T60" fmla="*/ 10585 w 11479"/>
                <a:gd name="T61" fmla="*/ 802 h 2603"/>
                <a:gd name="T62" fmla="*/ 11045 w 11479"/>
                <a:gd name="T63" fmla="*/ 446 h 2603"/>
                <a:gd name="T64" fmla="*/ 11479 w 11479"/>
                <a:gd name="T65" fmla="*/ 61 h 2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79" h="2603">
                  <a:moveTo>
                    <a:pt x="0" y="2603"/>
                  </a:moveTo>
                  <a:lnTo>
                    <a:pt x="305" y="2561"/>
                  </a:lnTo>
                  <a:lnTo>
                    <a:pt x="600" y="2460"/>
                  </a:lnTo>
                  <a:lnTo>
                    <a:pt x="883" y="2318"/>
                  </a:lnTo>
                  <a:lnTo>
                    <a:pt x="1148" y="2152"/>
                  </a:lnTo>
                  <a:lnTo>
                    <a:pt x="1531" y="1842"/>
                  </a:lnTo>
                  <a:lnTo>
                    <a:pt x="1884" y="1492"/>
                  </a:lnTo>
                  <a:lnTo>
                    <a:pt x="2237" y="1144"/>
                  </a:lnTo>
                  <a:lnTo>
                    <a:pt x="2624" y="840"/>
                  </a:lnTo>
                  <a:lnTo>
                    <a:pt x="3014" y="606"/>
                  </a:lnTo>
                  <a:lnTo>
                    <a:pt x="3422" y="403"/>
                  </a:lnTo>
                  <a:lnTo>
                    <a:pt x="3847" y="239"/>
                  </a:lnTo>
                  <a:lnTo>
                    <a:pt x="4284" y="123"/>
                  </a:lnTo>
                  <a:lnTo>
                    <a:pt x="4755" y="42"/>
                  </a:lnTo>
                  <a:lnTo>
                    <a:pt x="5235" y="0"/>
                  </a:lnTo>
                  <a:lnTo>
                    <a:pt x="5711" y="20"/>
                  </a:lnTo>
                  <a:lnTo>
                    <a:pt x="5943" y="60"/>
                  </a:lnTo>
                  <a:lnTo>
                    <a:pt x="6170" y="123"/>
                  </a:lnTo>
                  <a:lnTo>
                    <a:pt x="6418" y="233"/>
                  </a:lnTo>
                  <a:lnTo>
                    <a:pt x="6647" y="382"/>
                  </a:lnTo>
                  <a:lnTo>
                    <a:pt x="6864" y="556"/>
                  </a:lnTo>
                  <a:lnTo>
                    <a:pt x="7074" y="743"/>
                  </a:lnTo>
                  <a:lnTo>
                    <a:pt x="7499" y="1106"/>
                  </a:lnTo>
                  <a:lnTo>
                    <a:pt x="7727" y="1257"/>
                  </a:lnTo>
                  <a:lnTo>
                    <a:pt x="7974" y="1373"/>
                  </a:lnTo>
                  <a:lnTo>
                    <a:pt x="8365" y="1472"/>
                  </a:lnTo>
                  <a:lnTo>
                    <a:pt x="8774" y="1501"/>
                  </a:lnTo>
                  <a:lnTo>
                    <a:pt x="9182" y="1460"/>
                  </a:lnTo>
                  <a:lnTo>
                    <a:pt x="9572" y="1352"/>
                  </a:lnTo>
                  <a:lnTo>
                    <a:pt x="10095" y="1111"/>
                  </a:lnTo>
                  <a:lnTo>
                    <a:pt x="10585" y="802"/>
                  </a:lnTo>
                  <a:lnTo>
                    <a:pt x="11045" y="446"/>
                  </a:lnTo>
                  <a:lnTo>
                    <a:pt x="11479" y="61"/>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 name="Line 138">
              <a:extLst>
                <a:ext uri="{FF2B5EF4-FFF2-40B4-BE49-F238E27FC236}">
                  <a16:creationId xmlns:a16="http://schemas.microsoft.com/office/drawing/2014/main" id="{7C35CE6F-A2CD-F5C4-BC6D-5C886F895E22}"/>
                </a:ext>
              </a:extLst>
            </p:cNvPr>
            <p:cNvSpPr>
              <a:spLocks noChangeShapeType="1"/>
            </p:cNvSpPr>
            <p:nvPr/>
          </p:nvSpPr>
          <p:spPr bwMode="auto">
            <a:xfrm>
              <a:off x="2868613" y="6697663"/>
              <a:ext cx="2166938" cy="48101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 name="Freeform 140">
              <a:extLst>
                <a:ext uri="{FF2B5EF4-FFF2-40B4-BE49-F238E27FC236}">
                  <a16:creationId xmlns:a16="http://schemas.microsoft.com/office/drawing/2014/main" id="{A2A0807D-4BC8-EC9D-FB71-1E487635171E}"/>
                </a:ext>
              </a:extLst>
            </p:cNvPr>
            <p:cNvSpPr>
              <a:spLocks/>
            </p:cNvSpPr>
            <p:nvPr/>
          </p:nvSpPr>
          <p:spPr bwMode="auto">
            <a:xfrm>
              <a:off x="1244600" y="4721226"/>
              <a:ext cx="1082675" cy="719138"/>
            </a:xfrm>
            <a:custGeom>
              <a:avLst/>
              <a:gdLst>
                <a:gd name="T0" fmla="*/ 0 w 2540"/>
                <a:gd name="T1" fmla="*/ 1690 h 1690"/>
                <a:gd name="T2" fmla="*/ 61 w 2540"/>
                <a:gd name="T3" fmla="*/ 1668 h 1690"/>
                <a:gd name="T4" fmla="*/ 105 w 2540"/>
                <a:gd name="T5" fmla="*/ 1652 h 1690"/>
                <a:gd name="T6" fmla="*/ 148 w 2540"/>
                <a:gd name="T7" fmla="*/ 1635 h 1690"/>
                <a:gd name="T8" fmla="*/ 191 w 2540"/>
                <a:gd name="T9" fmla="*/ 1618 h 1690"/>
                <a:gd name="T10" fmla="*/ 234 w 2540"/>
                <a:gd name="T11" fmla="*/ 1600 h 1690"/>
                <a:gd name="T12" fmla="*/ 277 w 2540"/>
                <a:gd name="T13" fmla="*/ 1581 h 1690"/>
                <a:gd name="T14" fmla="*/ 319 w 2540"/>
                <a:gd name="T15" fmla="*/ 1562 h 1690"/>
                <a:gd name="T16" fmla="*/ 354 w 2540"/>
                <a:gd name="T17" fmla="*/ 1545 h 1690"/>
                <a:gd name="T18" fmla="*/ 389 w 2540"/>
                <a:gd name="T19" fmla="*/ 1527 h 1690"/>
                <a:gd name="T20" fmla="*/ 423 w 2540"/>
                <a:gd name="T21" fmla="*/ 1509 h 1690"/>
                <a:gd name="T22" fmla="*/ 456 w 2540"/>
                <a:gd name="T23" fmla="*/ 1489 h 1690"/>
                <a:gd name="T24" fmla="*/ 489 w 2540"/>
                <a:gd name="T25" fmla="*/ 1469 h 1690"/>
                <a:gd name="T26" fmla="*/ 522 w 2540"/>
                <a:gd name="T27" fmla="*/ 1447 h 1690"/>
                <a:gd name="T28" fmla="*/ 554 w 2540"/>
                <a:gd name="T29" fmla="*/ 1425 h 1690"/>
                <a:gd name="T30" fmla="*/ 585 w 2540"/>
                <a:gd name="T31" fmla="*/ 1403 h 1690"/>
                <a:gd name="T32" fmla="*/ 617 w 2540"/>
                <a:gd name="T33" fmla="*/ 1379 h 1690"/>
                <a:gd name="T34" fmla="*/ 648 w 2540"/>
                <a:gd name="T35" fmla="*/ 1356 h 1690"/>
                <a:gd name="T36" fmla="*/ 678 w 2540"/>
                <a:gd name="T37" fmla="*/ 1331 h 1690"/>
                <a:gd name="T38" fmla="*/ 709 w 2540"/>
                <a:gd name="T39" fmla="*/ 1307 h 1690"/>
                <a:gd name="T40" fmla="*/ 739 w 2540"/>
                <a:gd name="T41" fmla="*/ 1281 h 1690"/>
                <a:gd name="T42" fmla="*/ 769 w 2540"/>
                <a:gd name="T43" fmla="*/ 1256 h 1690"/>
                <a:gd name="T44" fmla="*/ 798 w 2540"/>
                <a:gd name="T45" fmla="*/ 1230 h 1690"/>
                <a:gd name="T46" fmla="*/ 828 w 2540"/>
                <a:gd name="T47" fmla="*/ 1204 h 1690"/>
                <a:gd name="T48" fmla="*/ 857 w 2540"/>
                <a:gd name="T49" fmla="*/ 1177 h 1690"/>
                <a:gd name="T50" fmla="*/ 886 w 2540"/>
                <a:gd name="T51" fmla="*/ 1151 h 1690"/>
                <a:gd name="T52" fmla="*/ 915 w 2540"/>
                <a:gd name="T53" fmla="*/ 1124 h 1690"/>
                <a:gd name="T54" fmla="*/ 945 w 2540"/>
                <a:gd name="T55" fmla="*/ 1097 h 1690"/>
                <a:gd name="T56" fmla="*/ 974 w 2540"/>
                <a:gd name="T57" fmla="*/ 1070 h 1690"/>
                <a:gd name="T58" fmla="*/ 1003 w 2540"/>
                <a:gd name="T59" fmla="*/ 1043 h 1690"/>
                <a:gd name="T60" fmla="*/ 1032 w 2540"/>
                <a:gd name="T61" fmla="*/ 1017 h 1690"/>
                <a:gd name="T62" fmla="*/ 1061 w 2540"/>
                <a:gd name="T63" fmla="*/ 990 h 1690"/>
                <a:gd name="T64" fmla="*/ 1091 w 2540"/>
                <a:gd name="T65" fmla="*/ 963 h 1690"/>
                <a:gd name="T66" fmla="*/ 1120 w 2540"/>
                <a:gd name="T67" fmla="*/ 937 h 1690"/>
                <a:gd name="T68" fmla="*/ 1150 w 2540"/>
                <a:gd name="T69" fmla="*/ 911 h 1690"/>
                <a:gd name="T70" fmla="*/ 1180 w 2540"/>
                <a:gd name="T71" fmla="*/ 886 h 1690"/>
                <a:gd name="T72" fmla="*/ 1210 w 2540"/>
                <a:gd name="T73" fmla="*/ 860 h 1690"/>
                <a:gd name="T74" fmla="*/ 1240 w 2540"/>
                <a:gd name="T75" fmla="*/ 835 h 1690"/>
                <a:gd name="T76" fmla="*/ 1271 w 2540"/>
                <a:gd name="T77" fmla="*/ 811 h 1690"/>
                <a:gd name="T78" fmla="*/ 1302 w 2540"/>
                <a:gd name="T79" fmla="*/ 787 h 1690"/>
                <a:gd name="T80" fmla="*/ 1351 w 2540"/>
                <a:gd name="T81" fmla="*/ 750 h 1690"/>
                <a:gd name="T82" fmla="*/ 1401 w 2540"/>
                <a:gd name="T83" fmla="*/ 712 h 1690"/>
                <a:gd name="T84" fmla="*/ 1451 w 2540"/>
                <a:gd name="T85" fmla="*/ 675 h 1690"/>
                <a:gd name="T86" fmla="*/ 1500 w 2540"/>
                <a:gd name="T87" fmla="*/ 638 h 1690"/>
                <a:gd name="T88" fmla="*/ 1550 w 2540"/>
                <a:gd name="T89" fmla="*/ 601 h 1690"/>
                <a:gd name="T90" fmla="*/ 1600 w 2540"/>
                <a:gd name="T91" fmla="*/ 565 h 1690"/>
                <a:gd name="T92" fmla="*/ 1650 w 2540"/>
                <a:gd name="T93" fmla="*/ 528 h 1690"/>
                <a:gd name="T94" fmla="*/ 1675 w 2540"/>
                <a:gd name="T95" fmla="*/ 510 h 1690"/>
                <a:gd name="T96" fmla="*/ 1700 w 2540"/>
                <a:gd name="T97" fmla="*/ 492 h 1690"/>
                <a:gd name="T98" fmla="*/ 1726 w 2540"/>
                <a:gd name="T99" fmla="*/ 474 h 1690"/>
                <a:gd name="T100" fmla="*/ 1751 w 2540"/>
                <a:gd name="T101" fmla="*/ 456 h 1690"/>
                <a:gd name="T102" fmla="*/ 1776 w 2540"/>
                <a:gd name="T103" fmla="*/ 438 h 1690"/>
                <a:gd name="T104" fmla="*/ 1889 w 2540"/>
                <a:gd name="T105" fmla="*/ 350 h 1690"/>
                <a:gd name="T106" fmla="*/ 1979 w 2540"/>
                <a:gd name="T107" fmla="*/ 286 h 1690"/>
                <a:gd name="T108" fmla="*/ 2107 w 2540"/>
                <a:gd name="T109" fmla="*/ 208 h 1690"/>
                <a:gd name="T110" fmla="*/ 2188 w 2540"/>
                <a:gd name="T111" fmla="*/ 167 h 1690"/>
                <a:gd name="T112" fmla="*/ 2269 w 2540"/>
                <a:gd name="T113" fmla="*/ 127 h 1690"/>
                <a:gd name="T114" fmla="*/ 2351 w 2540"/>
                <a:gd name="T115" fmla="*/ 88 h 1690"/>
                <a:gd name="T116" fmla="*/ 2434 w 2540"/>
                <a:gd name="T117" fmla="*/ 49 h 1690"/>
                <a:gd name="T118" fmla="*/ 2540 w 2540"/>
                <a:gd name="T119" fmla="*/ 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0" h="1690">
                  <a:moveTo>
                    <a:pt x="0" y="1690"/>
                  </a:moveTo>
                  <a:lnTo>
                    <a:pt x="61" y="1668"/>
                  </a:lnTo>
                  <a:lnTo>
                    <a:pt x="105" y="1652"/>
                  </a:lnTo>
                  <a:lnTo>
                    <a:pt x="148" y="1635"/>
                  </a:lnTo>
                  <a:lnTo>
                    <a:pt x="191" y="1618"/>
                  </a:lnTo>
                  <a:lnTo>
                    <a:pt x="234" y="1600"/>
                  </a:lnTo>
                  <a:lnTo>
                    <a:pt x="277" y="1581"/>
                  </a:lnTo>
                  <a:lnTo>
                    <a:pt x="319" y="1562"/>
                  </a:lnTo>
                  <a:lnTo>
                    <a:pt x="354" y="1545"/>
                  </a:lnTo>
                  <a:lnTo>
                    <a:pt x="389" y="1527"/>
                  </a:lnTo>
                  <a:lnTo>
                    <a:pt x="423" y="1509"/>
                  </a:lnTo>
                  <a:lnTo>
                    <a:pt x="456" y="1489"/>
                  </a:lnTo>
                  <a:lnTo>
                    <a:pt x="489" y="1469"/>
                  </a:lnTo>
                  <a:lnTo>
                    <a:pt x="522" y="1447"/>
                  </a:lnTo>
                  <a:lnTo>
                    <a:pt x="554" y="1425"/>
                  </a:lnTo>
                  <a:lnTo>
                    <a:pt x="585" y="1403"/>
                  </a:lnTo>
                  <a:lnTo>
                    <a:pt x="617" y="1379"/>
                  </a:lnTo>
                  <a:lnTo>
                    <a:pt x="648" y="1356"/>
                  </a:lnTo>
                  <a:lnTo>
                    <a:pt x="678" y="1331"/>
                  </a:lnTo>
                  <a:lnTo>
                    <a:pt x="709" y="1307"/>
                  </a:lnTo>
                  <a:lnTo>
                    <a:pt x="739" y="1281"/>
                  </a:lnTo>
                  <a:lnTo>
                    <a:pt x="769" y="1256"/>
                  </a:lnTo>
                  <a:lnTo>
                    <a:pt x="798" y="1230"/>
                  </a:lnTo>
                  <a:lnTo>
                    <a:pt x="828" y="1204"/>
                  </a:lnTo>
                  <a:lnTo>
                    <a:pt x="857" y="1177"/>
                  </a:lnTo>
                  <a:lnTo>
                    <a:pt x="886" y="1151"/>
                  </a:lnTo>
                  <a:lnTo>
                    <a:pt x="915" y="1124"/>
                  </a:lnTo>
                  <a:lnTo>
                    <a:pt x="945" y="1097"/>
                  </a:lnTo>
                  <a:lnTo>
                    <a:pt x="974" y="1070"/>
                  </a:lnTo>
                  <a:lnTo>
                    <a:pt x="1003" y="1043"/>
                  </a:lnTo>
                  <a:lnTo>
                    <a:pt x="1032" y="1017"/>
                  </a:lnTo>
                  <a:lnTo>
                    <a:pt x="1061" y="990"/>
                  </a:lnTo>
                  <a:lnTo>
                    <a:pt x="1091" y="963"/>
                  </a:lnTo>
                  <a:lnTo>
                    <a:pt x="1120" y="937"/>
                  </a:lnTo>
                  <a:lnTo>
                    <a:pt x="1150" y="911"/>
                  </a:lnTo>
                  <a:lnTo>
                    <a:pt x="1180" y="886"/>
                  </a:lnTo>
                  <a:lnTo>
                    <a:pt x="1210" y="860"/>
                  </a:lnTo>
                  <a:lnTo>
                    <a:pt x="1240" y="835"/>
                  </a:lnTo>
                  <a:lnTo>
                    <a:pt x="1271" y="811"/>
                  </a:lnTo>
                  <a:lnTo>
                    <a:pt x="1302" y="787"/>
                  </a:lnTo>
                  <a:lnTo>
                    <a:pt x="1351" y="750"/>
                  </a:lnTo>
                  <a:lnTo>
                    <a:pt x="1401" y="712"/>
                  </a:lnTo>
                  <a:lnTo>
                    <a:pt x="1451" y="675"/>
                  </a:lnTo>
                  <a:lnTo>
                    <a:pt x="1500" y="638"/>
                  </a:lnTo>
                  <a:lnTo>
                    <a:pt x="1550" y="601"/>
                  </a:lnTo>
                  <a:lnTo>
                    <a:pt x="1600" y="565"/>
                  </a:lnTo>
                  <a:lnTo>
                    <a:pt x="1650" y="528"/>
                  </a:lnTo>
                  <a:lnTo>
                    <a:pt x="1675" y="510"/>
                  </a:lnTo>
                  <a:lnTo>
                    <a:pt x="1700" y="492"/>
                  </a:lnTo>
                  <a:lnTo>
                    <a:pt x="1726" y="474"/>
                  </a:lnTo>
                  <a:lnTo>
                    <a:pt x="1751" y="456"/>
                  </a:lnTo>
                  <a:lnTo>
                    <a:pt x="1776" y="438"/>
                  </a:lnTo>
                  <a:lnTo>
                    <a:pt x="1889" y="350"/>
                  </a:lnTo>
                  <a:lnTo>
                    <a:pt x="1979" y="286"/>
                  </a:lnTo>
                  <a:lnTo>
                    <a:pt x="2107" y="208"/>
                  </a:lnTo>
                  <a:lnTo>
                    <a:pt x="2188" y="167"/>
                  </a:lnTo>
                  <a:lnTo>
                    <a:pt x="2269" y="127"/>
                  </a:lnTo>
                  <a:lnTo>
                    <a:pt x="2351" y="88"/>
                  </a:lnTo>
                  <a:lnTo>
                    <a:pt x="2434" y="49"/>
                  </a:lnTo>
                  <a:lnTo>
                    <a:pt x="2540" y="0"/>
                  </a:lnTo>
                </a:path>
              </a:pathLst>
            </a:custGeom>
            <a:noFill/>
            <a:ln w="9525">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30" name="Group 329">
              <a:extLst>
                <a:ext uri="{FF2B5EF4-FFF2-40B4-BE49-F238E27FC236}">
                  <a16:creationId xmlns:a16="http://schemas.microsoft.com/office/drawing/2014/main" id="{EAA181C5-899A-2E12-4427-6DD83BF3C0A7}"/>
                </a:ext>
              </a:extLst>
            </p:cNvPr>
            <p:cNvGrpSpPr/>
            <p:nvPr/>
          </p:nvGrpSpPr>
          <p:grpSpPr>
            <a:xfrm>
              <a:off x="765175" y="4295776"/>
              <a:ext cx="5167313" cy="1236662"/>
              <a:chOff x="765175" y="4295776"/>
              <a:chExt cx="5167313" cy="1236662"/>
            </a:xfrm>
          </p:grpSpPr>
          <p:sp>
            <p:nvSpPr>
              <p:cNvPr id="343" name="Freeform 136">
                <a:extLst>
                  <a:ext uri="{FF2B5EF4-FFF2-40B4-BE49-F238E27FC236}">
                    <a16:creationId xmlns:a16="http://schemas.microsoft.com/office/drawing/2014/main" id="{328E6C0B-EBA0-4DCC-094C-EB76E26D3A79}"/>
                  </a:ext>
                </a:extLst>
              </p:cNvPr>
              <p:cNvSpPr>
                <a:spLocks/>
              </p:cNvSpPr>
              <p:nvPr/>
            </p:nvSpPr>
            <p:spPr bwMode="auto">
              <a:xfrm>
                <a:off x="765175" y="5440363"/>
                <a:ext cx="479425" cy="92075"/>
              </a:xfrm>
              <a:custGeom>
                <a:avLst/>
                <a:gdLst>
                  <a:gd name="T0" fmla="*/ 0 w 1124"/>
                  <a:gd name="T1" fmla="*/ 218 h 218"/>
                  <a:gd name="T2" fmla="*/ 46 w 1124"/>
                  <a:gd name="T3" fmla="*/ 214 h 218"/>
                  <a:gd name="T4" fmla="*/ 92 w 1124"/>
                  <a:gd name="T5" fmla="*/ 210 h 218"/>
                  <a:gd name="T6" fmla="*/ 138 w 1124"/>
                  <a:gd name="T7" fmla="*/ 206 h 218"/>
                  <a:gd name="T8" fmla="*/ 185 w 1124"/>
                  <a:gd name="T9" fmla="*/ 201 h 218"/>
                  <a:gd name="T10" fmla="*/ 231 w 1124"/>
                  <a:gd name="T11" fmla="*/ 195 h 218"/>
                  <a:gd name="T12" fmla="*/ 277 w 1124"/>
                  <a:gd name="T13" fmla="*/ 190 h 218"/>
                  <a:gd name="T14" fmla="*/ 324 w 1124"/>
                  <a:gd name="T15" fmla="*/ 184 h 218"/>
                  <a:gd name="T16" fmla="*/ 370 w 1124"/>
                  <a:gd name="T17" fmla="*/ 177 h 218"/>
                  <a:gd name="T18" fmla="*/ 416 w 1124"/>
                  <a:gd name="T19" fmla="*/ 170 h 218"/>
                  <a:gd name="T20" fmla="*/ 462 w 1124"/>
                  <a:gd name="T21" fmla="*/ 163 h 218"/>
                  <a:gd name="T22" fmla="*/ 508 w 1124"/>
                  <a:gd name="T23" fmla="*/ 155 h 218"/>
                  <a:gd name="T24" fmla="*/ 555 w 1124"/>
                  <a:gd name="T25" fmla="*/ 146 h 218"/>
                  <a:gd name="T26" fmla="*/ 600 w 1124"/>
                  <a:gd name="T27" fmla="*/ 138 h 218"/>
                  <a:gd name="T28" fmla="*/ 646 w 1124"/>
                  <a:gd name="T29" fmla="*/ 128 h 218"/>
                  <a:gd name="T30" fmla="*/ 692 w 1124"/>
                  <a:gd name="T31" fmla="*/ 119 h 218"/>
                  <a:gd name="T32" fmla="*/ 738 w 1124"/>
                  <a:gd name="T33" fmla="*/ 109 h 218"/>
                  <a:gd name="T34" fmla="*/ 783 w 1124"/>
                  <a:gd name="T35" fmla="*/ 98 h 218"/>
                  <a:gd name="T36" fmla="*/ 829 w 1124"/>
                  <a:gd name="T37" fmla="*/ 87 h 218"/>
                  <a:gd name="T38" fmla="*/ 874 w 1124"/>
                  <a:gd name="T39" fmla="*/ 75 h 218"/>
                  <a:gd name="T40" fmla="*/ 919 w 1124"/>
                  <a:gd name="T41" fmla="*/ 63 h 218"/>
                  <a:gd name="T42" fmla="*/ 964 w 1124"/>
                  <a:gd name="T43" fmla="*/ 50 h 218"/>
                  <a:gd name="T44" fmla="*/ 1008 w 1124"/>
                  <a:gd name="T45" fmla="*/ 37 h 218"/>
                  <a:gd name="T46" fmla="*/ 1053 w 1124"/>
                  <a:gd name="T47" fmla="*/ 23 h 218"/>
                  <a:gd name="T48" fmla="*/ 1124 w 1124"/>
                  <a:gd name="T4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4" h="218">
                    <a:moveTo>
                      <a:pt x="0" y="218"/>
                    </a:moveTo>
                    <a:lnTo>
                      <a:pt x="46" y="214"/>
                    </a:lnTo>
                    <a:lnTo>
                      <a:pt x="92" y="210"/>
                    </a:lnTo>
                    <a:lnTo>
                      <a:pt x="138" y="206"/>
                    </a:lnTo>
                    <a:lnTo>
                      <a:pt x="185" y="201"/>
                    </a:lnTo>
                    <a:lnTo>
                      <a:pt x="231" y="195"/>
                    </a:lnTo>
                    <a:lnTo>
                      <a:pt x="277" y="190"/>
                    </a:lnTo>
                    <a:lnTo>
                      <a:pt x="324" y="184"/>
                    </a:lnTo>
                    <a:lnTo>
                      <a:pt x="370" y="177"/>
                    </a:lnTo>
                    <a:lnTo>
                      <a:pt x="416" y="170"/>
                    </a:lnTo>
                    <a:lnTo>
                      <a:pt x="462" y="163"/>
                    </a:lnTo>
                    <a:lnTo>
                      <a:pt x="508" y="155"/>
                    </a:lnTo>
                    <a:lnTo>
                      <a:pt x="555" y="146"/>
                    </a:lnTo>
                    <a:lnTo>
                      <a:pt x="600" y="138"/>
                    </a:lnTo>
                    <a:lnTo>
                      <a:pt x="646" y="128"/>
                    </a:lnTo>
                    <a:lnTo>
                      <a:pt x="692" y="119"/>
                    </a:lnTo>
                    <a:lnTo>
                      <a:pt x="738" y="109"/>
                    </a:lnTo>
                    <a:lnTo>
                      <a:pt x="783" y="98"/>
                    </a:lnTo>
                    <a:lnTo>
                      <a:pt x="829" y="87"/>
                    </a:lnTo>
                    <a:lnTo>
                      <a:pt x="874" y="75"/>
                    </a:lnTo>
                    <a:lnTo>
                      <a:pt x="919" y="63"/>
                    </a:lnTo>
                    <a:lnTo>
                      <a:pt x="964" y="50"/>
                    </a:lnTo>
                    <a:lnTo>
                      <a:pt x="1008" y="37"/>
                    </a:lnTo>
                    <a:lnTo>
                      <a:pt x="1053" y="23"/>
                    </a:lnTo>
                    <a:lnTo>
                      <a:pt x="1124"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 name="Freeform 139">
                <a:extLst>
                  <a:ext uri="{FF2B5EF4-FFF2-40B4-BE49-F238E27FC236}">
                    <a16:creationId xmlns:a16="http://schemas.microsoft.com/office/drawing/2014/main" id="{AA004FAA-4E3D-6868-33F9-6170CD955483}"/>
                  </a:ext>
                </a:extLst>
              </p:cNvPr>
              <p:cNvSpPr>
                <a:spLocks/>
              </p:cNvSpPr>
              <p:nvPr/>
            </p:nvSpPr>
            <p:spPr bwMode="auto">
              <a:xfrm>
                <a:off x="5035550" y="4295776"/>
                <a:ext cx="896938" cy="666750"/>
              </a:xfrm>
              <a:custGeom>
                <a:avLst/>
                <a:gdLst>
                  <a:gd name="T0" fmla="*/ 0 w 2105"/>
                  <a:gd name="T1" fmla="*/ 1567 h 1567"/>
                  <a:gd name="T2" fmla="*/ 54 w 2105"/>
                  <a:gd name="T3" fmla="*/ 1546 h 1567"/>
                  <a:gd name="T4" fmla="*/ 124 w 2105"/>
                  <a:gd name="T5" fmla="*/ 1517 h 1567"/>
                  <a:gd name="T6" fmla="*/ 193 w 2105"/>
                  <a:gd name="T7" fmla="*/ 1488 h 1567"/>
                  <a:gd name="T8" fmla="*/ 262 w 2105"/>
                  <a:gd name="T9" fmla="*/ 1457 h 1567"/>
                  <a:gd name="T10" fmla="*/ 331 w 2105"/>
                  <a:gd name="T11" fmla="*/ 1426 h 1567"/>
                  <a:gd name="T12" fmla="*/ 399 w 2105"/>
                  <a:gd name="T13" fmla="*/ 1393 h 1567"/>
                  <a:gd name="T14" fmla="*/ 467 w 2105"/>
                  <a:gd name="T15" fmla="*/ 1358 h 1567"/>
                  <a:gd name="T16" fmla="*/ 534 w 2105"/>
                  <a:gd name="T17" fmla="*/ 1323 h 1567"/>
                  <a:gd name="T18" fmla="*/ 601 w 2105"/>
                  <a:gd name="T19" fmla="*/ 1286 h 1567"/>
                  <a:gd name="T20" fmla="*/ 667 w 2105"/>
                  <a:gd name="T21" fmla="*/ 1248 h 1567"/>
                  <a:gd name="T22" fmla="*/ 733 w 2105"/>
                  <a:gd name="T23" fmla="*/ 1209 h 1567"/>
                  <a:gd name="T24" fmla="*/ 798 w 2105"/>
                  <a:gd name="T25" fmla="*/ 1169 h 1567"/>
                  <a:gd name="T26" fmla="*/ 862 w 2105"/>
                  <a:gd name="T27" fmla="*/ 1128 h 1567"/>
                  <a:gd name="T28" fmla="*/ 926 w 2105"/>
                  <a:gd name="T29" fmla="*/ 1085 h 1567"/>
                  <a:gd name="T30" fmla="*/ 989 w 2105"/>
                  <a:gd name="T31" fmla="*/ 1042 h 1567"/>
                  <a:gd name="T32" fmla="*/ 1052 w 2105"/>
                  <a:gd name="T33" fmla="*/ 998 h 1567"/>
                  <a:gd name="T34" fmla="*/ 1114 w 2105"/>
                  <a:gd name="T35" fmla="*/ 952 h 1567"/>
                  <a:gd name="T36" fmla="*/ 1175 w 2105"/>
                  <a:gd name="T37" fmla="*/ 906 h 1567"/>
                  <a:gd name="T38" fmla="*/ 1235 w 2105"/>
                  <a:gd name="T39" fmla="*/ 859 h 1567"/>
                  <a:gd name="T40" fmla="*/ 1295 w 2105"/>
                  <a:gd name="T41" fmla="*/ 811 h 1567"/>
                  <a:gd name="T42" fmla="*/ 1355 w 2105"/>
                  <a:gd name="T43" fmla="*/ 762 h 1567"/>
                  <a:gd name="T44" fmla="*/ 1413 w 2105"/>
                  <a:gd name="T45" fmla="*/ 712 h 1567"/>
                  <a:gd name="T46" fmla="*/ 1471 w 2105"/>
                  <a:gd name="T47" fmla="*/ 662 h 1567"/>
                  <a:gd name="T48" fmla="*/ 1528 w 2105"/>
                  <a:gd name="T49" fmla="*/ 610 h 1567"/>
                  <a:gd name="T50" fmla="*/ 1585 w 2105"/>
                  <a:gd name="T51" fmla="*/ 558 h 1567"/>
                  <a:gd name="T52" fmla="*/ 1640 w 2105"/>
                  <a:gd name="T53" fmla="*/ 505 h 1567"/>
                  <a:gd name="T54" fmla="*/ 1695 w 2105"/>
                  <a:gd name="T55" fmla="*/ 452 h 1567"/>
                  <a:gd name="T56" fmla="*/ 1749 w 2105"/>
                  <a:gd name="T57" fmla="*/ 397 h 1567"/>
                  <a:gd name="T58" fmla="*/ 1802 w 2105"/>
                  <a:gd name="T59" fmla="*/ 342 h 1567"/>
                  <a:gd name="T60" fmla="*/ 1855 w 2105"/>
                  <a:gd name="T61" fmla="*/ 287 h 1567"/>
                  <a:gd name="T62" fmla="*/ 1907 w 2105"/>
                  <a:gd name="T63" fmla="*/ 231 h 1567"/>
                  <a:gd name="T64" fmla="*/ 1958 w 2105"/>
                  <a:gd name="T65" fmla="*/ 174 h 1567"/>
                  <a:gd name="T66" fmla="*/ 2008 w 2105"/>
                  <a:gd name="T67" fmla="*/ 117 h 1567"/>
                  <a:gd name="T68" fmla="*/ 2057 w 2105"/>
                  <a:gd name="T69" fmla="*/ 59 h 1567"/>
                  <a:gd name="T70" fmla="*/ 2105 w 2105"/>
                  <a:gd name="T71" fmla="*/ 0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5" h="1567">
                    <a:moveTo>
                      <a:pt x="0" y="1567"/>
                    </a:moveTo>
                    <a:lnTo>
                      <a:pt x="54" y="1546"/>
                    </a:lnTo>
                    <a:lnTo>
                      <a:pt x="124" y="1517"/>
                    </a:lnTo>
                    <a:lnTo>
                      <a:pt x="193" y="1488"/>
                    </a:lnTo>
                    <a:lnTo>
                      <a:pt x="262" y="1457"/>
                    </a:lnTo>
                    <a:lnTo>
                      <a:pt x="331" y="1426"/>
                    </a:lnTo>
                    <a:lnTo>
                      <a:pt x="399" y="1393"/>
                    </a:lnTo>
                    <a:lnTo>
                      <a:pt x="467" y="1358"/>
                    </a:lnTo>
                    <a:lnTo>
                      <a:pt x="534" y="1323"/>
                    </a:lnTo>
                    <a:lnTo>
                      <a:pt x="601" y="1286"/>
                    </a:lnTo>
                    <a:lnTo>
                      <a:pt x="667" y="1248"/>
                    </a:lnTo>
                    <a:lnTo>
                      <a:pt x="733" y="1209"/>
                    </a:lnTo>
                    <a:lnTo>
                      <a:pt x="798" y="1169"/>
                    </a:lnTo>
                    <a:lnTo>
                      <a:pt x="862" y="1128"/>
                    </a:lnTo>
                    <a:lnTo>
                      <a:pt x="926" y="1085"/>
                    </a:lnTo>
                    <a:lnTo>
                      <a:pt x="989" y="1042"/>
                    </a:lnTo>
                    <a:lnTo>
                      <a:pt x="1052" y="998"/>
                    </a:lnTo>
                    <a:lnTo>
                      <a:pt x="1114" y="952"/>
                    </a:lnTo>
                    <a:lnTo>
                      <a:pt x="1175" y="906"/>
                    </a:lnTo>
                    <a:lnTo>
                      <a:pt x="1235" y="859"/>
                    </a:lnTo>
                    <a:lnTo>
                      <a:pt x="1295" y="811"/>
                    </a:lnTo>
                    <a:lnTo>
                      <a:pt x="1355" y="762"/>
                    </a:lnTo>
                    <a:lnTo>
                      <a:pt x="1413" y="712"/>
                    </a:lnTo>
                    <a:lnTo>
                      <a:pt x="1471" y="662"/>
                    </a:lnTo>
                    <a:lnTo>
                      <a:pt x="1528" y="610"/>
                    </a:lnTo>
                    <a:lnTo>
                      <a:pt x="1585" y="558"/>
                    </a:lnTo>
                    <a:lnTo>
                      <a:pt x="1640" y="505"/>
                    </a:lnTo>
                    <a:lnTo>
                      <a:pt x="1695" y="452"/>
                    </a:lnTo>
                    <a:lnTo>
                      <a:pt x="1749" y="397"/>
                    </a:lnTo>
                    <a:lnTo>
                      <a:pt x="1802" y="342"/>
                    </a:lnTo>
                    <a:lnTo>
                      <a:pt x="1855" y="287"/>
                    </a:lnTo>
                    <a:lnTo>
                      <a:pt x="1907" y="231"/>
                    </a:lnTo>
                    <a:lnTo>
                      <a:pt x="1958" y="174"/>
                    </a:lnTo>
                    <a:lnTo>
                      <a:pt x="2008" y="117"/>
                    </a:lnTo>
                    <a:lnTo>
                      <a:pt x="2057" y="59"/>
                    </a:lnTo>
                    <a:lnTo>
                      <a:pt x="2105"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 name="Freeform 141">
                <a:extLst>
                  <a:ext uri="{FF2B5EF4-FFF2-40B4-BE49-F238E27FC236}">
                    <a16:creationId xmlns:a16="http://schemas.microsoft.com/office/drawing/2014/main" id="{71AE9DFC-2BD4-C1C5-D8F8-880AD9BC9185}"/>
                  </a:ext>
                </a:extLst>
              </p:cNvPr>
              <p:cNvSpPr>
                <a:spLocks/>
              </p:cNvSpPr>
              <p:nvPr/>
            </p:nvSpPr>
            <p:spPr bwMode="auto">
              <a:xfrm>
                <a:off x="1493838" y="4675188"/>
                <a:ext cx="3683000" cy="642938"/>
              </a:xfrm>
              <a:custGeom>
                <a:avLst/>
                <a:gdLst>
                  <a:gd name="T0" fmla="*/ 0 w 8635"/>
                  <a:gd name="T1" fmla="*/ 1512 h 1512"/>
                  <a:gd name="T2" fmla="*/ 348 w 8635"/>
                  <a:gd name="T3" fmla="*/ 1196 h 1512"/>
                  <a:gd name="T4" fmla="*/ 730 w 8635"/>
                  <a:gd name="T5" fmla="*/ 918 h 1512"/>
                  <a:gd name="T6" fmla="*/ 1139 w 8635"/>
                  <a:gd name="T7" fmla="*/ 679 h 1512"/>
                  <a:gd name="T8" fmla="*/ 1566 w 8635"/>
                  <a:gd name="T9" fmla="*/ 482 h 1512"/>
                  <a:gd name="T10" fmla="*/ 2082 w 8635"/>
                  <a:gd name="T11" fmla="*/ 283 h 1512"/>
                  <a:gd name="T12" fmla="*/ 2613 w 8635"/>
                  <a:gd name="T13" fmla="*/ 116 h 1512"/>
                  <a:gd name="T14" fmla="*/ 2883 w 8635"/>
                  <a:gd name="T15" fmla="*/ 55 h 1512"/>
                  <a:gd name="T16" fmla="*/ 3154 w 8635"/>
                  <a:gd name="T17" fmla="*/ 15 h 1512"/>
                  <a:gd name="T18" fmla="*/ 3426 w 8635"/>
                  <a:gd name="T19" fmla="*/ 0 h 1512"/>
                  <a:gd name="T20" fmla="*/ 3697 w 8635"/>
                  <a:gd name="T21" fmla="*/ 14 h 1512"/>
                  <a:gd name="T22" fmla="*/ 3894 w 8635"/>
                  <a:gd name="T23" fmla="*/ 61 h 1512"/>
                  <a:gd name="T24" fmla="*/ 4076 w 8635"/>
                  <a:gd name="T25" fmla="*/ 149 h 1512"/>
                  <a:gd name="T26" fmla="*/ 4248 w 8635"/>
                  <a:gd name="T27" fmla="*/ 265 h 1512"/>
                  <a:gd name="T28" fmla="*/ 4415 w 8635"/>
                  <a:gd name="T29" fmla="*/ 399 h 1512"/>
                  <a:gd name="T30" fmla="*/ 4748 w 8635"/>
                  <a:gd name="T31" fmla="*/ 672 h 1512"/>
                  <a:gd name="T32" fmla="*/ 4923 w 8635"/>
                  <a:gd name="T33" fmla="*/ 788 h 1512"/>
                  <a:gd name="T34" fmla="*/ 5111 w 8635"/>
                  <a:gd name="T35" fmla="*/ 875 h 1512"/>
                  <a:gd name="T36" fmla="*/ 5546 w 8635"/>
                  <a:gd name="T37" fmla="*/ 1008 h 1512"/>
                  <a:gd name="T38" fmla="*/ 5993 w 8635"/>
                  <a:gd name="T39" fmla="*/ 1102 h 1512"/>
                  <a:gd name="T40" fmla="*/ 6446 w 8635"/>
                  <a:gd name="T41" fmla="*/ 1147 h 1512"/>
                  <a:gd name="T42" fmla="*/ 6898 w 8635"/>
                  <a:gd name="T43" fmla="*/ 1136 h 1512"/>
                  <a:gd name="T44" fmla="*/ 7353 w 8635"/>
                  <a:gd name="T45" fmla="*/ 1061 h 1512"/>
                  <a:gd name="T46" fmla="*/ 7798 w 8635"/>
                  <a:gd name="T47" fmla="*/ 932 h 1512"/>
                  <a:gd name="T48" fmla="*/ 8228 w 8635"/>
                  <a:gd name="T49" fmla="*/ 754 h 1512"/>
                  <a:gd name="T50" fmla="*/ 8635 w 8635"/>
                  <a:gd name="T51" fmla="*/ 535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35" h="1512">
                    <a:moveTo>
                      <a:pt x="0" y="1512"/>
                    </a:moveTo>
                    <a:lnTo>
                      <a:pt x="348" y="1196"/>
                    </a:lnTo>
                    <a:lnTo>
                      <a:pt x="730" y="918"/>
                    </a:lnTo>
                    <a:lnTo>
                      <a:pt x="1139" y="679"/>
                    </a:lnTo>
                    <a:lnTo>
                      <a:pt x="1566" y="482"/>
                    </a:lnTo>
                    <a:lnTo>
                      <a:pt x="2082" y="283"/>
                    </a:lnTo>
                    <a:lnTo>
                      <a:pt x="2613" y="116"/>
                    </a:lnTo>
                    <a:lnTo>
                      <a:pt x="2883" y="55"/>
                    </a:lnTo>
                    <a:lnTo>
                      <a:pt x="3154" y="15"/>
                    </a:lnTo>
                    <a:lnTo>
                      <a:pt x="3426" y="0"/>
                    </a:lnTo>
                    <a:lnTo>
                      <a:pt x="3697" y="14"/>
                    </a:lnTo>
                    <a:lnTo>
                      <a:pt x="3894" y="61"/>
                    </a:lnTo>
                    <a:lnTo>
                      <a:pt x="4076" y="149"/>
                    </a:lnTo>
                    <a:lnTo>
                      <a:pt x="4248" y="265"/>
                    </a:lnTo>
                    <a:lnTo>
                      <a:pt x="4415" y="399"/>
                    </a:lnTo>
                    <a:lnTo>
                      <a:pt x="4748" y="672"/>
                    </a:lnTo>
                    <a:lnTo>
                      <a:pt x="4923" y="788"/>
                    </a:lnTo>
                    <a:lnTo>
                      <a:pt x="5111" y="875"/>
                    </a:lnTo>
                    <a:lnTo>
                      <a:pt x="5546" y="1008"/>
                    </a:lnTo>
                    <a:lnTo>
                      <a:pt x="5993" y="1102"/>
                    </a:lnTo>
                    <a:lnTo>
                      <a:pt x="6446" y="1147"/>
                    </a:lnTo>
                    <a:lnTo>
                      <a:pt x="6898" y="1136"/>
                    </a:lnTo>
                    <a:lnTo>
                      <a:pt x="7353" y="1061"/>
                    </a:lnTo>
                    <a:lnTo>
                      <a:pt x="7798" y="932"/>
                    </a:lnTo>
                    <a:lnTo>
                      <a:pt x="8228" y="754"/>
                    </a:lnTo>
                    <a:lnTo>
                      <a:pt x="8635" y="535"/>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 name="Freeform: Shape 345">
                <a:extLst>
                  <a:ext uri="{FF2B5EF4-FFF2-40B4-BE49-F238E27FC236}">
                    <a16:creationId xmlns:a16="http://schemas.microsoft.com/office/drawing/2014/main" id="{7CEB631C-18E3-8B65-6F61-55A620537063}"/>
                  </a:ext>
                </a:extLst>
              </p:cNvPr>
              <p:cNvSpPr/>
              <p:nvPr/>
            </p:nvSpPr>
            <p:spPr>
              <a:xfrm>
                <a:off x="1250989" y="5323715"/>
                <a:ext cx="237170" cy="112196"/>
              </a:xfrm>
              <a:custGeom>
                <a:avLst/>
                <a:gdLst>
                  <a:gd name="connsiteX0" fmla="*/ 0 w 237170"/>
                  <a:gd name="connsiteY0" fmla="*/ 112196 h 112196"/>
                  <a:gd name="connsiteX1" fmla="*/ 123416 w 237170"/>
                  <a:gd name="connsiteY1" fmla="*/ 67318 h 112196"/>
                  <a:gd name="connsiteX2" fmla="*/ 221588 w 237170"/>
                  <a:gd name="connsiteY2" fmla="*/ 14025 h 112196"/>
                  <a:gd name="connsiteX3" fmla="*/ 235612 w 237170"/>
                  <a:gd name="connsiteY3" fmla="*/ 0 h 112196"/>
                </a:gdLst>
                <a:ahLst/>
                <a:cxnLst>
                  <a:cxn ang="0">
                    <a:pos x="connsiteX0" y="connsiteY0"/>
                  </a:cxn>
                  <a:cxn ang="0">
                    <a:pos x="connsiteX1" y="connsiteY1"/>
                  </a:cxn>
                  <a:cxn ang="0">
                    <a:pos x="connsiteX2" y="connsiteY2"/>
                  </a:cxn>
                  <a:cxn ang="0">
                    <a:pos x="connsiteX3" y="connsiteY3"/>
                  </a:cxn>
                </a:cxnLst>
                <a:rect l="l" t="t" r="r" b="b"/>
                <a:pathLst>
                  <a:path w="237170" h="112196">
                    <a:moveTo>
                      <a:pt x="0" y="112196"/>
                    </a:moveTo>
                    <a:cubicBezTo>
                      <a:pt x="43242" y="97938"/>
                      <a:pt x="86485" y="83680"/>
                      <a:pt x="123416" y="67318"/>
                    </a:cubicBezTo>
                    <a:cubicBezTo>
                      <a:pt x="160347" y="50956"/>
                      <a:pt x="202889" y="25245"/>
                      <a:pt x="221588" y="14025"/>
                    </a:cubicBezTo>
                    <a:cubicBezTo>
                      <a:pt x="240287" y="2805"/>
                      <a:pt x="237949" y="1402"/>
                      <a:pt x="235612" y="0"/>
                    </a:cubicBezTo>
                  </a:path>
                </a:pathLst>
              </a:custGeom>
              <a:noFill/>
              <a:ln w="158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1" name="Line 108">
              <a:extLst>
                <a:ext uri="{FF2B5EF4-FFF2-40B4-BE49-F238E27FC236}">
                  <a16:creationId xmlns:a16="http://schemas.microsoft.com/office/drawing/2014/main" id="{186D7C1D-C55F-C4FA-3A5D-1F5DC7701B91}"/>
                </a:ext>
              </a:extLst>
            </p:cNvPr>
            <p:cNvSpPr>
              <a:spLocks noChangeShapeType="1"/>
            </p:cNvSpPr>
            <p:nvPr/>
          </p:nvSpPr>
          <p:spPr bwMode="auto">
            <a:xfrm>
              <a:off x="2868613" y="5503863"/>
              <a:ext cx="54133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 name="Line 109">
              <a:extLst>
                <a:ext uri="{FF2B5EF4-FFF2-40B4-BE49-F238E27FC236}">
                  <a16:creationId xmlns:a16="http://schemas.microsoft.com/office/drawing/2014/main" id="{10184B22-37D7-2D24-2F68-CAFA618FC52A}"/>
                </a:ext>
              </a:extLst>
            </p:cNvPr>
            <p:cNvSpPr>
              <a:spLocks noChangeShapeType="1"/>
            </p:cNvSpPr>
            <p:nvPr/>
          </p:nvSpPr>
          <p:spPr bwMode="auto">
            <a:xfrm>
              <a:off x="3409950" y="5503863"/>
              <a:ext cx="542925" cy="4302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 name="Line 110">
              <a:extLst>
                <a:ext uri="{FF2B5EF4-FFF2-40B4-BE49-F238E27FC236}">
                  <a16:creationId xmlns:a16="http://schemas.microsoft.com/office/drawing/2014/main" id="{6055B15A-8C13-507B-E80F-EF1E09073534}"/>
                </a:ext>
              </a:extLst>
            </p:cNvPr>
            <p:cNvSpPr>
              <a:spLocks noChangeShapeType="1"/>
            </p:cNvSpPr>
            <p:nvPr/>
          </p:nvSpPr>
          <p:spPr bwMode="auto">
            <a:xfrm>
              <a:off x="3952875" y="5934076"/>
              <a:ext cx="541338"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 name="Line 111">
              <a:extLst>
                <a:ext uri="{FF2B5EF4-FFF2-40B4-BE49-F238E27FC236}">
                  <a16:creationId xmlns:a16="http://schemas.microsoft.com/office/drawing/2014/main" id="{DB37394F-A418-AC2B-C94E-71B24166C73B}"/>
                </a:ext>
              </a:extLst>
            </p:cNvPr>
            <p:cNvSpPr>
              <a:spLocks noChangeShapeType="1"/>
            </p:cNvSpPr>
            <p:nvPr/>
          </p:nvSpPr>
          <p:spPr bwMode="auto">
            <a:xfrm flipV="1">
              <a:off x="4494213" y="5862638"/>
              <a:ext cx="541338" cy="1095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 name="Line 127">
              <a:extLst>
                <a:ext uri="{FF2B5EF4-FFF2-40B4-BE49-F238E27FC236}">
                  <a16:creationId xmlns:a16="http://schemas.microsoft.com/office/drawing/2014/main" id="{A81164FF-11DC-9C51-36A9-F4EADC50D4D5}"/>
                </a:ext>
              </a:extLst>
            </p:cNvPr>
            <p:cNvSpPr>
              <a:spLocks noChangeShapeType="1"/>
            </p:cNvSpPr>
            <p:nvPr/>
          </p:nvSpPr>
          <p:spPr bwMode="auto">
            <a:xfrm flipH="1">
              <a:off x="2327275" y="5503863"/>
              <a:ext cx="541338" cy="1778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 name="Line 131">
              <a:extLst>
                <a:ext uri="{FF2B5EF4-FFF2-40B4-BE49-F238E27FC236}">
                  <a16:creationId xmlns:a16="http://schemas.microsoft.com/office/drawing/2014/main" id="{7BBBEA92-5BA6-56ED-0337-B84F9A5496FD}"/>
                </a:ext>
              </a:extLst>
            </p:cNvPr>
            <p:cNvSpPr>
              <a:spLocks noChangeShapeType="1"/>
            </p:cNvSpPr>
            <p:nvPr/>
          </p:nvSpPr>
          <p:spPr bwMode="auto">
            <a:xfrm flipH="1">
              <a:off x="1785938" y="5681663"/>
              <a:ext cx="541338" cy="3460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 name="Line 132">
              <a:extLst>
                <a:ext uri="{FF2B5EF4-FFF2-40B4-BE49-F238E27FC236}">
                  <a16:creationId xmlns:a16="http://schemas.microsoft.com/office/drawing/2014/main" id="{B73B463E-181C-86DB-0415-F80AB3FA4224}"/>
                </a:ext>
              </a:extLst>
            </p:cNvPr>
            <p:cNvSpPr>
              <a:spLocks noChangeShapeType="1"/>
            </p:cNvSpPr>
            <p:nvPr/>
          </p:nvSpPr>
          <p:spPr bwMode="auto">
            <a:xfrm flipH="1">
              <a:off x="1244600" y="6026151"/>
              <a:ext cx="541338" cy="3746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338" name="Straight Connector 337">
              <a:extLst>
                <a:ext uri="{FF2B5EF4-FFF2-40B4-BE49-F238E27FC236}">
                  <a16:creationId xmlns:a16="http://schemas.microsoft.com/office/drawing/2014/main" id="{C55B7794-96FC-F064-3AB4-D4CAFDEDBF83}"/>
                </a:ext>
              </a:extLst>
            </p:cNvPr>
            <p:cNvCxnSpPr/>
            <p:nvPr/>
          </p:nvCxnSpPr>
          <p:spPr>
            <a:xfrm>
              <a:off x="2328979" y="4726415"/>
              <a:ext cx="0" cy="1071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200E7EAD-799E-E2BE-02FE-1CA4C8F31F68}"/>
                </a:ext>
              </a:extLst>
            </p:cNvPr>
            <p:cNvCxnSpPr/>
            <p:nvPr/>
          </p:nvCxnSpPr>
          <p:spPr>
            <a:xfrm>
              <a:off x="2867819" y="4538108"/>
              <a:ext cx="0" cy="14630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36B550F3-2F26-7D59-ECDB-24A22899D382}"/>
                </a:ext>
              </a:extLst>
            </p:cNvPr>
            <p:cNvCxnSpPr/>
            <p:nvPr/>
          </p:nvCxnSpPr>
          <p:spPr>
            <a:xfrm>
              <a:off x="3409965" y="4540611"/>
              <a:ext cx="0" cy="3200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208EA5F1-96B2-8F7C-2D76-A4BDCC50B0A6}"/>
                </a:ext>
              </a:extLst>
            </p:cNvPr>
            <p:cNvCxnSpPr/>
            <p:nvPr/>
          </p:nvCxnSpPr>
          <p:spPr>
            <a:xfrm>
              <a:off x="3952081" y="5007689"/>
              <a:ext cx="0" cy="1188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53F1F346-6755-2C93-6961-E164447EBF97}"/>
                </a:ext>
              </a:extLst>
            </p:cNvPr>
            <p:cNvCxnSpPr/>
            <p:nvPr/>
          </p:nvCxnSpPr>
          <p:spPr>
            <a:xfrm>
              <a:off x="4495917" y="5105010"/>
              <a:ext cx="0" cy="6400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06466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1EF29-16A1-90B2-B204-FD0C12B9A874}"/>
            </a:ext>
          </a:extLst>
        </p:cNvPr>
        <p:cNvGrpSpPr/>
        <p:nvPr/>
      </p:nvGrpSpPr>
      <p:grpSpPr>
        <a:xfrm>
          <a:off x="0" y="0"/>
          <a:ext cx="0" cy="0"/>
          <a:chOff x="0" y="0"/>
          <a:chExt cx="0" cy="0"/>
        </a:xfrm>
      </p:grpSpPr>
      <p:sp>
        <p:nvSpPr>
          <p:cNvPr id="435" name="Freeform: Shape 434">
            <a:extLst>
              <a:ext uri="{FF2B5EF4-FFF2-40B4-BE49-F238E27FC236}">
                <a16:creationId xmlns:a16="http://schemas.microsoft.com/office/drawing/2014/main" id="{7FB7848F-B5CF-4FEC-AFF7-C5B6F3384772}"/>
              </a:ext>
            </a:extLst>
          </p:cNvPr>
          <p:cNvSpPr>
            <a:spLocks noChangeAspect="1"/>
          </p:cNvSpPr>
          <p:nvPr/>
        </p:nvSpPr>
        <p:spPr>
          <a:xfrm>
            <a:off x="6971495" y="4369601"/>
            <a:ext cx="2971800" cy="1122267"/>
          </a:xfrm>
          <a:custGeom>
            <a:avLst/>
            <a:gdLst>
              <a:gd name="connsiteX0" fmla="*/ 0 w 3784846"/>
              <a:gd name="connsiteY0" fmla="*/ 932155 h 1429304"/>
              <a:gd name="connsiteX1" fmla="*/ 159798 w 3784846"/>
              <a:gd name="connsiteY1" fmla="*/ 867052 h 1429304"/>
              <a:gd name="connsiteX2" fmla="*/ 331433 w 3784846"/>
              <a:gd name="connsiteY2" fmla="*/ 751642 h 1429304"/>
              <a:gd name="connsiteX3" fmla="*/ 446842 w 3784846"/>
              <a:gd name="connsiteY3" fmla="*/ 633273 h 1429304"/>
              <a:gd name="connsiteX4" fmla="*/ 591844 w 3784846"/>
              <a:gd name="connsiteY4" fmla="*/ 520823 h 1429304"/>
              <a:gd name="connsiteX5" fmla="*/ 796031 w 3784846"/>
              <a:gd name="connsiteY5" fmla="*/ 384699 h 1429304"/>
              <a:gd name="connsiteX6" fmla="*/ 899604 w 3784846"/>
              <a:gd name="connsiteY6" fmla="*/ 304800 h 1429304"/>
              <a:gd name="connsiteX7" fmla="*/ 1094912 w 3784846"/>
              <a:gd name="connsiteY7" fmla="*/ 210104 h 1429304"/>
              <a:gd name="connsiteX8" fmla="*/ 1334609 w 3784846"/>
              <a:gd name="connsiteY8" fmla="*/ 115409 h 1429304"/>
              <a:gd name="connsiteX9" fmla="*/ 1630532 w 3784846"/>
              <a:gd name="connsiteY9" fmla="*/ 35510 h 1429304"/>
              <a:gd name="connsiteX10" fmla="*/ 1858392 w 3784846"/>
              <a:gd name="connsiteY10" fmla="*/ 0 h 1429304"/>
              <a:gd name="connsiteX11" fmla="*/ 2080334 w 3784846"/>
              <a:gd name="connsiteY11" fmla="*/ 17755 h 1429304"/>
              <a:gd name="connsiteX12" fmla="*/ 2195743 w 3784846"/>
              <a:gd name="connsiteY12" fmla="*/ 41429 h 1429304"/>
              <a:gd name="connsiteX13" fmla="*/ 2358501 w 3784846"/>
              <a:gd name="connsiteY13" fmla="*/ 153879 h 1429304"/>
              <a:gd name="connsiteX14" fmla="*/ 2536054 w 3784846"/>
              <a:gd name="connsiteY14" fmla="*/ 334392 h 1429304"/>
              <a:gd name="connsiteX15" fmla="*/ 2627790 w 3784846"/>
              <a:gd name="connsiteY15" fmla="*/ 440924 h 1429304"/>
              <a:gd name="connsiteX16" fmla="*/ 2710648 w 3784846"/>
              <a:gd name="connsiteY16" fmla="*/ 508986 h 1429304"/>
              <a:gd name="connsiteX17" fmla="*/ 2814221 w 3784846"/>
              <a:gd name="connsiteY17" fmla="*/ 556334 h 1429304"/>
              <a:gd name="connsiteX18" fmla="*/ 2917794 w 3784846"/>
              <a:gd name="connsiteY18" fmla="*/ 585926 h 1429304"/>
              <a:gd name="connsiteX19" fmla="*/ 3053918 w 3784846"/>
              <a:gd name="connsiteY19" fmla="*/ 606640 h 1429304"/>
              <a:gd name="connsiteX20" fmla="*/ 3198920 w 3784846"/>
              <a:gd name="connsiteY20" fmla="*/ 600722 h 1429304"/>
              <a:gd name="connsiteX21" fmla="*/ 3346881 w 3784846"/>
              <a:gd name="connsiteY21" fmla="*/ 582967 h 1429304"/>
              <a:gd name="connsiteX22" fmla="*/ 3491883 w 3784846"/>
              <a:gd name="connsiteY22" fmla="*/ 550415 h 1429304"/>
              <a:gd name="connsiteX23" fmla="*/ 3633926 w 3784846"/>
              <a:gd name="connsiteY23" fmla="*/ 506027 h 1429304"/>
              <a:gd name="connsiteX24" fmla="*/ 3784846 w 3784846"/>
              <a:gd name="connsiteY24" fmla="*/ 467557 h 1429304"/>
              <a:gd name="connsiteX25" fmla="*/ 3491883 w 3784846"/>
              <a:gd name="connsiteY25" fmla="*/ 754601 h 1429304"/>
              <a:gd name="connsiteX26" fmla="*/ 1674920 w 3784846"/>
              <a:gd name="connsiteY26" fmla="*/ 1429304 h 1429304"/>
              <a:gd name="connsiteX27" fmla="*/ 91736 w 3784846"/>
              <a:gd name="connsiteY27" fmla="*/ 1130423 h 1429304"/>
              <a:gd name="connsiteX28" fmla="*/ 0 w 3784846"/>
              <a:gd name="connsiteY28" fmla="*/ 932155 h 142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784846" h="1429304">
                <a:moveTo>
                  <a:pt x="0" y="932155"/>
                </a:moveTo>
                <a:lnTo>
                  <a:pt x="159798" y="867052"/>
                </a:lnTo>
                <a:lnTo>
                  <a:pt x="331433" y="751642"/>
                </a:lnTo>
                <a:lnTo>
                  <a:pt x="446842" y="633273"/>
                </a:lnTo>
                <a:lnTo>
                  <a:pt x="591844" y="520823"/>
                </a:lnTo>
                <a:lnTo>
                  <a:pt x="796031" y="384699"/>
                </a:lnTo>
                <a:lnTo>
                  <a:pt x="899604" y="304800"/>
                </a:lnTo>
                <a:lnTo>
                  <a:pt x="1094912" y="210104"/>
                </a:lnTo>
                <a:lnTo>
                  <a:pt x="1334609" y="115409"/>
                </a:lnTo>
                <a:lnTo>
                  <a:pt x="1630532" y="35510"/>
                </a:lnTo>
                <a:lnTo>
                  <a:pt x="1858392" y="0"/>
                </a:lnTo>
                <a:lnTo>
                  <a:pt x="2080334" y="17755"/>
                </a:lnTo>
                <a:lnTo>
                  <a:pt x="2195743" y="41429"/>
                </a:lnTo>
                <a:lnTo>
                  <a:pt x="2358501" y="153879"/>
                </a:lnTo>
                <a:lnTo>
                  <a:pt x="2536054" y="334392"/>
                </a:lnTo>
                <a:lnTo>
                  <a:pt x="2627790" y="440924"/>
                </a:lnTo>
                <a:lnTo>
                  <a:pt x="2710648" y="508986"/>
                </a:lnTo>
                <a:lnTo>
                  <a:pt x="2814221" y="556334"/>
                </a:lnTo>
                <a:lnTo>
                  <a:pt x="2917794" y="585926"/>
                </a:lnTo>
                <a:lnTo>
                  <a:pt x="3053918" y="606640"/>
                </a:lnTo>
                <a:lnTo>
                  <a:pt x="3198920" y="600722"/>
                </a:lnTo>
                <a:lnTo>
                  <a:pt x="3346881" y="582967"/>
                </a:lnTo>
                <a:lnTo>
                  <a:pt x="3491883" y="550415"/>
                </a:lnTo>
                <a:lnTo>
                  <a:pt x="3633926" y="506027"/>
                </a:lnTo>
                <a:lnTo>
                  <a:pt x="3784846" y="467557"/>
                </a:lnTo>
                <a:lnTo>
                  <a:pt x="3491883" y="754601"/>
                </a:lnTo>
                <a:lnTo>
                  <a:pt x="1674920" y="1429304"/>
                </a:lnTo>
                <a:lnTo>
                  <a:pt x="91736" y="1130423"/>
                </a:lnTo>
                <a:lnTo>
                  <a:pt x="0" y="932155"/>
                </a:lnTo>
                <a:close/>
              </a:path>
            </a:pathLst>
          </a:cu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759063-04DC-DC16-D733-CD41BA5A850C}"/>
              </a:ext>
            </a:extLst>
          </p:cNvPr>
          <p:cNvSpPr>
            <a:spLocks noGrp="1"/>
          </p:cNvSpPr>
          <p:nvPr>
            <p:ph type="title"/>
          </p:nvPr>
        </p:nvSpPr>
        <p:spPr/>
        <p:txBody>
          <a:bodyPr/>
          <a:lstStyle/>
          <a:p>
            <a:r>
              <a:rPr lang="en-US" dirty="0"/>
              <a:t>I. Reliction &amp; Erosion</a:t>
            </a:r>
          </a:p>
        </p:txBody>
      </p:sp>
      <p:sp>
        <p:nvSpPr>
          <p:cNvPr id="40" name="Content Placeholder 39">
            <a:extLst>
              <a:ext uri="{FF2B5EF4-FFF2-40B4-BE49-F238E27FC236}">
                <a16:creationId xmlns:a16="http://schemas.microsoft.com/office/drawing/2014/main" id="{B463CBA4-A86C-55DF-C11A-CA820FC027FC}"/>
              </a:ext>
            </a:extLst>
          </p:cNvPr>
          <p:cNvSpPr>
            <a:spLocks noGrp="1"/>
          </p:cNvSpPr>
          <p:nvPr>
            <p:ph idx="1"/>
          </p:nvPr>
        </p:nvSpPr>
        <p:spPr/>
        <p:txBody>
          <a:bodyPr/>
          <a:lstStyle/>
          <a:p>
            <a:r>
              <a:rPr lang="en-US" dirty="0"/>
              <a:t>2. Erosion</a:t>
            </a:r>
          </a:p>
          <a:p>
            <a:pPr lvl="1"/>
            <a:r>
              <a:rPr lang="en-US" dirty="0"/>
              <a:t>b. Example Two</a:t>
            </a:r>
          </a:p>
          <a:p>
            <a:pPr lvl="2"/>
            <a:r>
              <a:rPr lang="en-US" dirty="0"/>
              <a:t>Over a 21 year period river flow erodes the bank causing shore to move.</a:t>
            </a:r>
          </a:p>
          <a:p>
            <a:pPr lvl="2"/>
            <a:r>
              <a:rPr lang="en-US" dirty="0"/>
              <a:t>Shore is stable for a few years after which sedimentation begins to accumulate and continues up through today.</a:t>
            </a:r>
          </a:p>
          <a:p>
            <a:pPr lvl="2"/>
            <a:r>
              <a:rPr lang="en-US" dirty="0"/>
              <a:t>Depending on jurisdiction....</a:t>
            </a:r>
          </a:p>
          <a:p>
            <a:pPr lvl="3"/>
            <a:r>
              <a:rPr lang="en-US" dirty="0"/>
              <a:t>Alluvium is apportioned to the parcels with frontage on the eroded bank.</a:t>
            </a:r>
          </a:p>
        </p:txBody>
      </p:sp>
      <p:grpSp>
        <p:nvGrpSpPr>
          <p:cNvPr id="3" name="Group 2">
            <a:extLst>
              <a:ext uri="{FF2B5EF4-FFF2-40B4-BE49-F238E27FC236}">
                <a16:creationId xmlns:a16="http://schemas.microsoft.com/office/drawing/2014/main" id="{DB29E512-50F2-2549-BFD0-9EA49094EB96}"/>
              </a:ext>
            </a:extLst>
          </p:cNvPr>
          <p:cNvGrpSpPr>
            <a:grpSpLocks noChangeAspect="1"/>
          </p:cNvGrpSpPr>
          <p:nvPr/>
        </p:nvGrpSpPr>
        <p:grpSpPr>
          <a:xfrm>
            <a:off x="1490977" y="3892892"/>
            <a:ext cx="4114800" cy="2817785"/>
            <a:chOff x="121443" y="2380"/>
            <a:chExt cx="5167313" cy="3538538"/>
          </a:xfrm>
        </p:grpSpPr>
        <p:grpSp>
          <p:nvGrpSpPr>
            <p:cNvPr id="4" name="Group 3">
              <a:extLst>
                <a:ext uri="{FF2B5EF4-FFF2-40B4-BE49-F238E27FC236}">
                  <a16:creationId xmlns:a16="http://schemas.microsoft.com/office/drawing/2014/main" id="{44D15613-6EAA-CDC6-A2B3-4D4A3A930066}"/>
                </a:ext>
              </a:extLst>
            </p:cNvPr>
            <p:cNvGrpSpPr/>
            <p:nvPr/>
          </p:nvGrpSpPr>
          <p:grpSpPr>
            <a:xfrm>
              <a:off x="581818" y="635792"/>
              <a:ext cx="3810001" cy="2905126"/>
              <a:chOff x="2139950" y="1387475"/>
              <a:chExt cx="3810001" cy="2905126"/>
            </a:xfrm>
          </p:grpSpPr>
          <p:grpSp>
            <p:nvGrpSpPr>
              <p:cNvPr id="12" name="Group 11">
                <a:extLst>
                  <a:ext uri="{FF2B5EF4-FFF2-40B4-BE49-F238E27FC236}">
                    <a16:creationId xmlns:a16="http://schemas.microsoft.com/office/drawing/2014/main" id="{736AAD4D-203D-680C-6577-2462F34CFBD9}"/>
                  </a:ext>
                </a:extLst>
              </p:cNvPr>
              <p:cNvGrpSpPr/>
              <p:nvPr/>
            </p:nvGrpSpPr>
            <p:grpSpPr>
              <a:xfrm>
                <a:off x="2159000" y="1387475"/>
                <a:ext cx="3790951" cy="2905126"/>
                <a:chOff x="2159000" y="1387475"/>
                <a:chExt cx="3790951" cy="2905126"/>
              </a:xfrm>
            </p:grpSpPr>
            <p:sp>
              <p:nvSpPr>
                <p:cNvPr id="32" name="Freeform 36">
                  <a:extLst>
                    <a:ext uri="{FF2B5EF4-FFF2-40B4-BE49-F238E27FC236}">
                      <a16:creationId xmlns:a16="http://schemas.microsoft.com/office/drawing/2014/main" id="{2BE37028-53FA-8915-0C2B-5222A7E9AA4E}"/>
                    </a:ext>
                  </a:extLst>
                </p:cNvPr>
                <p:cNvSpPr>
                  <a:spLocks/>
                </p:cNvSpPr>
                <p:nvPr/>
              </p:nvSpPr>
              <p:spPr bwMode="auto">
                <a:xfrm>
                  <a:off x="2700338" y="2559050"/>
                  <a:ext cx="541338" cy="1495425"/>
                </a:xfrm>
                <a:custGeom>
                  <a:avLst/>
                  <a:gdLst>
                    <a:gd name="T0" fmla="*/ 0 w 341"/>
                    <a:gd name="T1" fmla="*/ 217 h 942"/>
                    <a:gd name="T2" fmla="*/ 0 w 341"/>
                    <a:gd name="T3" fmla="*/ 942 h 942"/>
                    <a:gd name="T4" fmla="*/ 341 w 341"/>
                    <a:gd name="T5" fmla="*/ 791 h 942"/>
                    <a:gd name="T6" fmla="*/ 341 w 341"/>
                    <a:gd name="T7" fmla="*/ 0 h 942"/>
                    <a:gd name="T8" fmla="*/ 341 w 341"/>
                    <a:gd name="T9" fmla="*/ 0 h 942"/>
                    <a:gd name="T10" fmla="*/ 0 w 341"/>
                    <a:gd name="T11" fmla="*/ 217 h 942"/>
                  </a:gdLst>
                  <a:ahLst/>
                  <a:cxnLst>
                    <a:cxn ang="0">
                      <a:pos x="T0" y="T1"/>
                    </a:cxn>
                    <a:cxn ang="0">
                      <a:pos x="T2" y="T3"/>
                    </a:cxn>
                    <a:cxn ang="0">
                      <a:pos x="T4" y="T5"/>
                    </a:cxn>
                    <a:cxn ang="0">
                      <a:pos x="T6" y="T7"/>
                    </a:cxn>
                    <a:cxn ang="0">
                      <a:pos x="T8" y="T9"/>
                    </a:cxn>
                    <a:cxn ang="0">
                      <a:pos x="T10" y="T11"/>
                    </a:cxn>
                  </a:cxnLst>
                  <a:rect l="0" t="0" r="r" b="b"/>
                  <a:pathLst>
                    <a:path w="341" h="942">
                      <a:moveTo>
                        <a:pt x="0" y="217"/>
                      </a:moveTo>
                      <a:lnTo>
                        <a:pt x="0" y="942"/>
                      </a:lnTo>
                      <a:lnTo>
                        <a:pt x="341" y="791"/>
                      </a:lnTo>
                      <a:lnTo>
                        <a:pt x="341" y="0"/>
                      </a:lnTo>
                      <a:lnTo>
                        <a:pt x="341" y="0"/>
                      </a:lnTo>
                      <a:lnTo>
                        <a:pt x="0" y="217"/>
                      </a:lnTo>
                      <a:close/>
                    </a:path>
                  </a:pathLst>
                </a:custGeom>
                <a:solidFill>
                  <a:srgbClr val="6CB41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37">
                  <a:extLst>
                    <a:ext uri="{FF2B5EF4-FFF2-40B4-BE49-F238E27FC236}">
                      <a16:creationId xmlns:a16="http://schemas.microsoft.com/office/drawing/2014/main" id="{28B9EB01-622E-FE5E-5C9F-601E843D3F07}"/>
                    </a:ext>
                  </a:extLst>
                </p:cNvPr>
                <p:cNvSpPr>
                  <a:spLocks/>
                </p:cNvSpPr>
                <p:nvPr/>
              </p:nvSpPr>
              <p:spPr bwMode="auto">
                <a:xfrm>
                  <a:off x="3783013" y="1387475"/>
                  <a:ext cx="541338" cy="993775"/>
                </a:xfrm>
                <a:custGeom>
                  <a:avLst/>
                  <a:gdLst>
                    <a:gd name="T0" fmla="*/ 341 w 341"/>
                    <a:gd name="T1" fmla="*/ 626 h 626"/>
                    <a:gd name="T2" fmla="*/ 341 w 341"/>
                    <a:gd name="T3" fmla="*/ 19 h 626"/>
                    <a:gd name="T4" fmla="*/ 330 w 341"/>
                    <a:gd name="T5" fmla="*/ 15 h 626"/>
                    <a:gd name="T6" fmla="*/ 312 w 341"/>
                    <a:gd name="T7" fmla="*/ 11 h 626"/>
                    <a:gd name="T8" fmla="*/ 294 w 341"/>
                    <a:gd name="T9" fmla="*/ 8 h 626"/>
                    <a:gd name="T10" fmla="*/ 270 w 341"/>
                    <a:gd name="T11" fmla="*/ 5 h 626"/>
                    <a:gd name="T12" fmla="*/ 246 w 341"/>
                    <a:gd name="T13" fmla="*/ 3 h 626"/>
                    <a:gd name="T14" fmla="*/ 222 w 341"/>
                    <a:gd name="T15" fmla="*/ 1 h 626"/>
                    <a:gd name="T16" fmla="*/ 198 w 341"/>
                    <a:gd name="T17" fmla="*/ 0 h 626"/>
                    <a:gd name="T18" fmla="*/ 174 w 341"/>
                    <a:gd name="T19" fmla="*/ 1 h 626"/>
                    <a:gd name="T20" fmla="*/ 149 w 341"/>
                    <a:gd name="T21" fmla="*/ 1 h 626"/>
                    <a:gd name="T22" fmla="*/ 125 w 341"/>
                    <a:gd name="T23" fmla="*/ 3 h 626"/>
                    <a:gd name="T24" fmla="*/ 101 w 341"/>
                    <a:gd name="T25" fmla="*/ 5 h 626"/>
                    <a:gd name="T26" fmla="*/ 77 w 341"/>
                    <a:gd name="T27" fmla="*/ 7 h 626"/>
                    <a:gd name="T28" fmla="*/ 53 w 341"/>
                    <a:gd name="T29" fmla="*/ 11 h 626"/>
                    <a:gd name="T30" fmla="*/ 29 w 341"/>
                    <a:gd name="T31" fmla="*/ 14 h 626"/>
                    <a:gd name="T32" fmla="*/ 5 w 341"/>
                    <a:gd name="T33" fmla="*/ 19 h 626"/>
                    <a:gd name="T34" fmla="*/ 0 w 341"/>
                    <a:gd name="T35" fmla="*/ 20 h 626"/>
                    <a:gd name="T36" fmla="*/ 0 w 341"/>
                    <a:gd name="T37" fmla="*/ 626 h 626"/>
                    <a:gd name="T38" fmla="*/ 341 w 341"/>
                    <a:gd name="T39" fmla="*/ 62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626">
                      <a:moveTo>
                        <a:pt x="341" y="626"/>
                      </a:moveTo>
                      <a:lnTo>
                        <a:pt x="341" y="19"/>
                      </a:lnTo>
                      <a:lnTo>
                        <a:pt x="330" y="15"/>
                      </a:lnTo>
                      <a:lnTo>
                        <a:pt x="312" y="11"/>
                      </a:lnTo>
                      <a:lnTo>
                        <a:pt x="294" y="8"/>
                      </a:lnTo>
                      <a:lnTo>
                        <a:pt x="270" y="5"/>
                      </a:lnTo>
                      <a:lnTo>
                        <a:pt x="246" y="3"/>
                      </a:lnTo>
                      <a:lnTo>
                        <a:pt x="222" y="1"/>
                      </a:lnTo>
                      <a:lnTo>
                        <a:pt x="198" y="0"/>
                      </a:lnTo>
                      <a:lnTo>
                        <a:pt x="174" y="1"/>
                      </a:lnTo>
                      <a:lnTo>
                        <a:pt x="149" y="1"/>
                      </a:lnTo>
                      <a:lnTo>
                        <a:pt x="125" y="3"/>
                      </a:lnTo>
                      <a:lnTo>
                        <a:pt x="101" y="5"/>
                      </a:lnTo>
                      <a:lnTo>
                        <a:pt x="77" y="7"/>
                      </a:lnTo>
                      <a:lnTo>
                        <a:pt x="53" y="11"/>
                      </a:lnTo>
                      <a:lnTo>
                        <a:pt x="29" y="14"/>
                      </a:lnTo>
                      <a:lnTo>
                        <a:pt x="5" y="19"/>
                      </a:lnTo>
                      <a:lnTo>
                        <a:pt x="0" y="20"/>
                      </a:lnTo>
                      <a:lnTo>
                        <a:pt x="0" y="626"/>
                      </a:lnTo>
                      <a:lnTo>
                        <a:pt x="341" y="626"/>
                      </a:lnTo>
                      <a:close/>
                    </a:path>
                  </a:pathLst>
                </a:custGeom>
                <a:solidFill>
                  <a:schemeClr val="accent6">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8">
                  <a:extLst>
                    <a:ext uri="{FF2B5EF4-FFF2-40B4-BE49-F238E27FC236}">
                      <a16:creationId xmlns:a16="http://schemas.microsoft.com/office/drawing/2014/main" id="{671D6D12-A19C-C4B2-8749-FDA523DC8F75}"/>
                    </a:ext>
                  </a:extLst>
                </p:cNvPr>
                <p:cNvSpPr>
                  <a:spLocks/>
                </p:cNvSpPr>
                <p:nvPr/>
              </p:nvSpPr>
              <p:spPr bwMode="auto">
                <a:xfrm>
                  <a:off x="4867275" y="2811463"/>
                  <a:ext cx="541338" cy="1125538"/>
                </a:xfrm>
                <a:custGeom>
                  <a:avLst/>
                  <a:gdLst>
                    <a:gd name="T0" fmla="*/ 341 w 341"/>
                    <a:gd name="T1" fmla="*/ 481 h 709"/>
                    <a:gd name="T2" fmla="*/ 341 w 341"/>
                    <a:gd name="T3" fmla="*/ 24 h 709"/>
                    <a:gd name="T4" fmla="*/ 0 w 341"/>
                    <a:gd name="T5" fmla="*/ 0 h 709"/>
                    <a:gd name="T6" fmla="*/ 0 w 341"/>
                    <a:gd name="T7" fmla="*/ 481 h 709"/>
                    <a:gd name="T8" fmla="*/ 0 w 341"/>
                    <a:gd name="T9" fmla="*/ 633 h 709"/>
                    <a:gd name="T10" fmla="*/ 341 w 341"/>
                    <a:gd name="T11" fmla="*/ 709 h 709"/>
                    <a:gd name="T12" fmla="*/ 341 w 341"/>
                    <a:gd name="T13" fmla="*/ 481 h 709"/>
                  </a:gdLst>
                  <a:ahLst/>
                  <a:cxnLst>
                    <a:cxn ang="0">
                      <a:pos x="T0" y="T1"/>
                    </a:cxn>
                    <a:cxn ang="0">
                      <a:pos x="T2" y="T3"/>
                    </a:cxn>
                    <a:cxn ang="0">
                      <a:pos x="T4" y="T5"/>
                    </a:cxn>
                    <a:cxn ang="0">
                      <a:pos x="T6" y="T7"/>
                    </a:cxn>
                    <a:cxn ang="0">
                      <a:pos x="T8" y="T9"/>
                    </a:cxn>
                    <a:cxn ang="0">
                      <a:pos x="T10" y="T11"/>
                    </a:cxn>
                    <a:cxn ang="0">
                      <a:pos x="T12" y="T13"/>
                    </a:cxn>
                  </a:cxnLst>
                  <a:rect l="0" t="0" r="r" b="b"/>
                  <a:pathLst>
                    <a:path w="341" h="709">
                      <a:moveTo>
                        <a:pt x="341" y="481"/>
                      </a:moveTo>
                      <a:lnTo>
                        <a:pt x="341" y="24"/>
                      </a:lnTo>
                      <a:lnTo>
                        <a:pt x="0" y="0"/>
                      </a:lnTo>
                      <a:lnTo>
                        <a:pt x="0" y="481"/>
                      </a:lnTo>
                      <a:lnTo>
                        <a:pt x="0" y="633"/>
                      </a:lnTo>
                      <a:lnTo>
                        <a:pt x="341" y="709"/>
                      </a:lnTo>
                      <a:lnTo>
                        <a:pt x="341" y="481"/>
                      </a:lnTo>
                      <a:close/>
                    </a:path>
                  </a:pathLst>
                </a:custGeom>
                <a:solidFill>
                  <a:srgbClr val="FFBF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9">
                  <a:extLst>
                    <a:ext uri="{FF2B5EF4-FFF2-40B4-BE49-F238E27FC236}">
                      <a16:creationId xmlns:a16="http://schemas.microsoft.com/office/drawing/2014/main" id="{1D8594E2-B12A-E4F5-BF9A-EEA90F0E041B}"/>
                    </a:ext>
                  </a:extLst>
                </p:cNvPr>
                <p:cNvSpPr>
                  <a:spLocks/>
                </p:cNvSpPr>
                <p:nvPr/>
              </p:nvSpPr>
              <p:spPr bwMode="auto">
                <a:xfrm>
                  <a:off x="5408613" y="1839913"/>
                  <a:ext cx="541338" cy="1009650"/>
                </a:xfrm>
                <a:custGeom>
                  <a:avLst/>
                  <a:gdLst>
                    <a:gd name="T0" fmla="*/ 0 w 341"/>
                    <a:gd name="T1" fmla="*/ 87 h 636"/>
                    <a:gd name="T2" fmla="*/ 0 w 341"/>
                    <a:gd name="T3" fmla="*/ 413 h 636"/>
                    <a:gd name="T4" fmla="*/ 0 w 341"/>
                    <a:gd name="T5" fmla="*/ 636 h 636"/>
                    <a:gd name="T6" fmla="*/ 341 w 341"/>
                    <a:gd name="T7" fmla="*/ 567 h 636"/>
                    <a:gd name="T8" fmla="*/ 341 w 341"/>
                    <a:gd name="T9" fmla="*/ 0 h 636"/>
                    <a:gd name="T10" fmla="*/ 336 w 341"/>
                    <a:gd name="T11" fmla="*/ 2 h 636"/>
                    <a:gd name="T12" fmla="*/ 317 w 341"/>
                    <a:gd name="T13" fmla="*/ 9 h 636"/>
                    <a:gd name="T14" fmla="*/ 298 w 341"/>
                    <a:gd name="T15" fmla="*/ 16 h 636"/>
                    <a:gd name="T16" fmla="*/ 279 w 341"/>
                    <a:gd name="T17" fmla="*/ 23 h 636"/>
                    <a:gd name="T18" fmla="*/ 259 w 341"/>
                    <a:gd name="T19" fmla="*/ 30 h 636"/>
                    <a:gd name="T20" fmla="*/ 239 w 341"/>
                    <a:gd name="T21" fmla="*/ 36 h 636"/>
                    <a:gd name="T22" fmla="*/ 219 w 341"/>
                    <a:gd name="T23" fmla="*/ 42 h 636"/>
                    <a:gd name="T24" fmla="*/ 200 w 341"/>
                    <a:gd name="T25" fmla="*/ 48 h 636"/>
                    <a:gd name="T26" fmla="*/ 179 w 341"/>
                    <a:gd name="T27" fmla="*/ 54 h 636"/>
                    <a:gd name="T28" fmla="*/ 160 w 341"/>
                    <a:gd name="T29" fmla="*/ 59 h 636"/>
                    <a:gd name="T30" fmla="*/ 139 w 341"/>
                    <a:gd name="T31" fmla="*/ 64 h 636"/>
                    <a:gd name="T32" fmla="*/ 119 w 341"/>
                    <a:gd name="T33" fmla="*/ 68 h 636"/>
                    <a:gd name="T34" fmla="*/ 99 w 341"/>
                    <a:gd name="T35" fmla="*/ 72 h 636"/>
                    <a:gd name="T36" fmla="*/ 78 w 341"/>
                    <a:gd name="T37" fmla="*/ 76 h 636"/>
                    <a:gd name="T38" fmla="*/ 58 w 341"/>
                    <a:gd name="T39" fmla="*/ 79 h 636"/>
                    <a:gd name="T40" fmla="*/ 38 w 341"/>
                    <a:gd name="T41" fmla="*/ 82 h 636"/>
                    <a:gd name="T42" fmla="*/ 17 w 341"/>
                    <a:gd name="T43" fmla="*/ 85 h 636"/>
                    <a:gd name="T44" fmla="*/ 0 w 341"/>
                    <a:gd name="T45" fmla="*/ 87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1" h="636">
                      <a:moveTo>
                        <a:pt x="0" y="87"/>
                      </a:moveTo>
                      <a:lnTo>
                        <a:pt x="0" y="413"/>
                      </a:lnTo>
                      <a:lnTo>
                        <a:pt x="0" y="636"/>
                      </a:lnTo>
                      <a:lnTo>
                        <a:pt x="341" y="567"/>
                      </a:lnTo>
                      <a:lnTo>
                        <a:pt x="341" y="0"/>
                      </a:lnTo>
                      <a:lnTo>
                        <a:pt x="336" y="2"/>
                      </a:lnTo>
                      <a:lnTo>
                        <a:pt x="317" y="9"/>
                      </a:lnTo>
                      <a:lnTo>
                        <a:pt x="298" y="16"/>
                      </a:lnTo>
                      <a:lnTo>
                        <a:pt x="279" y="23"/>
                      </a:lnTo>
                      <a:lnTo>
                        <a:pt x="259" y="30"/>
                      </a:lnTo>
                      <a:lnTo>
                        <a:pt x="239" y="36"/>
                      </a:lnTo>
                      <a:lnTo>
                        <a:pt x="219" y="42"/>
                      </a:lnTo>
                      <a:lnTo>
                        <a:pt x="200" y="48"/>
                      </a:lnTo>
                      <a:lnTo>
                        <a:pt x="179" y="54"/>
                      </a:lnTo>
                      <a:lnTo>
                        <a:pt x="160" y="59"/>
                      </a:lnTo>
                      <a:lnTo>
                        <a:pt x="139" y="64"/>
                      </a:lnTo>
                      <a:lnTo>
                        <a:pt x="119" y="68"/>
                      </a:lnTo>
                      <a:lnTo>
                        <a:pt x="99" y="72"/>
                      </a:lnTo>
                      <a:lnTo>
                        <a:pt x="78" y="76"/>
                      </a:lnTo>
                      <a:lnTo>
                        <a:pt x="58" y="79"/>
                      </a:lnTo>
                      <a:lnTo>
                        <a:pt x="38" y="82"/>
                      </a:lnTo>
                      <a:lnTo>
                        <a:pt x="17" y="85"/>
                      </a:lnTo>
                      <a:lnTo>
                        <a:pt x="0" y="87"/>
                      </a:lnTo>
                      <a:close/>
                    </a:path>
                  </a:pathLst>
                </a:custGeom>
                <a:solidFill>
                  <a:srgbClr val="C39BE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40">
                  <a:extLst>
                    <a:ext uri="{FF2B5EF4-FFF2-40B4-BE49-F238E27FC236}">
                      <a16:creationId xmlns:a16="http://schemas.microsoft.com/office/drawing/2014/main" id="{338DEC00-1687-2808-E99F-D792CF5CCCAC}"/>
                    </a:ext>
                  </a:extLst>
                </p:cNvPr>
                <p:cNvSpPr>
                  <a:spLocks/>
                </p:cNvSpPr>
                <p:nvPr/>
              </p:nvSpPr>
              <p:spPr bwMode="auto">
                <a:xfrm>
                  <a:off x="5408613" y="2740025"/>
                  <a:ext cx="541338" cy="1316038"/>
                </a:xfrm>
                <a:custGeom>
                  <a:avLst/>
                  <a:gdLst>
                    <a:gd name="T0" fmla="*/ 0 w 341"/>
                    <a:gd name="T1" fmla="*/ 69 h 829"/>
                    <a:gd name="T2" fmla="*/ 0 w 341"/>
                    <a:gd name="T3" fmla="*/ 526 h 829"/>
                    <a:gd name="T4" fmla="*/ 0 w 341"/>
                    <a:gd name="T5" fmla="*/ 754 h 829"/>
                    <a:gd name="T6" fmla="*/ 341 w 341"/>
                    <a:gd name="T7" fmla="*/ 829 h 829"/>
                    <a:gd name="T8" fmla="*/ 341 w 341"/>
                    <a:gd name="T9" fmla="*/ 0 h 829"/>
                    <a:gd name="T10" fmla="*/ 0 w 341"/>
                    <a:gd name="T11" fmla="*/ 69 h 829"/>
                  </a:gdLst>
                  <a:ahLst/>
                  <a:cxnLst>
                    <a:cxn ang="0">
                      <a:pos x="T0" y="T1"/>
                    </a:cxn>
                    <a:cxn ang="0">
                      <a:pos x="T2" y="T3"/>
                    </a:cxn>
                    <a:cxn ang="0">
                      <a:pos x="T4" y="T5"/>
                    </a:cxn>
                    <a:cxn ang="0">
                      <a:pos x="T6" y="T7"/>
                    </a:cxn>
                    <a:cxn ang="0">
                      <a:pos x="T8" y="T9"/>
                    </a:cxn>
                    <a:cxn ang="0">
                      <a:pos x="T10" y="T11"/>
                    </a:cxn>
                  </a:cxnLst>
                  <a:rect l="0" t="0" r="r" b="b"/>
                  <a:pathLst>
                    <a:path w="341" h="829">
                      <a:moveTo>
                        <a:pt x="0" y="69"/>
                      </a:moveTo>
                      <a:lnTo>
                        <a:pt x="0" y="526"/>
                      </a:lnTo>
                      <a:lnTo>
                        <a:pt x="0" y="754"/>
                      </a:lnTo>
                      <a:lnTo>
                        <a:pt x="341" y="829"/>
                      </a:lnTo>
                      <a:lnTo>
                        <a:pt x="341" y="0"/>
                      </a:lnTo>
                      <a:lnTo>
                        <a:pt x="0" y="69"/>
                      </a:lnTo>
                      <a:close/>
                    </a:path>
                  </a:pathLst>
                </a:custGeom>
                <a:solidFill>
                  <a:srgbClr val="FF4F4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41">
                  <a:extLst>
                    <a:ext uri="{FF2B5EF4-FFF2-40B4-BE49-F238E27FC236}">
                      <a16:creationId xmlns:a16="http://schemas.microsoft.com/office/drawing/2014/main" id="{72D2D333-3F9E-2DFC-296C-C40AC35A13A7}"/>
                    </a:ext>
                  </a:extLst>
                </p:cNvPr>
                <p:cNvSpPr>
                  <a:spLocks/>
                </p:cNvSpPr>
                <p:nvPr/>
              </p:nvSpPr>
              <p:spPr bwMode="auto">
                <a:xfrm>
                  <a:off x="4324350" y="1417638"/>
                  <a:ext cx="542925" cy="1393825"/>
                </a:xfrm>
                <a:custGeom>
                  <a:avLst/>
                  <a:gdLst>
                    <a:gd name="T0" fmla="*/ 0 w 342"/>
                    <a:gd name="T1" fmla="*/ 0 h 878"/>
                    <a:gd name="T2" fmla="*/ 0 w 342"/>
                    <a:gd name="T3" fmla="*/ 607 h 878"/>
                    <a:gd name="T4" fmla="*/ 342 w 342"/>
                    <a:gd name="T5" fmla="*/ 878 h 878"/>
                    <a:gd name="T6" fmla="*/ 342 w 342"/>
                    <a:gd name="T7" fmla="*/ 679 h 878"/>
                    <a:gd name="T8" fmla="*/ 342 w 342"/>
                    <a:gd name="T9" fmla="*/ 295 h 878"/>
                    <a:gd name="T10" fmla="*/ 338 w 342"/>
                    <a:gd name="T11" fmla="*/ 293 h 878"/>
                    <a:gd name="T12" fmla="*/ 323 w 342"/>
                    <a:gd name="T13" fmla="*/ 282 h 878"/>
                    <a:gd name="T14" fmla="*/ 308 w 342"/>
                    <a:gd name="T15" fmla="*/ 270 h 878"/>
                    <a:gd name="T16" fmla="*/ 293 w 342"/>
                    <a:gd name="T17" fmla="*/ 257 h 878"/>
                    <a:gd name="T18" fmla="*/ 279 w 342"/>
                    <a:gd name="T19" fmla="*/ 244 h 878"/>
                    <a:gd name="T20" fmla="*/ 265 w 342"/>
                    <a:gd name="T21" fmla="*/ 230 h 878"/>
                    <a:gd name="T22" fmla="*/ 251 w 342"/>
                    <a:gd name="T23" fmla="*/ 216 h 878"/>
                    <a:gd name="T24" fmla="*/ 238 w 342"/>
                    <a:gd name="T25" fmla="*/ 202 h 878"/>
                    <a:gd name="T26" fmla="*/ 224 w 342"/>
                    <a:gd name="T27" fmla="*/ 187 h 878"/>
                    <a:gd name="T28" fmla="*/ 210 w 342"/>
                    <a:gd name="T29" fmla="*/ 172 h 878"/>
                    <a:gd name="T30" fmla="*/ 197 w 342"/>
                    <a:gd name="T31" fmla="*/ 158 h 878"/>
                    <a:gd name="T32" fmla="*/ 183 w 342"/>
                    <a:gd name="T33" fmla="*/ 143 h 878"/>
                    <a:gd name="T34" fmla="*/ 170 w 342"/>
                    <a:gd name="T35" fmla="*/ 128 h 878"/>
                    <a:gd name="T36" fmla="*/ 156 w 342"/>
                    <a:gd name="T37" fmla="*/ 114 h 878"/>
                    <a:gd name="T38" fmla="*/ 142 w 342"/>
                    <a:gd name="T39" fmla="*/ 100 h 878"/>
                    <a:gd name="T40" fmla="*/ 128 w 342"/>
                    <a:gd name="T41" fmla="*/ 86 h 878"/>
                    <a:gd name="T42" fmla="*/ 114 w 342"/>
                    <a:gd name="T43" fmla="*/ 73 h 878"/>
                    <a:gd name="T44" fmla="*/ 99 w 342"/>
                    <a:gd name="T45" fmla="*/ 61 h 878"/>
                    <a:gd name="T46" fmla="*/ 85 w 342"/>
                    <a:gd name="T47" fmla="*/ 49 h 878"/>
                    <a:gd name="T48" fmla="*/ 70 w 342"/>
                    <a:gd name="T49" fmla="*/ 37 h 878"/>
                    <a:gd name="T50" fmla="*/ 55 w 342"/>
                    <a:gd name="T51" fmla="*/ 27 h 878"/>
                    <a:gd name="T52" fmla="*/ 39 w 342"/>
                    <a:gd name="T53" fmla="*/ 18 h 878"/>
                    <a:gd name="T54" fmla="*/ 23 w 342"/>
                    <a:gd name="T55" fmla="*/ 10 h 878"/>
                    <a:gd name="T56" fmla="*/ 6 w 342"/>
                    <a:gd name="T57" fmla="*/ 3 h 878"/>
                    <a:gd name="T58" fmla="*/ 0 w 342"/>
                    <a:gd name="T59" fmla="*/ 0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2" h="878">
                      <a:moveTo>
                        <a:pt x="0" y="0"/>
                      </a:moveTo>
                      <a:lnTo>
                        <a:pt x="0" y="607"/>
                      </a:lnTo>
                      <a:lnTo>
                        <a:pt x="342" y="878"/>
                      </a:lnTo>
                      <a:lnTo>
                        <a:pt x="342" y="679"/>
                      </a:lnTo>
                      <a:lnTo>
                        <a:pt x="342" y="295"/>
                      </a:lnTo>
                      <a:lnTo>
                        <a:pt x="338" y="293"/>
                      </a:lnTo>
                      <a:lnTo>
                        <a:pt x="323" y="282"/>
                      </a:lnTo>
                      <a:lnTo>
                        <a:pt x="308" y="270"/>
                      </a:lnTo>
                      <a:lnTo>
                        <a:pt x="293" y="257"/>
                      </a:lnTo>
                      <a:lnTo>
                        <a:pt x="279" y="244"/>
                      </a:lnTo>
                      <a:lnTo>
                        <a:pt x="265" y="230"/>
                      </a:lnTo>
                      <a:lnTo>
                        <a:pt x="251" y="216"/>
                      </a:lnTo>
                      <a:lnTo>
                        <a:pt x="238" y="202"/>
                      </a:lnTo>
                      <a:lnTo>
                        <a:pt x="224" y="187"/>
                      </a:lnTo>
                      <a:lnTo>
                        <a:pt x="210" y="172"/>
                      </a:lnTo>
                      <a:lnTo>
                        <a:pt x="197" y="158"/>
                      </a:lnTo>
                      <a:lnTo>
                        <a:pt x="183" y="143"/>
                      </a:lnTo>
                      <a:lnTo>
                        <a:pt x="170" y="128"/>
                      </a:lnTo>
                      <a:lnTo>
                        <a:pt x="156" y="114"/>
                      </a:lnTo>
                      <a:lnTo>
                        <a:pt x="142" y="100"/>
                      </a:lnTo>
                      <a:lnTo>
                        <a:pt x="128" y="86"/>
                      </a:lnTo>
                      <a:lnTo>
                        <a:pt x="114" y="73"/>
                      </a:lnTo>
                      <a:lnTo>
                        <a:pt x="99" y="61"/>
                      </a:lnTo>
                      <a:lnTo>
                        <a:pt x="85" y="49"/>
                      </a:lnTo>
                      <a:lnTo>
                        <a:pt x="70" y="37"/>
                      </a:lnTo>
                      <a:lnTo>
                        <a:pt x="55" y="27"/>
                      </a:lnTo>
                      <a:lnTo>
                        <a:pt x="39" y="18"/>
                      </a:lnTo>
                      <a:lnTo>
                        <a:pt x="23" y="10"/>
                      </a:lnTo>
                      <a:lnTo>
                        <a:pt x="6" y="3"/>
                      </a:lnTo>
                      <a:lnTo>
                        <a:pt x="0" y="0"/>
                      </a:lnTo>
                      <a:close/>
                    </a:path>
                  </a:pathLst>
                </a:custGeom>
                <a:solidFill>
                  <a:srgbClr val="CCC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42">
                  <a:extLst>
                    <a:ext uri="{FF2B5EF4-FFF2-40B4-BE49-F238E27FC236}">
                      <a16:creationId xmlns:a16="http://schemas.microsoft.com/office/drawing/2014/main" id="{D33F9DB4-A9D3-98D7-3DCD-CEA804F7173D}"/>
                    </a:ext>
                  </a:extLst>
                </p:cNvPr>
                <p:cNvSpPr>
                  <a:spLocks/>
                </p:cNvSpPr>
                <p:nvPr/>
              </p:nvSpPr>
              <p:spPr bwMode="auto">
                <a:xfrm>
                  <a:off x="3241675" y="2381250"/>
                  <a:ext cx="541338" cy="1433513"/>
                </a:xfrm>
                <a:custGeom>
                  <a:avLst/>
                  <a:gdLst>
                    <a:gd name="T0" fmla="*/ 0 w 341"/>
                    <a:gd name="T1" fmla="*/ 112 h 903"/>
                    <a:gd name="T2" fmla="*/ 0 w 341"/>
                    <a:gd name="T3" fmla="*/ 903 h 903"/>
                    <a:gd name="T4" fmla="*/ 341 w 341"/>
                    <a:gd name="T5" fmla="*/ 752 h 903"/>
                    <a:gd name="T6" fmla="*/ 341 w 341"/>
                    <a:gd name="T7" fmla="*/ 0 h 903"/>
                    <a:gd name="T8" fmla="*/ 0 w 341"/>
                    <a:gd name="T9" fmla="*/ 112 h 903"/>
                  </a:gdLst>
                  <a:ahLst/>
                  <a:cxnLst>
                    <a:cxn ang="0">
                      <a:pos x="T0" y="T1"/>
                    </a:cxn>
                    <a:cxn ang="0">
                      <a:pos x="T2" y="T3"/>
                    </a:cxn>
                    <a:cxn ang="0">
                      <a:pos x="T4" y="T5"/>
                    </a:cxn>
                    <a:cxn ang="0">
                      <a:pos x="T6" y="T7"/>
                    </a:cxn>
                    <a:cxn ang="0">
                      <a:pos x="T8" y="T9"/>
                    </a:cxn>
                  </a:cxnLst>
                  <a:rect l="0" t="0" r="r" b="b"/>
                  <a:pathLst>
                    <a:path w="341" h="903">
                      <a:moveTo>
                        <a:pt x="0" y="112"/>
                      </a:moveTo>
                      <a:lnTo>
                        <a:pt x="0" y="903"/>
                      </a:lnTo>
                      <a:lnTo>
                        <a:pt x="341" y="752"/>
                      </a:lnTo>
                      <a:lnTo>
                        <a:pt x="341" y="0"/>
                      </a:lnTo>
                      <a:lnTo>
                        <a:pt x="0" y="112"/>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43">
                  <a:extLst>
                    <a:ext uri="{FF2B5EF4-FFF2-40B4-BE49-F238E27FC236}">
                      <a16:creationId xmlns:a16="http://schemas.microsoft.com/office/drawing/2014/main" id="{74FBC176-C697-5F27-8E7A-EF69EBF622CE}"/>
                    </a:ext>
                  </a:extLst>
                </p:cNvPr>
                <p:cNvSpPr>
                  <a:spLocks/>
                </p:cNvSpPr>
                <p:nvPr/>
              </p:nvSpPr>
              <p:spPr bwMode="auto">
                <a:xfrm>
                  <a:off x="2700338" y="1598613"/>
                  <a:ext cx="541338" cy="1304925"/>
                </a:xfrm>
                <a:custGeom>
                  <a:avLst/>
                  <a:gdLst>
                    <a:gd name="T0" fmla="*/ 0 w 341"/>
                    <a:gd name="T1" fmla="*/ 218 h 822"/>
                    <a:gd name="T2" fmla="*/ 0 w 341"/>
                    <a:gd name="T3" fmla="*/ 822 h 822"/>
                    <a:gd name="T4" fmla="*/ 341 w 341"/>
                    <a:gd name="T5" fmla="*/ 605 h 822"/>
                    <a:gd name="T6" fmla="*/ 341 w 341"/>
                    <a:gd name="T7" fmla="*/ 605 h 822"/>
                    <a:gd name="T8" fmla="*/ 341 w 341"/>
                    <a:gd name="T9" fmla="*/ 0 h 822"/>
                    <a:gd name="T10" fmla="*/ 313 w 341"/>
                    <a:gd name="T11" fmla="*/ 13 h 822"/>
                    <a:gd name="T12" fmla="*/ 290 w 341"/>
                    <a:gd name="T13" fmla="*/ 24 h 822"/>
                    <a:gd name="T14" fmla="*/ 268 w 341"/>
                    <a:gd name="T15" fmla="*/ 34 h 822"/>
                    <a:gd name="T16" fmla="*/ 247 w 341"/>
                    <a:gd name="T17" fmla="*/ 45 h 822"/>
                    <a:gd name="T18" fmla="*/ 225 w 341"/>
                    <a:gd name="T19" fmla="*/ 56 h 822"/>
                    <a:gd name="T20" fmla="*/ 190 w 341"/>
                    <a:gd name="T21" fmla="*/ 77 h 822"/>
                    <a:gd name="T22" fmla="*/ 166 w 341"/>
                    <a:gd name="T23" fmla="*/ 94 h 822"/>
                    <a:gd name="T24" fmla="*/ 136 w 341"/>
                    <a:gd name="T25" fmla="*/ 117 h 822"/>
                    <a:gd name="T26" fmla="*/ 129 w 341"/>
                    <a:gd name="T27" fmla="*/ 122 h 822"/>
                    <a:gd name="T28" fmla="*/ 122 w 341"/>
                    <a:gd name="T29" fmla="*/ 127 h 822"/>
                    <a:gd name="T30" fmla="*/ 115 w 341"/>
                    <a:gd name="T31" fmla="*/ 132 h 822"/>
                    <a:gd name="T32" fmla="*/ 109 w 341"/>
                    <a:gd name="T33" fmla="*/ 137 h 822"/>
                    <a:gd name="T34" fmla="*/ 102 w 341"/>
                    <a:gd name="T35" fmla="*/ 142 h 822"/>
                    <a:gd name="T36" fmla="*/ 89 w 341"/>
                    <a:gd name="T37" fmla="*/ 151 h 822"/>
                    <a:gd name="T38" fmla="*/ 75 w 341"/>
                    <a:gd name="T39" fmla="*/ 161 h 822"/>
                    <a:gd name="T40" fmla="*/ 62 w 341"/>
                    <a:gd name="T41" fmla="*/ 171 h 822"/>
                    <a:gd name="T42" fmla="*/ 49 w 341"/>
                    <a:gd name="T43" fmla="*/ 181 h 822"/>
                    <a:gd name="T44" fmla="*/ 35 w 341"/>
                    <a:gd name="T45" fmla="*/ 191 h 822"/>
                    <a:gd name="T46" fmla="*/ 22 w 341"/>
                    <a:gd name="T47" fmla="*/ 201 h 822"/>
                    <a:gd name="T48" fmla="*/ 9 w 341"/>
                    <a:gd name="T49" fmla="*/ 211 h 822"/>
                    <a:gd name="T50" fmla="*/ 0 w 341"/>
                    <a:gd name="T51" fmla="*/ 217 h 822"/>
                    <a:gd name="T52" fmla="*/ 0 w 341"/>
                    <a:gd name="T53" fmla="*/ 218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1" h="822">
                      <a:moveTo>
                        <a:pt x="0" y="218"/>
                      </a:moveTo>
                      <a:lnTo>
                        <a:pt x="0" y="822"/>
                      </a:lnTo>
                      <a:lnTo>
                        <a:pt x="341" y="605"/>
                      </a:lnTo>
                      <a:lnTo>
                        <a:pt x="341" y="605"/>
                      </a:lnTo>
                      <a:lnTo>
                        <a:pt x="341" y="0"/>
                      </a:lnTo>
                      <a:lnTo>
                        <a:pt x="313" y="13"/>
                      </a:lnTo>
                      <a:lnTo>
                        <a:pt x="290" y="24"/>
                      </a:lnTo>
                      <a:lnTo>
                        <a:pt x="268" y="34"/>
                      </a:lnTo>
                      <a:lnTo>
                        <a:pt x="247" y="45"/>
                      </a:lnTo>
                      <a:lnTo>
                        <a:pt x="225" y="56"/>
                      </a:lnTo>
                      <a:lnTo>
                        <a:pt x="190" y="77"/>
                      </a:lnTo>
                      <a:lnTo>
                        <a:pt x="166" y="94"/>
                      </a:lnTo>
                      <a:lnTo>
                        <a:pt x="136" y="117"/>
                      </a:lnTo>
                      <a:lnTo>
                        <a:pt x="129" y="122"/>
                      </a:lnTo>
                      <a:lnTo>
                        <a:pt x="122" y="127"/>
                      </a:lnTo>
                      <a:lnTo>
                        <a:pt x="115" y="132"/>
                      </a:lnTo>
                      <a:lnTo>
                        <a:pt x="109" y="137"/>
                      </a:lnTo>
                      <a:lnTo>
                        <a:pt x="102" y="142"/>
                      </a:lnTo>
                      <a:lnTo>
                        <a:pt x="89" y="151"/>
                      </a:lnTo>
                      <a:lnTo>
                        <a:pt x="75" y="161"/>
                      </a:lnTo>
                      <a:lnTo>
                        <a:pt x="62" y="171"/>
                      </a:lnTo>
                      <a:lnTo>
                        <a:pt x="49" y="181"/>
                      </a:lnTo>
                      <a:lnTo>
                        <a:pt x="35" y="191"/>
                      </a:lnTo>
                      <a:lnTo>
                        <a:pt x="22" y="201"/>
                      </a:lnTo>
                      <a:lnTo>
                        <a:pt x="9" y="211"/>
                      </a:lnTo>
                      <a:lnTo>
                        <a:pt x="0" y="217"/>
                      </a:lnTo>
                      <a:lnTo>
                        <a:pt x="0" y="218"/>
                      </a:lnTo>
                      <a:close/>
                    </a:path>
                  </a:pathLst>
                </a:custGeom>
                <a:solidFill>
                  <a:schemeClr val="accent6">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44">
                  <a:extLst>
                    <a:ext uri="{FF2B5EF4-FFF2-40B4-BE49-F238E27FC236}">
                      <a16:creationId xmlns:a16="http://schemas.microsoft.com/office/drawing/2014/main" id="{79FD133D-C435-EE9B-1218-99FBA273AB00}"/>
                    </a:ext>
                  </a:extLst>
                </p:cNvPr>
                <p:cNvSpPr>
                  <a:spLocks/>
                </p:cNvSpPr>
                <p:nvPr/>
              </p:nvSpPr>
              <p:spPr bwMode="auto">
                <a:xfrm>
                  <a:off x="4867275" y="1885950"/>
                  <a:ext cx="541338" cy="963613"/>
                </a:xfrm>
                <a:custGeom>
                  <a:avLst/>
                  <a:gdLst>
                    <a:gd name="T0" fmla="*/ 341 w 341"/>
                    <a:gd name="T1" fmla="*/ 384 h 607"/>
                    <a:gd name="T2" fmla="*/ 341 w 341"/>
                    <a:gd name="T3" fmla="*/ 58 h 607"/>
                    <a:gd name="T4" fmla="*/ 338 w 341"/>
                    <a:gd name="T5" fmla="*/ 58 h 607"/>
                    <a:gd name="T6" fmla="*/ 317 w 341"/>
                    <a:gd name="T7" fmla="*/ 60 h 607"/>
                    <a:gd name="T8" fmla="*/ 297 w 341"/>
                    <a:gd name="T9" fmla="*/ 61 h 607"/>
                    <a:gd name="T10" fmla="*/ 277 w 341"/>
                    <a:gd name="T11" fmla="*/ 62 h 607"/>
                    <a:gd name="T12" fmla="*/ 256 w 341"/>
                    <a:gd name="T13" fmla="*/ 62 h 607"/>
                    <a:gd name="T14" fmla="*/ 236 w 341"/>
                    <a:gd name="T15" fmla="*/ 62 h 607"/>
                    <a:gd name="T16" fmla="*/ 216 w 341"/>
                    <a:gd name="T17" fmla="*/ 61 h 607"/>
                    <a:gd name="T18" fmla="*/ 196 w 341"/>
                    <a:gd name="T19" fmla="*/ 60 h 607"/>
                    <a:gd name="T20" fmla="*/ 175 w 341"/>
                    <a:gd name="T21" fmla="*/ 58 h 607"/>
                    <a:gd name="T22" fmla="*/ 156 w 341"/>
                    <a:gd name="T23" fmla="*/ 55 h 607"/>
                    <a:gd name="T24" fmla="*/ 136 w 341"/>
                    <a:gd name="T25" fmla="*/ 52 h 607"/>
                    <a:gd name="T26" fmla="*/ 116 w 341"/>
                    <a:gd name="T27" fmla="*/ 49 h 607"/>
                    <a:gd name="T28" fmla="*/ 96 w 341"/>
                    <a:gd name="T29" fmla="*/ 45 h 607"/>
                    <a:gd name="T30" fmla="*/ 78 w 341"/>
                    <a:gd name="T31" fmla="*/ 40 h 607"/>
                    <a:gd name="T32" fmla="*/ 61 w 341"/>
                    <a:gd name="T33" fmla="*/ 34 h 607"/>
                    <a:gd name="T34" fmla="*/ 44 w 341"/>
                    <a:gd name="T35" fmla="*/ 26 h 607"/>
                    <a:gd name="T36" fmla="*/ 27 w 341"/>
                    <a:gd name="T37" fmla="*/ 18 h 607"/>
                    <a:gd name="T38" fmla="*/ 12 w 341"/>
                    <a:gd name="T39" fmla="*/ 9 h 607"/>
                    <a:gd name="T40" fmla="*/ 0 w 341"/>
                    <a:gd name="T41" fmla="*/ 0 h 607"/>
                    <a:gd name="T42" fmla="*/ 0 w 341"/>
                    <a:gd name="T43" fmla="*/ 384 h 607"/>
                    <a:gd name="T44" fmla="*/ 0 w 341"/>
                    <a:gd name="T45" fmla="*/ 583 h 607"/>
                    <a:gd name="T46" fmla="*/ 341 w 341"/>
                    <a:gd name="T47" fmla="*/ 607 h 607"/>
                    <a:gd name="T48" fmla="*/ 341 w 341"/>
                    <a:gd name="T49" fmla="*/ 384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1" h="607">
                      <a:moveTo>
                        <a:pt x="341" y="384"/>
                      </a:moveTo>
                      <a:lnTo>
                        <a:pt x="341" y="58"/>
                      </a:lnTo>
                      <a:lnTo>
                        <a:pt x="338" y="58"/>
                      </a:lnTo>
                      <a:lnTo>
                        <a:pt x="317" y="60"/>
                      </a:lnTo>
                      <a:lnTo>
                        <a:pt x="297" y="61"/>
                      </a:lnTo>
                      <a:lnTo>
                        <a:pt x="277" y="62"/>
                      </a:lnTo>
                      <a:lnTo>
                        <a:pt x="256" y="62"/>
                      </a:lnTo>
                      <a:lnTo>
                        <a:pt x="236" y="62"/>
                      </a:lnTo>
                      <a:lnTo>
                        <a:pt x="216" y="61"/>
                      </a:lnTo>
                      <a:lnTo>
                        <a:pt x="196" y="60"/>
                      </a:lnTo>
                      <a:lnTo>
                        <a:pt x="175" y="58"/>
                      </a:lnTo>
                      <a:lnTo>
                        <a:pt x="156" y="55"/>
                      </a:lnTo>
                      <a:lnTo>
                        <a:pt x="136" y="52"/>
                      </a:lnTo>
                      <a:lnTo>
                        <a:pt x="116" y="49"/>
                      </a:lnTo>
                      <a:lnTo>
                        <a:pt x="96" y="45"/>
                      </a:lnTo>
                      <a:lnTo>
                        <a:pt x="78" y="40"/>
                      </a:lnTo>
                      <a:lnTo>
                        <a:pt x="61" y="34"/>
                      </a:lnTo>
                      <a:lnTo>
                        <a:pt x="44" y="26"/>
                      </a:lnTo>
                      <a:lnTo>
                        <a:pt x="27" y="18"/>
                      </a:lnTo>
                      <a:lnTo>
                        <a:pt x="12" y="9"/>
                      </a:lnTo>
                      <a:lnTo>
                        <a:pt x="0" y="0"/>
                      </a:lnTo>
                      <a:lnTo>
                        <a:pt x="0" y="384"/>
                      </a:lnTo>
                      <a:lnTo>
                        <a:pt x="0" y="583"/>
                      </a:lnTo>
                      <a:lnTo>
                        <a:pt x="341" y="607"/>
                      </a:lnTo>
                      <a:lnTo>
                        <a:pt x="341" y="384"/>
                      </a:lnTo>
                      <a:close/>
                    </a:path>
                  </a:pathLst>
                </a:custGeom>
                <a:solidFill>
                  <a:srgbClr val="0099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5">
                  <a:extLst>
                    <a:ext uri="{FF2B5EF4-FFF2-40B4-BE49-F238E27FC236}">
                      <a16:creationId xmlns:a16="http://schemas.microsoft.com/office/drawing/2014/main" id="{D6E65FBE-0756-C334-B8A3-F07BE3B5386F}"/>
                    </a:ext>
                  </a:extLst>
                </p:cNvPr>
                <p:cNvSpPr>
                  <a:spLocks/>
                </p:cNvSpPr>
                <p:nvPr/>
              </p:nvSpPr>
              <p:spPr bwMode="auto">
                <a:xfrm>
                  <a:off x="3783013" y="2381250"/>
                  <a:ext cx="541338" cy="1314450"/>
                </a:xfrm>
                <a:custGeom>
                  <a:avLst/>
                  <a:gdLst>
                    <a:gd name="T0" fmla="*/ 341 w 341"/>
                    <a:gd name="T1" fmla="*/ 752 h 828"/>
                    <a:gd name="T2" fmla="*/ 341 w 341"/>
                    <a:gd name="T3" fmla="*/ 72 h 828"/>
                    <a:gd name="T4" fmla="*/ 341 w 341"/>
                    <a:gd name="T5" fmla="*/ 46 h 828"/>
                    <a:gd name="T6" fmla="*/ 341 w 341"/>
                    <a:gd name="T7" fmla="*/ 0 h 828"/>
                    <a:gd name="T8" fmla="*/ 0 w 341"/>
                    <a:gd name="T9" fmla="*/ 0 h 828"/>
                    <a:gd name="T10" fmla="*/ 0 w 341"/>
                    <a:gd name="T11" fmla="*/ 752 h 828"/>
                    <a:gd name="T12" fmla="*/ 341 w 341"/>
                    <a:gd name="T13" fmla="*/ 828 h 828"/>
                    <a:gd name="T14" fmla="*/ 341 w 341"/>
                    <a:gd name="T15" fmla="*/ 752 h 8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828">
                      <a:moveTo>
                        <a:pt x="341" y="752"/>
                      </a:moveTo>
                      <a:lnTo>
                        <a:pt x="341" y="72"/>
                      </a:lnTo>
                      <a:lnTo>
                        <a:pt x="341" y="46"/>
                      </a:lnTo>
                      <a:lnTo>
                        <a:pt x="341" y="0"/>
                      </a:lnTo>
                      <a:lnTo>
                        <a:pt x="0" y="0"/>
                      </a:lnTo>
                      <a:lnTo>
                        <a:pt x="0" y="752"/>
                      </a:lnTo>
                      <a:lnTo>
                        <a:pt x="341" y="828"/>
                      </a:lnTo>
                      <a:lnTo>
                        <a:pt x="341" y="752"/>
                      </a:lnTo>
                      <a:close/>
                    </a:path>
                  </a:pathLst>
                </a:custGeom>
                <a:solidFill>
                  <a:srgbClr val="00FFB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6">
                  <a:extLst>
                    <a:ext uri="{FF2B5EF4-FFF2-40B4-BE49-F238E27FC236}">
                      <a16:creationId xmlns:a16="http://schemas.microsoft.com/office/drawing/2014/main" id="{BF661C40-11FE-5B8A-9D95-20B89D5027EF}"/>
                    </a:ext>
                  </a:extLst>
                </p:cNvPr>
                <p:cNvSpPr>
                  <a:spLocks/>
                </p:cNvSpPr>
                <p:nvPr/>
              </p:nvSpPr>
              <p:spPr bwMode="auto">
                <a:xfrm>
                  <a:off x="2159000" y="2903538"/>
                  <a:ext cx="541338" cy="1389063"/>
                </a:xfrm>
                <a:custGeom>
                  <a:avLst/>
                  <a:gdLst>
                    <a:gd name="T0" fmla="*/ 0 w 341"/>
                    <a:gd name="T1" fmla="*/ 236 h 875"/>
                    <a:gd name="T2" fmla="*/ 0 w 341"/>
                    <a:gd name="T3" fmla="*/ 875 h 875"/>
                    <a:gd name="T4" fmla="*/ 341 w 341"/>
                    <a:gd name="T5" fmla="*/ 725 h 875"/>
                    <a:gd name="T6" fmla="*/ 341 w 341"/>
                    <a:gd name="T7" fmla="*/ 0 h 875"/>
                    <a:gd name="T8" fmla="*/ 0 w 341"/>
                    <a:gd name="T9" fmla="*/ 236 h 875"/>
                  </a:gdLst>
                  <a:ahLst/>
                  <a:cxnLst>
                    <a:cxn ang="0">
                      <a:pos x="T0" y="T1"/>
                    </a:cxn>
                    <a:cxn ang="0">
                      <a:pos x="T2" y="T3"/>
                    </a:cxn>
                    <a:cxn ang="0">
                      <a:pos x="T4" y="T5"/>
                    </a:cxn>
                    <a:cxn ang="0">
                      <a:pos x="T6" y="T7"/>
                    </a:cxn>
                    <a:cxn ang="0">
                      <a:pos x="T8" y="T9"/>
                    </a:cxn>
                  </a:cxnLst>
                  <a:rect l="0" t="0" r="r" b="b"/>
                  <a:pathLst>
                    <a:path w="341" h="875">
                      <a:moveTo>
                        <a:pt x="0" y="236"/>
                      </a:moveTo>
                      <a:lnTo>
                        <a:pt x="0" y="875"/>
                      </a:lnTo>
                      <a:lnTo>
                        <a:pt x="341" y="725"/>
                      </a:lnTo>
                      <a:lnTo>
                        <a:pt x="341" y="0"/>
                      </a:lnTo>
                      <a:lnTo>
                        <a:pt x="0" y="236"/>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8">
                  <a:extLst>
                    <a:ext uri="{FF2B5EF4-FFF2-40B4-BE49-F238E27FC236}">
                      <a16:creationId xmlns:a16="http://schemas.microsoft.com/office/drawing/2014/main" id="{926DCC18-C257-2065-B087-8DCAF5D5291D}"/>
                    </a:ext>
                  </a:extLst>
                </p:cNvPr>
                <p:cNvSpPr>
                  <a:spLocks/>
                </p:cNvSpPr>
                <p:nvPr/>
              </p:nvSpPr>
              <p:spPr bwMode="auto">
                <a:xfrm>
                  <a:off x="2159000" y="1944688"/>
                  <a:ext cx="541338" cy="1333500"/>
                </a:xfrm>
                <a:custGeom>
                  <a:avLst/>
                  <a:gdLst>
                    <a:gd name="T0" fmla="*/ 341 w 341"/>
                    <a:gd name="T1" fmla="*/ 604 h 840"/>
                    <a:gd name="T2" fmla="*/ 341 w 341"/>
                    <a:gd name="T3" fmla="*/ 0 h 840"/>
                    <a:gd name="T4" fmla="*/ 333 w 341"/>
                    <a:gd name="T5" fmla="*/ 6 h 840"/>
                    <a:gd name="T6" fmla="*/ 325 w 341"/>
                    <a:gd name="T7" fmla="*/ 13 h 840"/>
                    <a:gd name="T8" fmla="*/ 317 w 341"/>
                    <a:gd name="T9" fmla="*/ 19 h 840"/>
                    <a:gd name="T10" fmla="*/ 309 w 341"/>
                    <a:gd name="T11" fmla="*/ 26 h 840"/>
                    <a:gd name="T12" fmla="*/ 301 w 341"/>
                    <a:gd name="T13" fmla="*/ 33 h 840"/>
                    <a:gd name="T14" fmla="*/ 293 w 341"/>
                    <a:gd name="T15" fmla="*/ 40 h 840"/>
                    <a:gd name="T16" fmla="*/ 285 w 341"/>
                    <a:gd name="T17" fmla="*/ 47 h 840"/>
                    <a:gd name="T18" fmla="*/ 277 w 341"/>
                    <a:gd name="T19" fmla="*/ 55 h 840"/>
                    <a:gd name="T20" fmla="*/ 269 w 341"/>
                    <a:gd name="T21" fmla="*/ 62 h 840"/>
                    <a:gd name="T22" fmla="*/ 261 w 341"/>
                    <a:gd name="T23" fmla="*/ 69 h 840"/>
                    <a:gd name="T24" fmla="*/ 254 w 341"/>
                    <a:gd name="T25" fmla="*/ 76 h 840"/>
                    <a:gd name="T26" fmla="*/ 246 w 341"/>
                    <a:gd name="T27" fmla="*/ 83 h 840"/>
                    <a:gd name="T28" fmla="*/ 238 w 341"/>
                    <a:gd name="T29" fmla="*/ 90 h 840"/>
                    <a:gd name="T30" fmla="*/ 230 w 341"/>
                    <a:gd name="T31" fmla="*/ 97 h 840"/>
                    <a:gd name="T32" fmla="*/ 222 w 341"/>
                    <a:gd name="T33" fmla="*/ 105 h 840"/>
                    <a:gd name="T34" fmla="*/ 214 w 341"/>
                    <a:gd name="T35" fmla="*/ 112 h 840"/>
                    <a:gd name="T36" fmla="*/ 206 w 341"/>
                    <a:gd name="T37" fmla="*/ 119 h 840"/>
                    <a:gd name="T38" fmla="*/ 198 w 341"/>
                    <a:gd name="T39" fmla="*/ 125 h 840"/>
                    <a:gd name="T40" fmla="*/ 190 w 341"/>
                    <a:gd name="T41" fmla="*/ 132 h 840"/>
                    <a:gd name="T42" fmla="*/ 182 w 341"/>
                    <a:gd name="T43" fmla="*/ 139 h 840"/>
                    <a:gd name="T44" fmla="*/ 174 w 341"/>
                    <a:gd name="T45" fmla="*/ 145 h 840"/>
                    <a:gd name="T46" fmla="*/ 166 w 341"/>
                    <a:gd name="T47" fmla="*/ 152 h 840"/>
                    <a:gd name="T48" fmla="*/ 157 w 341"/>
                    <a:gd name="T49" fmla="*/ 158 h 840"/>
                    <a:gd name="T50" fmla="*/ 149 w 341"/>
                    <a:gd name="T51" fmla="*/ 164 h 840"/>
                    <a:gd name="T52" fmla="*/ 140 w 341"/>
                    <a:gd name="T53" fmla="*/ 170 h 840"/>
                    <a:gd name="T54" fmla="*/ 131 w 341"/>
                    <a:gd name="T55" fmla="*/ 176 h 840"/>
                    <a:gd name="T56" fmla="*/ 122 w 341"/>
                    <a:gd name="T57" fmla="*/ 181 h 840"/>
                    <a:gd name="T58" fmla="*/ 113 w 341"/>
                    <a:gd name="T59" fmla="*/ 186 h 840"/>
                    <a:gd name="T60" fmla="*/ 104 w 341"/>
                    <a:gd name="T61" fmla="*/ 191 h 840"/>
                    <a:gd name="T62" fmla="*/ 95 w 341"/>
                    <a:gd name="T63" fmla="*/ 196 h 840"/>
                    <a:gd name="T64" fmla="*/ 85 w 341"/>
                    <a:gd name="T65" fmla="*/ 201 h 840"/>
                    <a:gd name="T66" fmla="*/ 74 w 341"/>
                    <a:gd name="T67" fmla="*/ 206 h 840"/>
                    <a:gd name="T68" fmla="*/ 63 w 341"/>
                    <a:gd name="T69" fmla="*/ 211 h 840"/>
                    <a:gd name="T70" fmla="*/ 51 w 341"/>
                    <a:gd name="T71" fmla="*/ 216 h 840"/>
                    <a:gd name="T72" fmla="*/ 40 w 341"/>
                    <a:gd name="T73" fmla="*/ 220 h 840"/>
                    <a:gd name="T74" fmla="*/ 28 w 341"/>
                    <a:gd name="T75" fmla="*/ 225 h 840"/>
                    <a:gd name="T76" fmla="*/ 16 w 341"/>
                    <a:gd name="T77" fmla="*/ 229 h 840"/>
                    <a:gd name="T78" fmla="*/ 4 w 341"/>
                    <a:gd name="T79" fmla="*/ 233 h 840"/>
                    <a:gd name="T80" fmla="*/ 0 w 341"/>
                    <a:gd name="T81" fmla="*/ 235 h 840"/>
                    <a:gd name="T82" fmla="*/ 0 w 341"/>
                    <a:gd name="T83" fmla="*/ 840 h 840"/>
                    <a:gd name="T84" fmla="*/ 341 w 341"/>
                    <a:gd name="T85" fmla="*/ 604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1" h="840">
                      <a:moveTo>
                        <a:pt x="341" y="604"/>
                      </a:moveTo>
                      <a:lnTo>
                        <a:pt x="341" y="0"/>
                      </a:lnTo>
                      <a:lnTo>
                        <a:pt x="333" y="6"/>
                      </a:lnTo>
                      <a:lnTo>
                        <a:pt x="325" y="13"/>
                      </a:lnTo>
                      <a:lnTo>
                        <a:pt x="317" y="19"/>
                      </a:lnTo>
                      <a:lnTo>
                        <a:pt x="309" y="26"/>
                      </a:lnTo>
                      <a:lnTo>
                        <a:pt x="301" y="33"/>
                      </a:lnTo>
                      <a:lnTo>
                        <a:pt x="293" y="40"/>
                      </a:lnTo>
                      <a:lnTo>
                        <a:pt x="285" y="47"/>
                      </a:lnTo>
                      <a:lnTo>
                        <a:pt x="277" y="55"/>
                      </a:lnTo>
                      <a:lnTo>
                        <a:pt x="269" y="62"/>
                      </a:lnTo>
                      <a:lnTo>
                        <a:pt x="261" y="69"/>
                      </a:lnTo>
                      <a:lnTo>
                        <a:pt x="254" y="76"/>
                      </a:lnTo>
                      <a:lnTo>
                        <a:pt x="246" y="83"/>
                      </a:lnTo>
                      <a:lnTo>
                        <a:pt x="238" y="90"/>
                      </a:lnTo>
                      <a:lnTo>
                        <a:pt x="230" y="97"/>
                      </a:lnTo>
                      <a:lnTo>
                        <a:pt x="222" y="105"/>
                      </a:lnTo>
                      <a:lnTo>
                        <a:pt x="214" y="112"/>
                      </a:lnTo>
                      <a:lnTo>
                        <a:pt x="206" y="119"/>
                      </a:lnTo>
                      <a:lnTo>
                        <a:pt x="198" y="125"/>
                      </a:lnTo>
                      <a:lnTo>
                        <a:pt x="190" y="132"/>
                      </a:lnTo>
                      <a:lnTo>
                        <a:pt x="182" y="139"/>
                      </a:lnTo>
                      <a:lnTo>
                        <a:pt x="174" y="145"/>
                      </a:lnTo>
                      <a:lnTo>
                        <a:pt x="166" y="152"/>
                      </a:lnTo>
                      <a:lnTo>
                        <a:pt x="157" y="158"/>
                      </a:lnTo>
                      <a:lnTo>
                        <a:pt x="149" y="164"/>
                      </a:lnTo>
                      <a:lnTo>
                        <a:pt x="140" y="170"/>
                      </a:lnTo>
                      <a:lnTo>
                        <a:pt x="131" y="176"/>
                      </a:lnTo>
                      <a:lnTo>
                        <a:pt x="122" y="181"/>
                      </a:lnTo>
                      <a:lnTo>
                        <a:pt x="113" y="186"/>
                      </a:lnTo>
                      <a:lnTo>
                        <a:pt x="104" y="191"/>
                      </a:lnTo>
                      <a:lnTo>
                        <a:pt x="95" y="196"/>
                      </a:lnTo>
                      <a:lnTo>
                        <a:pt x="85" y="201"/>
                      </a:lnTo>
                      <a:lnTo>
                        <a:pt x="74" y="206"/>
                      </a:lnTo>
                      <a:lnTo>
                        <a:pt x="63" y="211"/>
                      </a:lnTo>
                      <a:lnTo>
                        <a:pt x="51" y="216"/>
                      </a:lnTo>
                      <a:lnTo>
                        <a:pt x="40" y="220"/>
                      </a:lnTo>
                      <a:lnTo>
                        <a:pt x="28" y="225"/>
                      </a:lnTo>
                      <a:lnTo>
                        <a:pt x="16" y="229"/>
                      </a:lnTo>
                      <a:lnTo>
                        <a:pt x="4" y="233"/>
                      </a:lnTo>
                      <a:lnTo>
                        <a:pt x="0" y="235"/>
                      </a:lnTo>
                      <a:lnTo>
                        <a:pt x="0" y="840"/>
                      </a:lnTo>
                      <a:lnTo>
                        <a:pt x="341" y="604"/>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9">
                  <a:extLst>
                    <a:ext uri="{FF2B5EF4-FFF2-40B4-BE49-F238E27FC236}">
                      <a16:creationId xmlns:a16="http://schemas.microsoft.com/office/drawing/2014/main" id="{03D8609A-4BD8-DE4C-BDB0-BCF47B68A4F7}"/>
                    </a:ext>
                  </a:extLst>
                </p:cNvPr>
                <p:cNvSpPr>
                  <a:spLocks/>
                </p:cNvSpPr>
                <p:nvPr/>
              </p:nvSpPr>
              <p:spPr bwMode="auto">
                <a:xfrm>
                  <a:off x="3241675" y="1419225"/>
                  <a:ext cx="541338" cy="1139825"/>
                </a:xfrm>
                <a:custGeom>
                  <a:avLst/>
                  <a:gdLst>
                    <a:gd name="T0" fmla="*/ 0 w 341"/>
                    <a:gd name="T1" fmla="*/ 113 h 718"/>
                    <a:gd name="T2" fmla="*/ 0 w 341"/>
                    <a:gd name="T3" fmla="*/ 718 h 718"/>
                    <a:gd name="T4" fmla="*/ 341 w 341"/>
                    <a:gd name="T5" fmla="*/ 606 h 718"/>
                    <a:gd name="T6" fmla="*/ 341 w 341"/>
                    <a:gd name="T7" fmla="*/ 0 h 718"/>
                    <a:gd name="T8" fmla="*/ 321 w 341"/>
                    <a:gd name="T9" fmla="*/ 4 h 718"/>
                    <a:gd name="T10" fmla="*/ 298 w 341"/>
                    <a:gd name="T11" fmla="*/ 9 h 718"/>
                    <a:gd name="T12" fmla="*/ 274 w 341"/>
                    <a:gd name="T13" fmla="*/ 15 h 718"/>
                    <a:gd name="T14" fmla="*/ 250 w 341"/>
                    <a:gd name="T15" fmla="*/ 21 h 718"/>
                    <a:gd name="T16" fmla="*/ 226 w 341"/>
                    <a:gd name="T17" fmla="*/ 28 h 718"/>
                    <a:gd name="T18" fmla="*/ 202 w 341"/>
                    <a:gd name="T19" fmla="*/ 35 h 718"/>
                    <a:gd name="T20" fmla="*/ 179 w 341"/>
                    <a:gd name="T21" fmla="*/ 43 h 718"/>
                    <a:gd name="T22" fmla="*/ 155 w 341"/>
                    <a:gd name="T23" fmla="*/ 51 h 718"/>
                    <a:gd name="T24" fmla="*/ 132 w 341"/>
                    <a:gd name="T25" fmla="*/ 60 h 718"/>
                    <a:gd name="T26" fmla="*/ 108 w 341"/>
                    <a:gd name="T27" fmla="*/ 68 h 718"/>
                    <a:gd name="T28" fmla="*/ 85 w 341"/>
                    <a:gd name="T29" fmla="*/ 77 h 718"/>
                    <a:gd name="T30" fmla="*/ 62 w 341"/>
                    <a:gd name="T31" fmla="*/ 87 h 718"/>
                    <a:gd name="T32" fmla="*/ 39 w 341"/>
                    <a:gd name="T33" fmla="*/ 96 h 718"/>
                    <a:gd name="T34" fmla="*/ 17 w 341"/>
                    <a:gd name="T35" fmla="*/ 106 h 718"/>
                    <a:gd name="T36" fmla="*/ 0 w 341"/>
                    <a:gd name="T37" fmla="*/ 113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1" h="718">
                      <a:moveTo>
                        <a:pt x="0" y="113"/>
                      </a:moveTo>
                      <a:lnTo>
                        <a:pt x="0" y="718"/>
                      </a:lnTo>
                      <a:lnTo>
                        <a:pt x="341" y="606"/>
                      </a:lnTo>
                      <a:lnTo>
                        <a:pt x="341" y="0"/>
                      </a:lnTo>
                      <a:lnTo>
                        <a:pt x="321" y="4"/>
                      </a:lnTo>
                      <a:lnTo>
                        <a:pt x="298" y="9"/>
                      </a:lnTo>
                      <a:lnTo>
                        <a:pt x="274" y="15"/>
                      </a:lnTo>
                      <a:lnTo>
                        <a:pt x="250" y="21"/>
                      </a:lnTo>
                      <a:lnTo>
                        <a:pt x="226" y="28"/>
                      </a:lnTo>
                      <a:lnTo>
                        <a:pt x="202" y="35"/>
                      </a:lnTo>
                      <a:lnTo>
                        <a:pt x="179" y="43"/>
                      </a:lnTo>
                      <a:lnTo>
                        <a:pt x="155" y="51"/>
                      </a:lnTo>
                      <a:lnTo>
                        <a:pt x="132" y="60"/>
                      </a:lnTo>
                      <a:lnTo>
                        <a:pt x="108" y="68"/>
                      </a:lnTo>
                      <a:lnTo>
                        <a:pt x="85" y="77"/>
                      </a:lnTo>
                      <a:lnTo>
                        <a:pt x="62" y="87"/>
                      </a:lnTo>
                      <a:lnTo>
                        <a:pt x="39" y="96"/>
                      </a:lnTo>
                      <a:lnTo>
                        <a:pt x="17" y="106"/>
                      </a:lnTo>
                      <a:lnTo>
                        <a:pt x="0" y="113"/>
                      </a:lnTo>
                      <a:close/>
                    </a:path>
                  </a:pathLst>
                </a:custGeom>
                <a:solidFill>
                  <a:srgbClr val="ED79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50">
                  <a:extLst>
                    <a:ext uri="{FF2B5EF4-FFF2-40B4-BE49-F238E27FC236}">
                      <a16:creationId xmlns:a16="http://schemas.microsoft.com/office/drawing/2014/main" id="{D2867546-F88A-4341-1E4D-EDC8778C9A14}"/>
                    </a:ext>
                  </a:extLst>
                </p:cNvPr>
                <p:cNvSpPr>
                  <a:spLocks/>
                </p:cNvSpPr>
                <p:nvPr/>
              </p:nvSpPr>
              <p:spPr bwMode="auto">
                <a:xfrm>
                  <a:off x="4324350" y="2381250"/>
                  <a:ext cx="542925" cy="1435100"/>
                </a:xfrm>
                <a:custGeom>
                  <a:avLst/>
                  <a:gdLst>
                    <a:gd name="T0" fmla="*/ 0 w 342"/>
                    <a:gd name="T1" fmla="*/ 72 h 904"/>
                    <a:gd name="T2" fmla="*/ 0 w 342"/>
                    <a:gd name="T3" fmla="*/ 752 h 904"/>
                    <a:gd name="T4" fmla="*/ 0 w 342"/>
                    <a:gd name="T5" fmla="*/ 828 h 904"/>
                    <a:gd name="T6" fmla="*/ 342 w 342"/>
                    <a:gd name="T7" fmla="*/ 904 h 904"/>
                    <a:gd name="T8" fmla="*/ 342 w 342"/>
                    <a:gd name="T9" fmla="*/ 752 h 904"/>
                    <a:gd name="T10" fmla="*/ 342 w 342"/>
                    <a:gd name="T11" fmla="*/ 271 h 904"/>
                    <a:gd name="T12" fmla="*/ 0 w 342"/>
                    <a:gd name="T13" fmla="*/ 0 h 904"/>
                    <a:gd name="T14" fmla="*/ 0 w 342"/>
                    <a:gd name="T15" fmla="*/ 46 h 904"/>
                    <a:gd name="T16" fmla="*/ 0 w 342"/>
                    <a:gd name="T17" fmla="*/ 72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2" h="904">
                      <a:moveTo>
                        <a:pt x="0" y="72"/>
                      </a:moveTo>
                      <a:lnTo>
                        <a:pt x="0" y="752"/>
                      </a:lnTo>
                      <a:lnTo>
                        <a:pt x="0" y="828"/>
                      </a:lnTo>
                      <a:lnTo>
                        <a:pt x="342" y="904"/>
                      </a:lnTo>
                      <a:lnTo>
                        <a:pt x="342" y="752"/>
                      </a:lnTo>
                      <a:lnTo>
                        <a:pt x="342" y="271"/>
                      </a:lnTo>
                      <a:lnTo>
                        <a:pt x="0" y="0"/>
                      </a:lnTo>
                      <a:lnTo>
                        <a:pt x="0" y="46"/>
                      </a:lnTo>
                      <a:lnTo>
                        <a:pt x="0" y="72"/>
                      </a:lnTo>
                      <a:close/>
                    </a:path>
                  </a:pathLst>
                </a:custGeom>
                <a:solidFill>
                  <a:srgbClr val="BF7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 name="Line 5">
                <a:extLst>
                  <a:ext uri="{FF2B5EF4-FFF2-40B4-BE49-F238E27FC236}">
                    <a16:creationId xmlns:a16="http://schemas.microsoft.com/office/drawing/2014/main" id="{9F4B58CE-0C6E-64DA-2D7E-4DF02EB6C48D}"/>
                  </a:ext>
                </a:extLst>
              </p:cNvPr>
              <p:cNvSpPr>
                <a:spLocks noChangeShapeType="1"/>
              </p:cNvSpPr>
              <p:nvPr/>
            </p:nvSpPr>
            <p:spPr bwMode="auto">
              <a:xfrm>
                <a:off x="3783013" y="2381250"/>
                <a:ext cx="54133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Line 6">
                <a:extLst>
                  <a:ext uri="{FF2B5EF4-FFF2-40B4-BE49-F238E27FC236}">
                    <a16:creationId xmlns:a16="http://schemas.microsoft.com/office/drawing/2014/main" id="{3D180745-5A5D-F450-512F-E61555224A43}"/>
                  </a:ext>
                </a:extLst>
              </p:cNvPr>
              <p:cNvSpPr>
                <a:spLocks noChangeShapeType="1"/>
              </p:cNvSpPr>
              <p:nvPr/>
            </p:nvSpPr>
            <p:spPr bwMode="auto">
              <a:xfrm>
                <a:off x="4324350" y="2381250"/>
                <a:ext cx="542925" cy="4302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7">
                <a:extLst>
                  <a:ext uri="{FF2B5EF4-FFF2-40B4-BE49-F238E27FC236}">
                    <a16:creationId xmlns:a16="http://schemas.microsoft.com/office/drawing/2014/main" id="{0AFB993F-2BB0-19CE-EA9D-924E60EDF34E}"/>
                  </a:ext>
                </a:extLst>
              </p:cNvPr>
              <p:cNvSpPr>
                <a:spLocks noChangeShapeType="1"/>
              </p:cNvSpPr>
              <p:nvPr/>
            </p:nvSpPr>
            <p:spPr bwMode="auto">
              <a:xfrm>
                <a:off x="4867275" y="2811463"/>
                <a:ext cx="541338"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8">
                <a:extLst>
                  <a:ext uri="{FF2B5EF4-FFF2-40B4-BE49-F238E27FC236}">
                    <a16:creationId xmlns:a16="http://schemas.microsoft.com/office/drawing/2014/main" id="{5BF33A7A-6684-2605-A453-F3C6322B7967}"/>
                  </a:ext>
                </a:extLst>
              </p:cNvPr>
              <p:cNvSpPr>
                <a:spLocks noChangeShapeType="1"/>
              </p:cNvSpPr>
              <p:nvPr/>
            </p:nvSpPr>
            <p:spPr bwMode="auto">
              <a:xfrm flipV="1">
                <a:off x="5408613" y="2740025"/>
                <a:ext cx="541338" cy="1095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9">
                <a:extLst>
                  <a:ext uri="{FF2B5EF4-FFF2-40B4-BE49-F238E27FC236}">
                    <a16:creationId xmlns:a16="http://schemas.microsoft.com/office/drawing/2014/main" id="{0D0049B3-481C-F851-6E99-B9E6CEC34A8D}"/>
                  </a:ext>
                </a:extLst>
              </p:cNvPr>
              <p:cNvSpPr>
                <a:spLocks noChangeShapeType="1"/>
              </p:cNvSpPr>
              <p:nvPr/>
            </p:nvSpPr>
            <p:spPr bwMode="auto">
              <a:xfrm flipV="1">
                <a:off x="5949950" y="1839913"/>
                <a:ext cx="0" cy="9001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0">
                <a:extLst>
                  <a:ext uri="{FF2B5EF4-FFF2-40B4-BE49-F238E27FC236}">
                    <a16:creationId xmlns:a16="http://schemas.microsoft.com/office/drawing/2014/main" id="{8110EDF6-7269-2684-6FCF-FB8AC24CAF2D}"/>
                  </a:ext>
                </a:extLst>
              </p:cNvPr>
              <p:cNvSpPr>
                <a:spLocks noChangeShapeType="1"/>
              </p:cNvSpPr>
              <p:nvPr/>
            </p:nvSpPr>
            <p:spPr bwMode="auto">
              <a:xfrm flipV="1">
                <a:off x="5949950" y="2740025"/>
                <a:ext cx="0" cy="13160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1">
                <a:extLst>
                  <a:ext uri="{FF2B5EF4-FFF2-40B4-BE49-F238E27FC236}">
                    <a16:creationId xmlns:a16="http://schemas.microsoft.com/office/drawing/2014/main" id="{79624FAF-B40B-6A3C-E116-1590E01D2BBF}"/>
                  </a:ext>
                </a:extLst>
              </p:cNvPr>
              <p:cNvSpPr>
                <a:spLocks noChangeShapeType="1"/>
              </p:cNvSpPr>
              <p:nvPr/>
            </p:nvSpPr>
            <p:spPr bwMode="auto">
              <a:xfrm>
                <a:off x="5408613" y="2495550"/>
                <a:ext cx="0" cy="10795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2">
                <a:extLst>
                  <a:ext uri="{FF2B5EF4-FFF2-40B4-BE49-F238E27FC236}">
                    <a16:creationId xmlns:a16="http://schemas.microsoft.com/office/drawing/2014/main" id="{3A032B1E-BF4D-2EEA-C404-AAB15228513A}"/>
                  </a:ext>
                </a:extLst>
              </p:cNvPr>
              <p:cNvSpPr>
                <a:spLocks noChangeShapeType="1"/>
              </p:cNvSpPr>
              <p:nvPr/>
            </p:nvSpPr>
            <p:spPr bwMode="auto">
              <a:xfrm flipV="1">
                <a:off x="5408613" y="1978025"/>
                <a:ext cx="0" cy="8715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3">
                <a:extLst>
                  <a:ext uri="{FF2B5EF4-FFF2-40B4-BE49-F238E27FC236}">
                    <a16:creationId xmlns:a16="http://schemas.microsoft.com/office/drawing/2014/main" id="{4263FF91-075E-035A-6E7C-0CEE0DA1F69B}"/>
                  </a:ext>
                </a:extLst>
              </p:cNvPr>
              <p:cNvSpPr>
                <a:spLocks noChangeShapeType="1"/>
              </p:cNvSpPr>
              <p:nvPr/>
            </p:nvSpPr>
            <p:spPr bwMode="auto">
              <a:xfrm flipV="1">
                <a:off x="5408613" y="2849563"/>
                <a:ext cx="0" cy="10874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4">
                <a:extLst>
                  <a:ext uri="{FF2B5EF4-FFF2-40B4-BE49-F238E27FC236}">
                    <a16:creationId xmlns:a16="http://schemas.microsoft.com/office/drawing/2014/main" id="{588A0856-9FB2-772C-7983-FFC0903926A6}"/>
                  </a:ext>
                </a:extLst>
              </p:cNvPr>
              <p:cNvSpPr>
                <a:spLocks noChangeShapeType="1"/>
              </p:cNvSpPr>
              <p:nvPr/>
            </p:nvSpPr>
            <p:spPr bwMode="auto">
              <a:xfrm>
                <a:off x="4867275" y="2495550"/>
                <a:ext cx="0" cy="10795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5">
                <a:extLst>
                  <a:ext uri="{FF2B5EF4-FFF2-40B4-BE49-F238E27FC236}">
                    <a16:creationId xmlns:a16="http://schemas.microsoft.com/office/drawing/2014/main" id="{345CBDDD-3690-0625-DC2E-1DDC86461C97}"/>
                  </a:ext>
                </a:extLst>
              </p:cNvPr>
              <p:cNvSpPr>
                <a:spLocks noChangeShapeType="1"/>
              </p:cNvSpPr>
              <p:nvPr/>
            </p:nvSpPr>
            <p:spPr bwMode="auto">
              <a:xfrm flipV="1">
                <a:off x="4867275" y="1885950"/>
                <a:ext cx="0" cy="9255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6">
                <a:extLst>
                  <a:ext uri="{FF2B5EF4-FFF2-40B4-BE49-F238E27FC236}">
                    <a16:creationId xmlns:a16="http://schemas.microsoft.com/office/drawing/2014/main" id="{473944C0-66AB-D456-151E-493F9734512B}"/>
                  </a:ext>
                </a:extLst>
              </p:cNvPr>
              <p:cNvSpPr>
                <a:spLocks noChangeShapeType="1"/>
              </p:cNvSpPr>
              <p:nvPr/>
            </p:nvSpPr>
            <p:spPr bwMode="auto">
              <a:xfrm flipV="1">
                <a:off x="4867275" y="2811463"/>
                <a:ext cx="0" cy="10048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7">
                <a:extLst>
                  <a:ext uri="{FF2B5EF4-FFF2-40B4-BE49-F238E27FC236}">
                    <a16:creationId xmlns:a16="http://schemas.microsoft.com/office/drawing/2014/main" id="{8A58C405-9771-F95E-F5BF-62767C248B9A}"/>
                  </a:ext>
                </a:extLst>
              </p:cNvPr>
              <p:cNvSpPr>
                <a:spLocks noChangeShapeType="1"/>
              </p:cNvSpPr>
              <p:nvPr/>
            </p:nvSpPr>
            <p:spPr bwMode="auto">
              <a:xfrm>
                <a:off x="4324350" y="2495550"/>
                <a:ext cx="0" cy="10795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18">
                <a:extLst>
                  <a:ext uri="{FF2B5EF4-FFF2-40B4-BE49-F238E27FC236}">
                    <a16:creationId xmlns:a16="http://schemas.microsoft.com/office/drawing/2014/main" id="{EA4D87F8-3559-B1B2-0D61-0455F54C3379}"/>
                  </a:ext>
                </a:extLst>
              </p:cNvPr>
              <p:cNvSpPr>
                <a:spLocks noChangeShapeType="1"/>
              </p:cNvSpPr>
              <p:nvPr/>
            </p:nvSpPr>
            <p:spPr bwMode="auto">
              <a:xfrm flipV="1">
                <a:off x="4324350" y="1417638"/>
                <a:ext cx="0" cy="10366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19">
                <a:extLst>
                  <a:ext uri="{FF2B5EF4-FFF2-40B4-BE49-F238E27FC236}">
                    <a16:creationId xmlns:a16="http://schemas.microsoft.com/office/drawing/2014/main" id="{A654BBF4-538C-3098-D21F-B5B15CB1B716}"/>
                  </a:ext>
                </a:extLst>
              </p:cNvPr>
              <p:cNvSpPr>
                <a:spLocks noChangeShapeType="1"/>
              </p:cNvSpPr>
              <p:nvPr/>
            </p:nvSpPr>
            <p:spPr bwMode="auto">
              <a:xfrm>
                <a:off x="3783013" y="1419225"/>
                <a:ext cx="0" cy="9620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0">
                <a:extLst>
                  <a:ext uri="{FF2B5EF4-FFF2-40B4-BE49-F238E27FC236}">
                    <a16:creationId xmlns:a16="http://schemas.microsoft.com/office/drawing/2014/main" id="{6AFEF755-8496-CEDD-3BF0-D8A3B0AFFD07}"/>
                  </a:ext>
                </a:extLst>
              </p:cNvPr>
              <p:cNvSpPr>
                <a:spLocks noChangeShapeType="1"/>
              </p:cNvSpPr>
              <p:nvPr/>
            </p:nvSpPr>
            <p:spPr bwMode="auto">
              <a:xfrm flipV="1">
                <a:off x="4324350" y="2454275"/>
                <a:ext cx="0" cy="12414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1">
                <a:extLst>
                  <a:ext uri="{FF2B5EF4-FFF2-40B4-BE49-F238E27FC236}">
                    <a16:creationId xmlns:a16="http://schemas.microsoft.com/office/drawing/2014/main" id="{6BE19261-E186-2BA0-7D65-5BD8B4B6A3C0}"/>
                  </a:ext>
                </a:extLst>
              </p:cNvPr>
              <p:cNvSpPr>
                <a:spLocks noChangeShapeType="1"/>
              </p:cNvSpPr>
              <p:nvPr/>
            </p:nvSpPr>
            <p:spPr bwMode="auto">
              <a:xfrm>
                <a:off x="3783013" y="2381250"/>
                <a:ext cx="0" cy="11938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2">
                <a:extLst>
                  <a:ext uri="{FF2B5EF4-FFF2-40B4-BE49-F238E27FC236}">
                    <a16:creationId xmlns:a16="http://schemas.microsoft.com/office/drawing/2014/main" id="{B4401E7A-EA85-1F3F-2AB9-08FE1985A38B}"/>
                  </a:ext>
                </a:extLst>
              </p:cNvPr>
              <p:cNvSpPr>
                <a:spLocks noChangeShapeType="1"/>
              </p:cNvSpPr>
              <p:nvPr/>
            </p:nvSpPr>
            <p:spPr bwMode="auto">
              <a:xfrm>
                <a:off x="3241675" y="1598613"/>
                <a:ext cx="0" cy="9604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3">
                <a:extLst>
                  <a:ext uri="{FF2B5EF4-FFF2-40B4-BE49-F238E27FC236}">
                    <a16:creationId xmlns:a16="http://schemas.microsoft.com/office/drawing/2014/main" id="{C3C6AD95-9513-3B83-7EB9-B5A696671238}"/>
                  </a:ext>
                </a:extLst>
              </p:cNvPr>
              <p:cNvSpPr>
                <a:spLocks noChangeShapeType="1"/>
              </p:cNvSpPr>
              <p:nvPr/>
            </p:nvSpPr>
            <p:spPr bwMode="auto">
              <a:xfrm>
                <a:off x="2159000" y="3278188"/>
                <a:ext cx="0" cy="10144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 name="Line 24">
                <a:extLst>
                  <a:ext uri="{FF2B5EF4-FFF2-40B4-BE49-F238E27FC236}">
                    <a16:creationId xmlns:a16="http://schemas.microsoft.com/office/drawing/2014/main" id="{45A25555-6EB0-51AB-6922-18DD9C2BCDA7}"/>
                  </a:ext>
                </a:extLst>
              </p:cNvPr>
              <p:cNvSpPr>
                <a:spLocks noChangeShapeType="1"/>
              </p:cNvSpPr>
              <p:nvPr/>
            </p:nvSpPr>
            <p:spPr bwMode="auto">
              <a:xfrm flipH="1">
                <a:off x="3241675" y="2381250"/>
                <a:ext cx="541338" cy="1778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Line 25">
                <a:extLst>
                  <a:ext uri="{FF2B5EF4-FFF2-40B4-BE49-F238E27FC236}">
                    <a16:creationId xmlns:a16="http://schemas.microsoft.com/office/drawing/2014/main" id="{74C66B2F-F532-FEF7-9248-8898AC87E0E0}"/>
                  </a:ext>
                </a:extLst>
              </p:cNvPr>
              <p:cNvSpPr>
                <a:spLocks noChangeShapeType="1"/>
              </p:cNvSpPr>
              <p:nvPr/>
            </p:nvSpPr>
            <p:spPr bwMode="auto">
              <a:xfrm>
                <a:off x="2700338" y="1944688"/>
                <a:ext cx="0" cy="9588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Line 26">
                <a:extLst>
                  <a:ext uri="{FF2B5EF4-FFF2-40B4-BE49-F238E27FC236}">
                    <a16:creationId xmlns:a16="http://schemas.microsoft.com/office/drawing/2014/main" id="{90D37CA5-42EC-3AAB-D106-D71ACB2403EF}"/>
                  </a:ext>
                </a:extLst>
              </p:cNvPr>
              <p:cNvSpPr>
                <a:spLocks noChangeShapeType="1"/>
              </p:cNvSpPr>
              <p:nvPr/>
            </p:nvSpPr>
            <p:spPr bwMode="auto">
              <a:xfrm>
                <a:off x="2159000" y="2305050"/>
                <a:ext cx="0" cy="9731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Line 27">
                <a:extLst>
                  <a:ext uri="{FF2B5EF4-FFF2-40B4-BE49-F238E27FC236}">
                    <a16:creationId xmlns:a16="http://schemas.microsoft.com/office/drawing/2014/main" id="{3A681768-6E59-5D5B-596B-5504EC93CC12}"/>
                  </a:ext>
                </a:extLst>
              </p:cNvPr>
              <p:cNvSpPr>
                <a:spLocks noChangeShapeType="1"/>
              </p:cNvSpPr>
              <p:nvPr/>
            </p:nvSpPr>
            <p:spPr bwMode="auto">
              <a:xfrm>
                <a:off x="2700338" y="2903538"/>
                <a:ext cx="0" cy="11509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Line 28">
                <a:extLst>
                  <a:ext uri="{FF2B5EF4-FFF2-40B4-BE49-F238E27FC236}">
                    <a16:creationId xmlns:a16="http://schemas.microsoft.com/office/drawing/2014/main" id="{7FBABAE8-181F-4187-4CCF-8F8437A0C212}"/>
                  </a:ext>
                </a:extLst>
              </p:cNvPr>
              <p:cNvSpPr>
                <a:spLocks noChangeShapeType="1"/>
              </p:cNvSpPr>
              <p:nvPr/>
            </p:nvSpPr>
            <p:spPr bwMode="auto">
              <a:xfrm flipH="1">
                <a:off x="2700338" y="2559050"/>
                <a:ext cx="541338" cy="3460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Line 29">
                <a:extLst>
                  <a:ext uri="{FF2B5EF4-FFF2-40B4-BE49-F238E27FC236}">
                    <a16:creationId xmlns:a16="http://schemas.microsoft.com/office/drawing/2014/main" id="{361D6068-9B6C-5759-DDAD-7759BAFDED70}"/>
                  </a:ext>
                </a:extLst>
              </p:cNvPr>
              <p:cNvSpPr>
                <a:spLocks noChangeShapeType="1"/>
              </p:cNvSpPr>
              <p:nvPr/>
            </p:nvSpPr>
            <p:spPr bwMode="auto">
              <a:xfrm flipH="1">
                <a:off x="2159000" y="2903538"/>
                <a:ext cx="541338" cy="3746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Line 31">
                <a:extLst>
                  <a:ext uri="{FF2B5EF4-FFF2-40B4-BE49-F238E27FC236}">
                    <a16:creationId xmlns:a16="http://schemas.microsoft.com/office/drawing/2014/main" id="{A39A31B7-C7E3-D448-6CB4-9BBA7689E1C3}"/>
                  </a:ext>
                </a:extLst>
              </p:cNvPr>
              <p:cNvSpPr>
                <a:spLocks noChangeShapeType="1"/>
              </p:cNvSpPr>
              <p:nvPr/>
            </p:nvSpPr>
            <p:spPr bwMode="auto">
              <a:xfrm flipV="1">
                <a:off x="2159000" y="3575050"/>
                <a:ext cx="1624013" cy="7175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Line 32">
                <a:extLst>
                  <a:ext uri="{FF2B5EF4-FFF2-40B4-BE49-F238E27FC236}">
                    <a16:creationId xmlns:a16="http://schemas.microsoft.com/office/drawing/2014/main" id="{036FFE5D-9C8D-20B2-F4D9-54298043EDCA}"/>
                  </a:ext>
                </a:extLst>
              </p:cNvPr>
              <p:cNvSpPr>
                <a:spLocks noChangeShapeType="1"/>
              </p:cNvSpPr>
              <p:nvPr/>
            </p:nvSpPr>
            <p:spPr bwMode="auto">
              <a:xfrm>
                <a:off x="3241675" y="2559050"/>
                <a:ext cx="0" cy="12557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Line 35">
                <a:extLst>
                  <a:ext uri="{FF2B5EF4-FFF2-40B4-BE49-F238E27FC236}">
                    <a16:creationId xmlns:a16="http://schemas.microsoft.com/office/drawing/2014/main" id="{F2BEE42C-AC42-776E-ABF1-951414BAA4B2}"/>
                  </a:ext>
                </a:extLst>
              </p:cNvPr>
              <p:cNvSpPr>
                <a:spLocks noChangeShapeType="1"/>
              </p:cNvSpPr>
              <p:nvPr/>
            </p:nvSpPr>
            <p:spPr bwMode="auto">
              <a:xfrm>
                <a:off x="3783013" y="3575050"/>
                <a:ext cx="2166938" cy="4810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Line 47">
                <a:extLst>
                  <a:ext uri="{FF2B5EF4-FFF2-40B4-BE49-F238E27FC236}">
                    <a16:creationId xmlns:a16="http://schemas.microsoft.com/office/drawing/2014/main" id="{6D613E51-6F57-A503-430B-1CA2C8B2B82B}"/>
                  </a:ext>
                </a:extLst>
              </p:cNvPr>
              <p:cNvSpPr>
                <a:spLocks noChangeShapeType="1"/>
              </p:cNvSpPr>
              <p:nvPr/>
            </p:nvSpPr>
            <p:spPr bwMode="auto">
              <a:xfrm flipV="1">
                <a:off x="2139950" y="2297113"/>
                <a:ext cx="44450" cy="12700"/>
              </a:xfrm>
              <a:prstGeom prst="line">
                <a:avLst/>
              </a:prstGeom>
              <a:noFill/>
              <a:ln w="12700">
                <a:solidFill>
                  <a:srgbClr val="ADAD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 name="Group 4">
              <a:extLst>
                <a:ext uri="{FF2B5EF4-FFF2-40B4-BE49-F238E27FC236}">
                  <a16:creationId xmlns:a16="http://schemas.microsoft.com/office/drawing/2014/main" id="{CF77ABF5-D0A2-4C93-A1BA-B3A0339A4F3F}"/>
                </a:ext>
              </a:extLst>
            </p:cNvPr>
            <p:cNvGrpSpPr/>
            <p:nvPr/>
          </p:nvGrpSpPr>
          <p:grpSpPr>
            <a:xfrm>
              <a:off x="121443" y="2380"/>
              <a:ext cx="5167313" cy="1655762"/>
              <a:chOff x="1679575" y="754063"/>
              <a:chExt cx="5167313" cy="1655762"/>
            </a:xfrm>
          </p:grpSpPr>
          <p:sp>
            <p:nvSpPr>
              <p:cNvPr id="6" name="Freeform 34">
                <a:extLst>
                  <a:ext uri="{FF2B5EF4-FFF2-40B4-BE49-F238E27FC236}">
                    <a16:creationId xmlns:a16="http://schemas.microsoft.com/office/drawing/2014/main" id="{6B52795A-8FA4-0965-08E7-D54FAD669054}"/>
                  </a:ext>
                </a:extLst>
              </p:cNvPr>
              <p:cNvSpPr>
                <a:spLocks/>
              </p:cNvSpPr>
              <p:nvPr/>
            </p:nvSpPr>
            <p:spPr bwMode="auto">
              <a:xfrm>
                <a:off x="1738313" y="754063"/>
                <a:ext cx="4895850" cy="1106488"/>
              </a:xfrm>
              <a:custGeom>
                <a:avLst/>
                <a:gdLst>
                  <a:gd name="T0" fmla="*/ 0 w 11479"/>
                  <a:gd name="T1" fmla="*/ 2603 h 2603"/>
                  <a:gd name="T2" fmla="*/ 305 w 11479"/>
                  <a:gd name="T3" fmla="*/ 2561 h 2603"/>
                  <a:gd name="T4" fmla="*/ 600 w 11479"/>
                  <a:gd name="T5" fmla="*/ 2460 h 2603"/>
                  <a:gd name="T6" fmla="*/ 883 w 11479"/>
                  <a:gd name="T7" fmla="*/ 2318 h 2603"/>
                  <a:gd name="T8" fmla="*/ 1148 w 11479"/>
                  <a:gd name="T9" fmla="*/ 2152 h 2603"/>
                  <a:gd name="T10" fmla="*/ 1531 w 11479"/>
                  <a:gd name="T11" fmla="*/ 1842 h 2603"/>
                  <a:gd name="T12" fmla="*/ 1884 w 11479"/>
                  <a:gd name="T13" fmla="*/ 1492 h 2603"/>
                  <a:gd name="T14" fmla="*/ 2237 w 11479"/>
                  <a:gd name="T15" fmla="*/ 1144 h 2603"/>
                  <a:gd name="T16" fmla="*/ 2624 w 11479"/>
                  <a:gd name="T17" fmla="*/ 840 h 2603"/>
                  <a:gd name="T18" fmla="*/ 3014 w 11479"/>
                  <a:gd name="T19" fmla="*/ 606 h 2603"/>
                  <a:gd name="T20" fmla="*/ 3422 w 11479"/>
                  <a:gd name="T21" fmla="*/ 403 h 2603"/>
                  <a:gd name="T22" fmla="*/ 3847 w 11479"/>
                  <a:gd name="T23" fmla="*/ 239 h 2603"/>
                  <a:gd name="T24" fmla="*/ 4284 w 11479"/>
                  <a:gd name="T25" fmla="*/ 123 h 2603"/>
                  <a:gd name="T26" fmla="*/ 4755 w 11479"/>
                  <a:gd name="T27" fmla="*/ 42 h 2603"/>
                  <a:gd name="T28" fmla="*/ 5235 w 11479"/>
                  <a:gd name="T29" fmla="*/ 0 h 2603"/>
                  <a:gd name="T30" fmla="*/ 5711 w 11479"/>
                  <a:gd name="T31" fmla="*/ 20 h 2603"/>
                  <a:gd name="T32" fmla="*/ 5943 w 11479"/>
                  <a:gd name="T33" fmla="*/ 60 h 2603"/>
                  <a:gd name="T34" fmla="*/ 6170 w 11479"/>
                  <a:gd name="T35" fmla="*/ 123 h 2603"/>
                  <a:gd name="T36" fmla="*/ 6418 w 11479"/>
                  <a:gd name="T37" fmla="*/ 233 h 2603"/>
                  <a:gd name="T38" fmla="*/ 6647 w 11479"/>
                  <a:gd name="T39" fmla="*/ 382 h 2603"/>
                  <a:gd name="T40" fmla="*/ 6864 w 11479"/>
                  <a:gd name="T41" fmla="*/ 556 h 2603"/>
                  <a:gd name="T42" fmla="*/ 7074 w 11479"/>
                  <a:gd name="T43" fmla="*/ 743 h 2603"/>
                  <a:gd name="T44" fmla="*/ 7499 w 11479"/>
                  <a:gd name="T45" fmla="*/ 1106 h 2603"/>
                  <a:gd name="T46" fmla="*/ 7727 w 11479"/>
                  <a:gd name="T47" fmla="*/ 1257 h 2603"/>
                  <a:gd name="T48" fmla="*/ 7974 w 11479"/>
                  <a:gd name="T49" fmla="*/ 1373 h 2603"/>
                  <a:gd name="T50" fmla="*/ 8365 w 11479"/>
                  <a:gd name="T51" fmla="*/ 1472 h 2603"/>
                  <a:gd name="T52" fmla="*/ 8774 w 11479"/>
                  <a:gd name="T53" fmla="*/ 1501 h 2603"/>
                  <a:gd name="T54" fmla="*/ 9182 w 11479"/>
                  <a:gd name="T55" fmla="*/ 1460 h 2603"/>
                  <a:gd name="T56" fmla="*/ 9572 w 11479"/>
                  <a:gd name="T57" fmla="*/ 1352 h 2603"/>
                  <a:gd name="T58" fmla="*/ 10095 w 11479"/>
                  <a:gd name="T59" fmla="*/ 1111 h 2603"/>
                  <a:gd name="T60" fmla="*/ 10585 w 11479"/>
                  <a:gd name="T61" fmla="*/ 802 h 2603"/>
                  <a:gd name="T62" fmla="*/ 11045 w 11479"/>
                  <a:gd name="T63" fmla="*/ 446 h 2603"/>
                  <a:gd name="T64" fmla="*/ 11479 w 11479"/>
                  <a:gd name="T65" fmla="*/ 61 h 2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79" h="2603">
                    <a:moveTo>
                      <a:pt x="0" y="2603"/>
                    </a:moveTo>
                    <a:lnTo>
                      <a:pt x="305" y="2561"/>
                    </a:lnTo>
                    <a:lnTo>
                      <a:pt x="600" y="2460"/>
                    </a:lnTo>
                    <a:lnTo>
                      <a:pt x="883" y="2318"/>
                    </a:lnTo>
                    <a:lnTo>
                      <a:pt x="1148" y="2152"/>
                    </a:lnTo>
                    <a:lnTo>
                      <a:pt x="1531" y="1842"/>
                    </a:lnTo>
                    <a:lnTo>
                      <a:pt x="1884" y="1492"/>
                    </a:lnTo>
                    <a:lnTo>
                      <a:pt x="2237" y="1144"/>
                    </a:lnTo>
                    <a:lnTo>
                      <a:pt x="2624" y="840"/>
                    </a:lnTo>
                    <a:lnTo>
                      <a:pt x="3014" y="606"/>
                    </a:lnTo>
                    <a:lnTo>
                      <a:pt x="3422" y="403"/>
                    </a:lnTo>
                    <a:lnTo>
                      <a:pt x="3847" y="239"/>
                    </a:lnTo>
                    <a:lnTo>
                      <a:pt x="4284" y="123"/>
                    </a:lnTo>
                    <a:lnTo>
                      <a:pt x="4755" y="42"/>
                    </a:lnTo>
                    <a:lnTo>
                      <a:pt x="5235" y="0"/>
                    </a:lnTo>
                    <a:lnTo>
                      <a:pt x="5711" y="20"/>
                    </a:lnTo>
                    <a:lnTo>
                      <a:pt x="5943" y="60"/>
                    </a:lnTo>
                    <a:lnTo>
                      <a:pt x="6170" y="123"/>
                    </a:lnTo>
                    <a:lnTo>
                      <a:pt x="6418" y="233"/>
                    </a:lnTo>
                    <a:lnTo>
                      <a:pt x="6647" y="382"/>
                    </a:lnTo>
                    <a:lnTo>
                      <a:pt x="6864" y="556"/>
                    </a:lnTo>
                    <a:lnTo>
                      <a:pt x="7074" y="743"/>
                    </a:lnTo>
                    <a:lnTo>
                      <a:pt x="7499" y="1106"/>
                    </a:lnTo>
                    <a:lnTo>
                      <a:pt x="7727" y="1257"/>
                    </a:lnTo>
                    <a:lnTo>
                      <a:pt x="7974" y="1373"/>
                    </a:lnTo>
                    <a:lnTo>
                      <a:pt x="8365" y="1472"/>
                    </a:lnTo>
                    <a:lnTo>
                      <a:pt x="8774" y="1501"/>
                    </a:lnTo>
                    <a:lnTo>
                      <a:pt x="9182" y="1460"/>
                    </a:lnTo>
                    <a:lnTo>
                      <a:pt x="9572" y="1352"/>
                    </a:lnTo>
                    <a:lnTo>
                      <a:pt x="10095" y="1111"/>
                    </a:lnTo>
                    <a:lnTo>
                      <a:pt x="10585" y="802"/>
                    </a:lnTo>
                    <a:lnTo>
                      <a:pt x="11045" y="446"/>
                    </a:lnTo>
                    <a:lnTo>
                      <a:pt x="11479" y="61"/>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a:extLst>
                  <a:ext uri="{FF2B5EF4-FFF2-40B4-BE49-F238E27FC236}">
                    <a16:creationId xmlns:a16="http://schemas.microsoft.com/office/drawing/2014/main" id="{E4FA559D-3ADF-DFDF-586B-319F4E794791}"/>
                  </a:ext>
                </a:extLst>
              </p:cNvPr>
              <p:cNvGrpSpPr/>
              <p:nvPr/>
            </p:nvGrpSpPr>
            <p:grpSpPr>
              <a:xfrm>
                <a:off x="1679575" y="1173163"/>
                <a:ext cx="5167313" cy="1236662"/>
                <a:chOff x="1679575" y="1173163"/>
                <a:chExt cx="5167313" cy="1236662"/>
              </a:xfrm>
            </p:grpSpPr>
            <p:sp>
              <p:nvSpPr>
                <p:cNvPr id="8" name="Freeform 30">
                  <a:extLst>
                    <a:ext uri="{FF2B5EF4-FFF2-40B4-BE49-F238E27FC236}">
                      <a16:creationId xmlns:a16="http://schemas.microsoft.com/office/drawing/2014/main" id="{3FCDFD45-6356-C6C0-A028-7D96E076A9F7}"/>
                    </a:ext>
                  </a:extLst>
                </p:cNvPr>
                <p:cNvSpPr>
                  <a:spLocks/>
                </p:cNvSpPr>
                <p:nvPr/>
              </p:nvSpPr>
              <p:spPr bwMode="auto">
                <a:xfrm>
                  <a:off x="3241675" y="1387475"/>
                  <a:ext cx="2708275" cy="596900"/>
                </a:xfrm>
                <a:custGeom>
                  <a:avLst/>
                  <a:gdLst>
                    <a:gd name="T0" fmla="*/ 61 w 6349"/>
                    <a:gd name="T1" fmla="*/ 468 h 1402"/>
                    <a:gd name="T2" fmla="*/ 231 w 6349"/>
                    <a:gd name="T3" fmla="*/ 396 h 1402"/>
                    <a:gd name="T4" fmla="*/ 403 w 6349"/>
                    <a:gd name="T5" fmla="*/ 327 h 1402"/>
                    <a:gd name="T6" fmla="*/ 577 w 6349"/>
                    <a:gd name="T7" fmla="*/ 264 h 1402"/>
                    <a:gd name="T8" fmla="*/ 752 w 6349"/>
                    <a:gd name="T9" fmla="*/ 205 h 1402"/>
                    <a:gd name="T10" fmla="*/ 929 w 6349"/>
                    <a:gd name="T11" fmla="*/ 153 h 1402"/>
                    <a:gd name="T12" fmla="*/ 1107 w 6349"/>
                    <a:gd name="T13" fmla="*/ 107 h 1402"/>
                    <a:gd name="T14" fmla="*/ 1286 w 6349"/>
                    <a:gd name="T15" fmla="*/ 69 h 1402"/>
                    <a:gd name="T16" fmla="*/ 1465 w 6349"/>
                    <a:gd name="T17" fmla="*/ 38 h 1402"/>
                    <a:gd name="T18" fmla="*/ 1645 w 6349"/>
                    <a:gd name="T19" fmla="*/ 16 h 1402"/>
                    <a:gd name="T20" fmla="*/ 1825 w 6349"/>
                    <a:gd name="T21" fmla="*/ 3 h 1402"/>
                    <a:gd name="T22" fmla="*/ 2005 w 6349"/>
                    <a:gd name="T23" fmla="*/ 0 h 1402"/>
                    <a:gd name="T24" fmla="*/ 2184 w 6349"/>
                    <a:gd name="T25" fmla="*/ 8 h 1402"/>
                    <a:gd name="T26" fmla="*/ 2362 w 6349"/>
                    <a:gd name="T27" fmla="*/ 27 h 1402"/>
                    <a:gd name="T28" fmla="*/ 2496 w 6349"/>
                    <a:gd name="T29" fmla="*/ 56 h 1402"/>
                    <a:gd name="T30" fmla="*/ 2622 w 6349"/>
                    <a:gd name="T31" fmla="*/ 105 h 1402"/>
                    <a:gd name="T32" fmla="*/ 2741 w 6349"/>
                    <a:gd name="T33" fmla="*/ 171 h 1402"/>
                    <a:gd name="T34" fmla="*/ 2854 w 6349"/>
                    <a:gd name="T35" fmla="*/ 251 h 1402"/>
                    <a:gd name="T36" fmla="*/ 2962 w 6349"/>
                    <a:gd name="T37" fmla="*/ 342 h 1402"/>
                    <a:gd name="T38" fmla="*/ 3067 w 6349"/>
                    <a:gd name="T39" fmla="*/ 442 h 1402"/>
                    <a:gd name="T40" fmla="*/ 3169 w 6349"/>
                    <a:gd name="T41" fmla="*/ 548 h 1402"/>
                    <a:gd name="T42" fmla="*/ 3270 w 6349"/>
                    <a:gd name="T43" fmla="*/ 658 h 1402"/>
                    <a:gd name="T44" fmla="*/ 3371 w 6349"/>
                    <a:gd name="T45" fmla="*/ 768 h 1402"/>
                    <a:gd name="T46" fmla="*/ 3473 w 6349"/>
                    <a:gd name="T47" fmla="*/ 876 h 1402"/>
                    <a:gd name="T48" fmla="*/ 3577 w 6349"/>
                    <a:gd name="T49" fmla="*/ 980 h 1402"/>
                    <a:gd name="T50" fmla="*/ 3684 w 6349"/>
                    <a:gd name="T51" fmla="*/ 1077 h 1402"/>
                    <a:gd name="T52" fmla="*/ 3796 w 6349"/>
                    <a:gd name="T53" fmla="*/ 1163 h 1402"/>
                    <a:gd name="T54" fmla="*/ 3913 w 6349"/>
                    <a:gd name="T55" fmla="*/ 1237 h 1402"/>
                    <a:gd name="T56" fmla="*/ 4037 w 6349"/>
                    <a:gd name="T57" fmla="*/ 1296 h 1402"/>
                    <a:gd name="T58" fmla="*/ 4169 w 6349"/>
                    <a:gd name="T59" fmla="*/ 1337 h 1402"/>
                    <a:gd name="T60" fmla="*/ 4316 w 6349"/>
                    <a:gd name="T61" fmla="*/ 1366 h 1402"/>
                    <a:gd name="T62" fmla="*/ 4464 w 6349"/>
                    <a:gd name="T63" fmla="*/ 1386 h 1402"/>
                    <a:gd name="T64" fmla="*/ 4614 w 6349"/>
                    <a:gd name="T65" fmla="*/ 1398 h 1402"/>
                    <a:gd name="T66" fmla="*/ 4765 w 6349"/>
                    <a:gd name="T67" fmla="*/ 1402 h 1402"/>
                    <a:gd name="T68" fmla="*/ 4917 w 6349"/>
                    <a:gd name="T69" fmla="*/ 1398 h 1402"/>
                    <a:gd name="T70" fmla="*/ 5068 w 6349"/>
                    <a:gd name="T71" fmla="*/ 1387 h 1402"/>
                    <a:gd name="T72" fmla="*/ 5220 w 6349"/>
                    <a:gd name="T73" fmla="*/ 1369 h 1402"/>
                    <a:gd name="T74" fmla="*/ 5372 w 6349"/>
                    <a:gd name="T75" fmla="*/ 1345 h 1402"/>
                    <a:gd name="T76" fmla="*/ 5523 w 6349"/>
                    <a:gd name="T77" fmla="*/ 1316 h 1402"/>
                    <a:gd name="T78" fmla="*/ 5674 w 6349"/>
                    <a:gd name="T79" fmla="*/ 1281 h 1402"/>
                    <a:gd name="T80" fmla="*/ 5823 w 6349"/>
                    <a:gd name="T81" fmla="*/ 1241 h 1402"/>
                    <a:gd name="T82" fmla="*/ 5971 w 6349"/>
                    <a:gd name="T83" fmla="*/ 1197 h 1402"/>
                    <a:gd name="T84" fmla="*/ 6117 w 6349"/>
                    <a:gd name="T85" fmla="*/ 1148 h 1402"/>
                    <a:gd name="T86" fmla="*/ 6261 w 6349"/>
                    <a:gd name="T87" fmla="*/ 1096 h 1402"/>
                    <a:gd name="T88" fmla="*/ 6349 w 6349"/>
                    <a:gd name="T89" fmla="*/ 106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49" h="1402">
                      <a:moveTo>
                        <a:pt x="0" y="495"/>
                      </a:moveTo>
                      <a:lnTo>
                        <a:pt x="61" y="468"/>
                      </a:lnTo>
                      <a:lnTo>
                        <a:pt x="146" y="431"/>
                      </a:lnTo>
                      <a:lnTo>
                        <a:pt x="231" y="396"/>
                      </a:lnTo>
                      <a:lnTo>
                        <a:pt x="317" y="361"/>
                      </a:lnTo>
                      <a:lnTo>
                        <a:pt x="403" y="327"/>
                      </a:lnTo>
                      <a:lnTo>
                        <a:pt x="490" y="295"/>
                      </a:lnTo>
                      <a:lnTo>
                        <a:pt x="577" y="264"/>
                      </a:lnTo>
                      <a:lnTo>
                        <a:pt x="664" y="234"/>
                      </a:lnTo>
                      <a:lnTo>
                        <a:pt x="752" y="205"/>
                      </a:lnTo>
                      <a:lnTo>
                        <a:pt x="841" y="178"/>
                      </a:lnTo>
                      <a:lnTo>
                        <a:pt x="929" y="153"/>
                      </a:lnTo>
                      <a:lnTo>
                        <a:pt x="1018" y="129"/>
                      </a:lnTo>
                      <a:lnTo>
                        <a:pt x="1107" y="107"/>
                      </a:lnTo>
                      <a:lnTo>
                        <a:pt x="1196" y="87"/>
                      </a:lnTo>
                      <a:lnTo>
                        <a:pt x="1286" y="69"/>
                      </a:lnTo>
                      <a:lnTo>
                        <a:pt x="1376" y="52"/>
                      </a:lnTo>
                      <a:lnTo>
                        <a:pt x="1465" y="38"/>
                      </a:lnTo>
                      <a:lnTo>
                        <a:pt x="1555" y="26"/>
                      </a:lnTo>
                      <a:lnTo>
                        <a:pt x="1645" y="16"/>
                      </a:lnTo>
                      <a:lnTo>
                        <a:pt x="1735" y="9"/>
                      </a:lnTo>
                      <a:lnTo>
                        <a:pt x="1825" y="3"/>
                      </a:lnTo>
                      <a:lnTo>
                        <a:pt x="1915" y="1"/>
                      </a:lnTo>
                      <a:lnTo>
                        <a:pt x="2005" y="0"/>
                      </a:lnTo>
                      <a:lnTo>
                        <a:pt x="2094" y="3"/>
                      </a:lnTo>
                      <a:lnTo>
                        <a:pt x="2184" y="8"/>
                      </a:lnTo>
                      <a:lnTo>
                        <a:pt x="2273" y="16"/>
                      </a:lnTo>
                      <a:lnTo>
                        <a:pt x="2362" y="27"/>
                      </a:lnTo>
                      <a:lnTo>
                        <a:pt x="2430" y="39"/>
                      </a:lnTo>
                      <a:lnTo>
                        <a:pt x="2496" y="56"/>
                      </a:lnTo>
                      <a:lnTo>
                        <a:pt x="2560" y="79"/>
                      </a:lnTo>
                      <a:lnTo>
                        <a:pt x="2622" y="105"/>
                      </a:lnTo>
                      <a:lnTo>
                        <a:pt x="2682" y="136"/>
                      </a:lnTo>
                      <a:lnTo>
                        <a:pt x="2741" y="171"/>
                      </a:lnTo>
                      <a:lnTo>
                        <a:pt x="2798" y="209"/>
                      </a:lnTo>
                      <a:lnTo>
                        <a:pt x="2854" y="251"/>
                      </a:lnTo>
                      <a:lnTo>
                        <a:pt x="2908" y="295"/>
                      </a:lnTo>
                      <a:lnTo>
                        <a:pt x="2962" y="342"/>
                      </a:lnTo>
                      <a:lnTo>
                        <a:pt x="3015" y="391"/>
                      </a:lnTo>
                      <a:lnTo>
                        <a:pt x="3067" y="442"/>
                      </a:lnTo>
                      <a:lnTo>
                        <a:pt x="3118" y="495"/>
                      </a:lnTo>
                      <a:lnTo>
                        <a:pt x="3169" y="548"/>
                      </a:lnTo>
                      <a:lnTo>
                        <a:pt x="3220" y="603"/>
                      </a:lnTo>
                      <a:lnTo>
                        <a:pt x="3270" y="658"/>
                      </a:lnTo>
                      <a:lnTo>
                        <a:pt x="3320" y="713"/>
                      </a:lnTo>
                      <a:lnTo>
                        <a:pt x="3371" y="768"/>
                      </a:lnTo>
                      <a:lnTo>
                        <a:pt x="3422" y="823"/>
                      </a:lnTo>
                      <a:lnTo>
                        <a:pt x="3473" y="876"/>
                      </a:lnTo>
                      <a:lnTo>
                        <a:pt x="3525" y="929"/>
                      </a:lnTo>
                      <a:lnTo>
                        <a:pt x="3577" y="980"/>
                      </a:lnTo>
                      <a:lnTo>
                        <a:pt x="3630" y="1030"/>
                      </a:lnTo>
                      <a:lnTo>
                        <a:pt x="3684" y="1077"/>
                      </a:lnTo>
                      <a:lnTo>
                        <a:pt x="3739" y="1121"/>
                      </a:lnTo>
                      <a:lnTo>
                        <a:pt x="3796" y="1163"/>
                      </a:lnTo>
                      <a:lnTo>
                        <a:pt x="3854" y="1202"/>
                      </a:lnTo>
                      <a:lnTo>
                        <a:pt x="3913" y="1237"/>
                      </a:lnTo>
                      <a:lnTo>
                        <a:pt x="3974" y="1269"/>
                      </a:lnTo>
                      <a:lnTo>
                        <a:pt x="4037" y="1296"/>
                      </a:lnTo>
                      <a:lnTo>
                        <a:pt x="4102" y="1319"/>
                      </a:lnTo>
                      <a:lnTo>
                        <a:pt x="4169" y="1337"/>
                      </a:lnTo>
                      <a:lnTo>
                        <a:pt x="4242" y="1353"/>
                      </a:lnTo>
                      <a:lnTo>
                        <a:pt x="4316" y="1366"/>
                      </a:lnTo>
                      <a:lnTo>
                        <a:pt x="4390" y="1377"/>
                      </a:lnTo>
                      <a:lnTo>
                        <a:pt x="4464" y="1386"/>
                      </a:lnTo>
                      <a:lnTo>
                        <a:pt x="4539" y="1393"/>
                      </a:lnTo>
                      <a:lnTo>
                        <a:pt x="4614" y="1398"/>
                      </a:lnTo>
                      <a:lnTo>
                        <a:pt x="4690" y="1401"/>
                      </a:lnTo>
                      <a:lnTo>
                        <a:pt x="4765" y="1402"/>
                      </a:lnTo>
                      <a:lnTo>
                        <a:pt x="4841" y="1401"/>
                      </a:lnTo>
                      <a:lnTo>
                        <a:pt x="4917" y="1398"/>
                      </a:lnTo>
                      <a:lnTo>
                        <a:pt x="4992" y="1393"/>
                      </a:lnTo>
                      <a:lnTo>
                        <a:pt x="5068" y="1387"/>
                      </a:lnTo>
                      <a:lnTo>
                        <a:pt x="5144" y="1379"/>
                      </a:lnTo>
                      <a:lnTo>
                        <a:pt x="5220" y="1369"/>
                      </a:lnTo>
                      <a:lnTo>
                        <a:pt x="5296" y="1358"/>
                      </a:lnTo>
                      <a:lnTo>
                        <a:pt x="5372" y="1345"/>
                      </a:lnTo>
                      <a:lnTo>
                        <a:pt x="5448" y="1331"/>
                      </a:lnTo>
                      <a:lnTo>
                        <a:pt x="5523" y="1316"/>
                      </a:lnTo>
                      <a:lnTo>
                        <a:pt x="5599" y="1299"/>
                      </a:lnTo>
                      <a:lnTo>
                        <a:pt x="5674" y="1281"/>
                      </a:lnTo>
                      <a:lnTo>
                        <a:pt x="5748" y="1262"/>
                      </a:lnTo>
                      <a:lnTo>
                        <a:pt x="5823" y="1241"/>
                      </a:lnTo>
                      <a:lnTo>
                        <a:pt x="5897" y="1219"/>
                      </a:lnTo>
                      <a:lnTo>
                        <a:pt x="5971" y="1197"/>
                      </a:lnTo>
                      <a:lnTo>
                        <a:pt x="6044" y="1173"/>
                      </a:lnTo>
                      <a:lnTo>
                        <a:pt x="6117" y="1148"/>
                      </a:lnTo>
                      <a:lnTo>
                        <a:pt x="6189" y="1123"/>
                      </a:lnTo>
                      <a:lnTo>
                        <a:pt x="6261" y="1096"/>
                      </a:lnTo>
                      <a:lnTo>
                        <a:pt x="6332" y="1069"/>
                      </a:lnTo>
                      <a:lnTo>
                        <a:pt x="6349" y="106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33">
                  <a:extLst>
                    <a:ext uri="{FF2B5EF4-FFF2-40B4-BE49-F238E27FC236}">
                      <a16:creationId xmlns:a16="http://schemas.microsoft.com/office/drawing/2014/main" id="{964DE729-5D2A-9C98-4DC3-A73E909A1CA2}"/>
                    </a:ext>
                  </a:extLst>
                </p:cNvPr>
                <p:cNvSpPr>
                  <a:spLocks/>
                </p:cNvSpPr>
                <p:nvPr/>
              </p:nvSpPr>
              <p:spPr bwMode="auto">
                <a:xfrm>
                  <a:off x="1679575" y="2317750"/>
                  <a:ext cx="479425" cy="92075"/>
                </a:xfrm>
                <a:custGeom>
                  <a:avLst/>
                  <a:gdLst>
                    <a:gd name="T0" fmla="*/ 0 w 1124"/>
                    <a:gd name="T1" fmla="*/ 218 h 218"/>
                    <a:gd name="T2" fmla="*/ 46 w 1124"/>
                    <a:gd name="T3" fmla="*/ 214 h 218"/>
                    <a:gd name="T4" fmla="*/ 92 w 1124"/>
                    <a:gd name="T5" fmla="*/ 210 h 218"/>
                    <a:gd name="T6" fmla="*/ 138 w 1124"/>
                    <a:gd name="T7" fmla="*/ 206 h 218"/>
                    <a:gd name="T8" fmla="*/ 185 w 1124"/>
                    <a:gd name="T9" fmla="*/ 201 h 218"/>
                    <a:gd name="T10" fmla="*/ 231 w 1124"/>
                    <a:gd name="T11" fmla="*/ 195 h 218"/>
                    <a:gd name="T12" fmla="*/ 277 w 1124"/>
                    <a:gd name="T13" fmla="*/ 190 h 218"/>
                    <a:gd name="T14" fmla="*/ 324 w 1124"/>
                    <a:gd name="T15" fmla="*/ 184 h 218"/>
                    <a:gd name="T16" fmla="*/ 370 w 1124"/>
                    <a:gd name="T17" fmla="*/ 177 h 218"/>
                    <a:gd name="T18" fmla="*/ 416 w 1124"/>
                    <a:gd name="T19" fmla="*/ 170 h 218"/>
                    <a:gd name="T20" fmla="*/ 462 w 1124"/>
                    <a:gd name="T21" fmla="*/ 163 h 218"/>
                    <a:gd name="T22" fmla="*/ 508 w 1124"/>
                    <a:gd name="T23" fmla="*/ 155 h 218"/>
                    <a:gd name="T24" fmla="*/ 555 w 1124"/>
                    <a:gd name="T25" fmla="*/ 146 h 218"/>
                    <a:gd name="T26" fmla="*/ 600 w 1124"/>
                    <a:gd name="T27" fmla="*/ 138 h 218"/>
                    <a:gd name="T28" fmla="*/ 646 w 1124"/>
                    <a:gd name="T29" fmla="*/ 128 h 218"/>
                    <a:gd name="T30" fmla="*/ 692 w 1124"/>
                    <a:gd name="T31" fmla="*/ 119 h 218"/>
                    <a:gd name="T32" fmla="*/ 738 w 1124"/>
                    <a:gd name="T33" fmla="*/ 109 h 218"/>
                    <a:gd name="T34" fmla="*/ 783 w 1124"/>
                    <a:gd name="T35" fmla="*/ 98 h 218"/>
                    <a:gd name="T36" fmla="*/ 829 w 1124"/>
                    <a:gd name="T37" fmla="*/ 87 h 218"/>
                    <a:gd name="T38" fmla="*/ 874 w 1124"/>
                    <a:gd name="T39" fmla="*/ 75 h 218"/>
                    <a:gd name="T40" fmla="*/ 919 w 1124"/>
                    <a:gd name="T41" fmla="*/ 63 h 218"/>
                    <a:gd name="T42" fmla="*/ 964 w 1124"/>
                    <a:gd name="T43" fmla="*/ 50 h 218"/>
                    <a:gd name="T44" fmla="*/ 1008 w 1124"/>
                    <a:gd name="T45" fmla="*/ 37 h 218"/>
                    <a:gd name="T46" fmla="*/ 1053 w 1124"/>
                    <a:gd name="T47" fmla="*/ 23 h 218"/>
                    <a:gd name="T48" fmla="*/ 1124 w 1124"/>
                    <a:gd name="T4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4" h="218">
                      <a:moveTo>
                        <a:pt x="0" y="218"/>
                      </a:moveTo>
                      <a:lnTo>
                        <a:pt x="46" y="214"/>
                      </a:lnTo>
                      <a:lnTo>
                        <a:pt x="92" y="210"/>
                      </a:lnTo>
                      <a:lnTo>
                        <a:pt x="138" y="206"/>
                      </a:lnTo>
                      <a:lnTo>
                        <a:pt x="185" y="201"/>
                      </a:lnTo>
                      <a:lnTo>
                        <a:pt x="231" y="195"/>
                      </a:lnTo>
                      <a:lnTo>
                        <a:pt x="277" y="190"/>
                      </a:lnTo>
                      <a:lnTo>
                        <a:pt x="324" y="184"/>
                      </a:lnTo>
                      <a:lnTo>
                        <a:pt x="370" y="177"/>
                      </a:lnTo>
                      <a:lnTo>
                        <a:pt x="416" y="170"/>
                      </a:lnTo>
                      <a:lnTo>
                        <a:pt x="462" y="163"/>
                      </a:lnTo>
                      <a:lnTo>
                        <a:pt x="508" y="155"/>
                      </a:lnTo>
                      <a:lnTo>
                        <a:pt x="555" y="146"/>
                      </a:lnTo>
                      <a:lnTo>
                        <a:pt x="600" y="138"/>
                      </a:lnTo>
                      <a:lnTo>
                        <a:pt x="646" y="128"/>
                      </a:lnTo>
                      <a:lnTo>
                        <a:pt x="692" y="119"/>
                      </a:lnTo>
                      <a:lnTo>
                        <a:pt x="738" y="109"/>
                      </a:lnTo>
                      <a:lnTo>
                        <a:pt x="783" y="98"/>
                      </a:lnTo>
                      <a:lnTo>
                        <a:pt x="829" y="87"/>
                      </a:lnTo>
                      <a:lnTo>
                        <a:pt x="874" y="75"/>
                      </a:lnTo>
                      <a:lnTo>
                        <a:pt x="919" y="63"/>
                      </a:lnTo>
                      <a:lnTo>
                        <a:pt x="964" y="50"/>
                      </a:lnTo>
                      <a:lnTo>
                        <a:pt x="1008" y="37"/>
                      </a:lnTo>
                      <a:lnTo>
                        <a:pt x="1053" y="23"/>
                      </a:lnTo>
                      <a:lnTo>
                        <a:pt x="1124"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51">
                  <a:extLst>
                    <a:ext uri="{FF2B5EF4-FFF2-40B4-BE49-F238E27FC236}">
                      <a16:creationId xmlns:a16="http://schemas.microsoft.com/office/drawing/2014/main" id="{FE526E68-4C00-857E-4D82-6D26F1ADCEEF}"/>
                    </a:ext>
                  </a:extLst>
                </p:cNvPr>
                <p:cNvSpPr>
                  <a:spLocks/>
                </p:cNvSpPr>
                <p:nvPr/>
              </p:nvSpPr>
              <p:spPr bwMode="auto">
                <a:xfrm>
                  <a:off x="5949950" y="1173163"/>
                  <a:ext cx="896938" cy="666750"/>
                </a:xfrm>
                <a:custGeom>
                  <a:avLst/>
                  <a:gdLst>
                    <a:gd name="T0" fmla="*/ 0 w 2105"/>
                    <a:gd name="T1" fmla="*/ 1567 h 1567"/>
                    <a:gd name="T2" fmla="*/ 54 w 2105"/>
                    <a:gd name="T3" fmla="*/ 1546 h 1567"/>
                    <a:gd name="T4" fmla="*/ 124 w 2105"/>
                    <a:gd name="T5" fmla="*/ 1517 h 1567"/>
                    <a:gd name="T6" fmla="*/ 193 w 2105"/>
                    <a:gd name="T7" fmla="*/ 1488 h 1567"/>
                    <a:gd name="T8" fmla="*/ 262 w 2105"/>
                    <a:gd name="T9" fmla="*/ 1457 h 1567"/>
                    <a:gd name="T10" fmla="*/ 331 w 2105"/>
                    <a:gd name="T11" fmla="*/ 1426 h 1567"/>
                    <a:gd name="T12" fmla="*/ 399 w 2105"/>
                    <a:gd name="T13" fmla="*/ 1393 h 1567"/>
                    <a:gd name="T14" fmla="*/ 467 w 2105"/>
                    <a:gd name="T15" fmla="*/ 1358 h 1567"/>
                    <a:gd name="T16" fmla="*/ 534 w 2105"/>
                    <a:gd name="T17" fmla="*/ 1323 h 1567"/>
                    <a:gd name="T18" fmla="*/ 601 w 2105"/>
                    <a:gd name="T19" fmla="*/ 1286 h 1567"/>
                    <a:gd name="T20" fmla="*/ 667 w 2105"/>
                    <a:gd name="T21" fmla="*/ 1248 h 1567"/>
                    <a:gd name="T22" fmla="*/ 733 w 2105"/>
                    <a:gd name="T23" fmla="*/ 1209 h 1567"/>
                    <a:gd name="T24" fmla="*/ 798 w 2105"/>
                    <a:gd name="T25" fmla="*/ 1169 h 1567"/>
                    <a:gd name="T26" fmla="*/ 862 w 2105"/>
                    <a:gd name="T27" fmla="*/ 1128 h 1567"/>
                    <a:gd name="T28" fmla="*/ 926 w 2105"/>
                    <a:gd name="T29" fmla="*/ 1085 h 1567"/>
                    <a:gd name="T30" fmla="*/ 989 w 2105"/>
                    <a:gd name="T31" fmla="*/ 1042 h 1567"/>
                    <a:gd name="T32" fmla="*/ 1052 w 2105"/>
                    <a:gd name="T33" fmla="*/ 998 h 1567"/>
                    <a:gd name="T34" fmla="*/ 1114 w 2105"/>
                    <a:gd name="T35" fmla="*/ 952 h 1567"/>
                    <a:gd name="T36" fmla="*/ 1175 w 2105"/>
                    <a:gd name="T37" fmla="*/ 906 h 1567"/>
                    <a:gd name="T38" fmla="*/ 1235 w 2105"/>
                    <a:gd name="T39" fmla="*/ 859 h 1567"/>
                    <a:gd name="T40" fmla="*/ 1295 w 2105"/>
                    <a:gd name="T41" fmla="*/ 811 h 1567"/>
                    <a:gd name="T42" fmla="*/ 1355 w 2105"/>
                    <a:gd name="T43" fmla="*/ 762 h 1567"/>
                    <a:gd name="T44" fmla="*/ 1413 w 2105"/>
                    <a:gd name="T45" fmla="*/ 712 h 1567"/>
                    <a:gd name="T46" fmla="*/ 1471 w 2105"/>
                    <a:gd name="T47" fmla="*/ 662 h 1567"/>
                    <a:gd name="T48" fmla="*/ 1528 w 2105"/>
                    <a:gd name="T49" fmla="*/ 610 h 1567"/>
                    <a:gd name="T50" fmla="*/ 1585 w 2105"/>
                    <a:gd name="T51" fmla="*/ 558 h 1567"/>
                    <a:gd name="T52" fmla="*/ 1640 w 2105"/>
                    <a:gd name="T53" fmla="*/ 505 h 1567"/>
                    <a:gd name="T54" fmla="*/ 1695 w 2105"/>
                    <a:gd name="T55" fmla="*/ 452 h 1567"/>
                    <a:gd name="T56" fmla="*/ 1749 w 2105"/>
                    <a:gd name="T57" fmla="*/ 397 h 1567"/>
                    <a:gd name="T58" fmla="*/ 1802 w 2105"/>
                    <a:gd name="T59" fmla="*/ 342 h 1567"/>
                    <a:gd name="T60" fmla="*/ 1855 w 2105"/>
                    <a:gd name="T61" fmla="*/ 287 h 1567"/>
                    <a:gd name="T62" fmla="*/ 1907 w 2105"/>
                    <a:gd name="T63" fmla="*/ 231 h 1567"/>
                    <a:gd name="T64" fmla="*/ 1958 w 2105"/>
                    <a:gd name="T65" fmla="*/ 174 h 1567"/>
                    <a:gd name="T66" fmla="*/ 2008 w 2105"/>
                    <a:gd name="T67" fmla="*/ 117 h 1567"/>
                    <a:gd name="T68" fmla="*/ 2057 w 2105"/>
                    <a:gd name="T69" fmla="*/ 59 h 1567"/>
                    <a:gd name="T70" fmla="*/ 2105 w 2105"/>
                    <a:gd name="T71" fmla="*/ 0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5" h="1567">
                      <a:moveTo>
                        <a:pt x="0" y="1567"/>
                      </a:moveTo>
                      <a:lnTo>
                        <a:pt x="54" y="1546"/>
                      </a:lnTo>
                      <a:lnTo>
                        <a:pt x="124" y="1517"/>
                      </a:lnTo>
                      <a:lnTo>
                        <a:pt x="193" y="1488"/>
                      </a:lnTo>
                      <a:lnTo>
                        <a:pt x="262" y="1457"/>
                      </a:lnTo>
                      <a:lnTo>
                        <a:pt x="331" y="1426"/>
                      </a:lnTo>
                      <a:lnTo>
                        <a:pt x="399" y="1393"/>
                      </a:lnTo>
                      <a:lnTo>
                        <a:pt x="467" y="1358"/>
                      </a:lnTo>
                      <a:lnTo>
                        <a:pt x="534" y="1323"/>
                      </a:lnTo>
                      <a:lnTo>
                        <a:pt x="601" y="1286"/>
                      </a:lnTo>
                      <a:lnTo>
                        <a:pt x="667" y="1248"/>
                      </a:lnTo>
                      <a:lnTo>
                        <a:pt x="733" y="1209"/>
                      </a:lnTo>
                      <a:lnTo>
                        <a:pt x="798" y="1169"/>
                      </a:lnTo>
                      <a:lnTo>
                        <a:pt x="862" y="1128"/>
                      </a:lnTo>
                      <a:lnTo>
                        <a:pt x="926" y="1085"/>
                      </a:lnTo>
                      <a:lnTo>
                        <a:pt x="989" y="1042"/>
                      </a:lnTo>
                      <a:lnTo>
                        <a:pt x="1052" y="998"/>
                      </a:lnTo>
                      <a:lnTo>
                        <a:pt x="1114" y="952"/>
                      </a:lnTo>
                      <a:lnTo>
                        <a:pt x="1175" y="906"/>
                      </a:lnTo>
                      <a:lnTo>
                        <a:pt x="1235" y="859"/>
                      </a:lnTo>
                      <a:lnTo>
                        <a:pt x="1295" y="811"/>
                      </a:lnTo>
                      <a:lnTo>
                        <a:pt x="1355" y="762"/>
                      </a:lnTo>
                      <a:lnTo>
                        <a:pt x="1413" y="712"/>
                      </a:lnTo>
                      <a:lnTo>
                        <a:pt x="1471" y="662"/>
                      </a:lnTo>
                      <a:lnTo>
                        <a:pt x="1528" y="610"/>
                      </a:lnTo>
                      <a:lnTo>
                        <a:pt x="1585" y="558"/>
                      </a:lnTo>
                      <a:lnTo>
                        <a:pt x="1640" y="505"/>
                      </a:lnTo>
                      <a:lnTo>
                        <a:pt x="1695" y="452"/>
                      </a:lnTo>
                      <a:lnTo>
                        <a:pt x="1749" y="397"/>
                      </a:lnTo>
                      <a:lnTo>
                        <a:pt x="1802" y="342"/>
                      </a:lnTo>
                      <a:lnTo>
                        <a:pt x="1855" y="287"/>
                      </a:lnTo>
                      <a:lnTo>
                        <a:pt x="1907" y="231"/>
                      </a:lnTo>
                      <a:lnTo>
                        <a:pt x="1958" y="174"/>
                      </a:lnTo>
                      <a:lnTo>
                        <a:pt x="2008" y="117"/>
                      </a:lnTo>
                      <a:lnTo>
                        <a:pt x="2057" y="59"/>
                      </a:lnTo>
                      <a:lnTo>
                        <a:pt x="2105"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52">
                  <a:extLst>
                    <a:ext uri="{FF2B5EF4-FFF2-40B4-BE49-F238E27FC236}">
                      <a16:creationId xmlns:a16="http://schemas.microsoft.com/office/drawing/2014/main" id="{5FB452EA-8654-A620-55CA-06963AE6B470}"/>
                    </a:ext>
                  </a:extLst>
                </p:cNvPr>
                <p:cNvSpPr>
                  <a:spLocks noChangeAspect="1"/>
                </p:cNvSpPr>
                <p:nvPr/>
              </p:nvSpPr>
              <p:spPr bwMode="auto">
                <a:xfrm>
                  <a:off x="2151553" y="1598651"/>
                  <a:ext cx="1088136" cy="723996"/>
                </a:xfrm>
                <a:custGeom>
                  <a:avLst/>
                  <a:gdLst>
                    <a:gd name="T0" fmla="*/ 0 w 2540"/>
                    <a:gd name="T1" fmla="*/ 1690 h 1690"/>
                    <a:gd name="T2" fmla="*/ 61 w 2540"/>
                    <a:gd name="T3" fmla="*/ 1668 h 1690"/>
                    <a:gd name="T4" fmla="*/ 105 w 2540"/>
                    <a:gd name="T5" fmla="*/ 1652 h 1690"/>
                    <a:gd name="T6" fmla="*/ 148 w 2540"/>
                    <a:gd name="T7" fmla="*/ 1635 h 1690"/>
                    <a:gd name="T8" fmla="*/ 191 w 2540"/>
                    <a:gd name="T9" fmla="*/ 1618 h 1690"/>
                    <a:gd name="T10" fmla="*/ 234 w 2540"/>
                    <a:gd name="T11" fmla="*/ 1600 h 1690"/>
                    <a:gd name="T12" fmla="*/ 277 w 2540"/>
                    <a:gd name="T13" fmla="*/ 1581 h 1690"/>
                    <a:gd name="T14" fmla="*/ 319 w 2540"/>
                    <a:gd name="T15" fmla="*/ 1562 h 1690"/>
                    <a:gd name="T16" fmla="*/ 354 w 2540"/>
                    <a:gd name="T17" fmla="*/ 1545 h 1690"/>
                    <a:gd name="T18" fmla="*/ 389 w 2540"/>
                    <a:gd name="T19" fmla="*/ 1527 h 1690"/>
                    <a:gd name="T20" fmla="*/ 423 w 2540"/>
                    <a:gd name="T21" fmla="*/ 1509 h 1690"/>
                    <a:gd name="T22" fmla="*/ 456 w 2540"/>
                    <a:gd name="T23" fmla="*/ 1489 h 1690"/>
                    <a:gd name="T24" fmla="*/ 489 w 2540"/>
                    <a:gd name="T25" fmla="*/ 1469 h 1690"/>
                    <a:gd name="T26" fmla="*/ 522 w 2540"/>
                    <a:gd name="T27" fmla="*/ 1447 h 1690"/>
                    <a:gd name="T28" fmla="*/ 554 w 2540"/>
                    <a:gd name="T29" fmla="*/ 1425 h 1690"/>
                    <a:gd name="T30" fmla="*/ 585 w 2540"/>
                    <a:gd name="T31" fmla="*/ 1403 h 1690"/>
                    <a:gd name="T32" fmla="*/ 617 w 2540"/>
                    <a:gd name="T33" fmla="*/ 1379 h 1690"/>
                    <a:gd name="T34" fmla="*/ 648 w 2540"/>
                    <a:gd name="T35" fmla="*/ 1356 h 1690"/>
                    <a:gd name="T36" fmla="*/ 678 w 2540"/>
                    <a:gd name="T37" fmla="*/ 1331 h 1690"/>
                    <a:gd name="T38" fmla="*/ 709 w 2540"/>
                    <a:gd name="T39" fmla="*/ 1307 h 1690"/>
                    <a:gd name="T40" fmla="*/ 739 w 2540"/>
                    <a:gd name="T41" fmla="*/ 1281 h 1690"/>
                    <a:gd name="T42" fmla="*/ 769 w 2540"/>
                    <a:gd name="T43" fmla="*/ 1256 h 1690"/>
                    <a:gd name="T44" fmla="*/ 798 w 2540"/>
                    <a:gd name="T45" fmla="*/ 1230 h 1690"/>
                    <a:gd name="T46" fmla="*/ 828 w 2540"/>
                    <a:gd name="T47" fmla="*/ 1204 h 1690"/>
                    <a:gd name="T48" fmla="*/ 857 w 2540"/>
                    <a:gd name="T49" fmla="*/ 1177 h 1690"/>
                    <a:gd name="T50" fmla="*/ 886 w 2540"/>
                    <a:gd name="T51" fmla="*/ 1151 h 1690"/>
                    <a:gd name="T52" fmla="*/ 915 w 2540"/>
                    <a:gd name="T53" fmla="*/ 1124 h 1690"/>
                    <a:gd name="T54" fmla="*/ 945 w 2540"/>
                    <a:gd name="T55" fmla="*/ 1097 h 1690"/>
                    <a:gd name="T56" fmla="*/ 974 w 2540"/>
                    <a:gd name="T57" fmla="*/ 1070 h 1690"/>
                    <a:gd name="T58" fmla="*/ 1003 w 2540"/>
                    <a:gd name="T59" fmla="*/ 1043 h 1690"/>
                    <a:gd name="T60" fmla="*/ 1032 w 2540"/>
                    <a:gd name="T61" fmla="*/ 1017 h 1690"/>
                    <a:gd name="T62" fmla="*/ 1061 w 2540"/>
                    <a:gd name="T63" fmla="*/ 990 h 1690"/>
                    <a:gd name="T64" fmla="*/ 1091 w 2540"/>
                    <a:gd name="T65" fmla="*/ 963 h 1690"/>
                    <a:gd name="T66" fmla="*/ 1120 w 2540"/>
                    <a:gd name="T67" fmla="*/ 937 h 1690"/>
                    <a:gd name="T68" fmla="*/ 1150 w 2540"/>
                    <a:gd name="T69" fmla="*/ 911 h 1690"/>
                    <a:gd name="T70" fmla="*/ 1180 w 2540"/>
                    <a:gd name="T71" fmla="*/ 886 h 1690"/>
                    <a:gd name="T72" fmla="*/ 1210 w 2540"/>
                    <a:gd name="T73" fmla="*/ 860 h 1690"/>
                    <a:gd name="T74" fmla="*/ 1240 w 2540"/>
                    <a:gd name="T75" fmla="*/ 835 h 1690"/>
                    <a:gd name="T76" fmla="*/ 1271 w 2540"/>
                    <a:gd name="T77" fmla="*/ 811 h 1690"/>
                    <a:gd name="T78" fmla="*/ 1302 w 2540"/>
                    <a:gd name="T79" fmla="*/ 787 h 1690"/>
                    <a:gd name="T80" fmla="*/ 1351 w 2540"/>
                    <a:gd name="T81" fmla="*/ 750 h 1690"/>
                    <a:gd name="T82" fmla="*/ 1401 w 2540"/>
                    <a:gd name="T83" fmla="*/ 712 h 1690"/>
                    <a:gd name="T84" fmla="*/ 1451 w 2540"/>
                    <a:gd name="T85" fmla="*/ 675 h 1690"/>
                    <a:gd name="T86" fmla="*/ 1500 w 2540"/>
                    <a:gd name="T87" fmla="*/ 638 h 1690"/>
                    <a:gd name="T88" fmla="*/ 1550 w 2540"/>
                    <a:gd name="T89" fmla="*/ 601 h 1690"/>
                    <a:gd name="T90" fmla="*/ 1600 w 2540"/>
                    <a:gd name="T91" fmla="*/ 565 h 1690"/>
                    <a:gd name="T92" fmla="*/ 1650 w 2540"/>
                    <a:gd name="T93" fmla="*/ 528 h 1690"/>
                    <a:gd name="T94" fmla="*/ 1675 w 2540"/>
                    <a:gd name="T95" fmla="*/ 510 h 1690"/>
                    <a:gd name="T96" fmla="*/ 1700 w 2540"/>
                    <a:gd name="T97" fmla="*/ 492 h 1690"/>
                    <a:gd name="T98" fmla="*/ 1726 w 2540"/>
                    <a:gd name="T99" fmla="*/ 474 h 1690"/>
                    <a:gd name="T100" fmla="*/ 1751 w 2540"/>
                    <a:gd name="T101" fmla="*/ 456 h 1690"/>
                    <a:gd name="T102" fmla="*/ 1776 w 2540"/>
                    <a:gd name="T103" fmla="*/ 438 h 1690"/>
                    <a:gd name="T104" fmla="*/ 1889 w 2540"/>
                    <a:gd name="T105" fmla="*/ 350 h 1690"/>
                    <a:gd name="T106" fmla="*/ 1979 w 2540"/>
                    <a:gd name="T107" fmla="*/ 286 h 1690"/>
                    <a:gd name="T108" fmla="*/ 2107 w 2540"/>
                    <a:gd name="T109" fmla="*/ 208 h 1690"/>
                    <a:gd name="T110" fmla="*/ 2188 w 2540"/>
                    <a:gd name="T111" fmla="*/ 167 h 1690"/>
                    <a:gd name="T112" fmla="*/ 2269 w 2540"/>
                    <a:gd name="T113" fmla="*/ 127 h 1690"/>
                    <a:gd name="T114" fmla="*/ 2351 w 2540"/>
                    <a:gd name="T115" fmla="*/ 88 h 1690"/>
                    <a:gd name="T116" fmla="*/ 2434 w 2540"/>
                    <a:gd name="T117" fmla="*/ 49 h 1690"/>
                    <a:gd name="T118" fmla="*/ 2540 w 2540"/>
                    <a:gd name="T119" fmla="*/ 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0" h="1690">
                      <a:moveTo>
                        <a:pt x="0" y="1690"/>
                      </a:moveTo>
                      <a:lnTo>
                        <a:pt x="61" y="1668"/>
                      </a:lnTo>
                      <a:lnTo>
                        <a:pt x="105" y="1652"/>
                      </a:lnTo>
                      <a:lnTo>
                        <a:pt x="148" y="1635"/>
                      </a:lnTo>
                      <a:lnTo>
                        <a:pt x="191" y="1618"/>
                      </a:lnTo>
                      <a:lnTo>
                        <a:pt x="234" y="1600"/>
                      </a:lnTo>
                      <a:lnTo>
                        <a:pt x="277" y="1581"/>
                      </a:lnTo>
                      <a:lnTo>
                        <a:pt x="319" y="1562"/>
                      </a:lnTo>
                      <a:lnTo>
                        <a:pt x="354" y="1545"/>
                      </a:lnTo>
                      <a:lnTo>
                        <a:pt x="389" y="1527"/>
                      </a:lnTo>
                      <a:lnTo>
                        <a:pt x="423" y="1509"/>
                      </a:lnTo>
                      <a:lnTo>
                        <a:pt x="456" y="1489"/>
                      </a:lnTo>
                      <a:lnTo>
                        <a:pt x="489" y="1469"/>
                      </a:lnTo>
                      <a:lnTo>
                        <a:pt x="522" y="1447"/>
                      </a:lnTo>
                      <a:lnTo>
                        <a:pt x="554" y="1425"/>
                      </a:lnTo>
                      <a:lnTo>
                        <a:pt x="585" y="1403"/>
                      </a:lnTo>
                      <a:lnTo>
                        <a:pt x="617" y="1379"/>
                      </a:lnTo>
                      <a:lnTo>
                        <a:pt x="648" y="1356"/>
                      </a:lnTo>
                      <a:lnTo>
                        <a:pt x="678" y="1331"/>
                      </a:lnTo>
                      <a:lnTo>
                        <a:pt x="709" y="1307"/>
                      </a:lnTo>
                      <a:lnTo>
                        <a:pt x="739" y="1281"/>
                      </a:lnTo>
                      <a:lnTo>
                        <a:pt x="769" y="1256"/>
                      </a:lnTo>
                      <a:lnTo>
                        <a:pt x="798" y="1230"/>
                      </a:lnTo>
                      <a:lnTo>
                        <a:pt x="828" y="1204"/>
                      </a:lnTo>
                      <a:lnTo>
                        <a:pt x="857" y="1177"/>
                      </a:lnTo>
                      <a:lnTo>
                        <a:pt x="886" y="1151"/>
                      </a:lnTo>
                      <a:lnTo>
                        <a:pt x="915" y="1124"/>
                      </a:lnTo>
                      <a:lnTo>
                        <a:pt x="945" y="1097"/>
                      </a:lnTo>
                      <a:lnTo>
                        <a:pt x="974" y="1070"/>
                      </a:lnTo>
                      <a:lnTo>
                        <a:pt x="1003" y="1043"/>
                      </a:lnTo>
                      <a:lnTo>
                        <a:pt x="1032" y="1017"/>
                      </a:lnTo>
                      <a:lnTo>
                        <a:pt x="1061" y="990"/>
                      </a:lnTo>
                      <a:lnTo>
                        <a:pt x="1091" y="963"/>
                      </a:lnTo>
                      <a:lnTo>
                        <a:pt x="1120" y="937"/>
                      </a:lnTo>
                      <a:lnTo>
                        <a:pt x="1150" y="911"/>
                      </a:lnTo>
                      <a:lnTo>
                        <a:pt x="1180" y="886"/>
                      </a:lnTo>
                      <a:lnTo>
                        <a:pt x="1210" y="860"/>
                      </a:lnTo>
                      <a:lnTo>
                        <a:pt x="1240" y="835"/>
                      </a:lnTo>
                      <a:lnTo>
                        <a:pt x="1271" y="811"/>
                      </a:lnTo>
                      <a:lnTo>
                        <a:pt x="1302" y="787"/>
                      </a:lnTo>
                      <a:lnTo>
                        <a:pt x="1351" y="750"/>
                      </a:lnTo>
                      <a:lnTo>
                        <a:pt x="1401" y="712"/>
                      </a:lnTo>
                      <a:lnTo>
                        <a:pt x="1451" y="675"/>
                      </a:lnTo>
                      <a:lnTo>
                        <a:pt x="1500" y="638"/>
                      </a:lnTo>
                      <a:lnTo>
                        <a:pt x="1550" y="601"/>
                      </a:lnTo>
                      <a:lnTo>
                        <a:pt x="1600" y="565"/>
                      </a:lnTo>
                      <a:lnTo>
                        <a:pt x="1650" y="528"/>
                      </a:lnTo>
                      <a:lnTo>
                        <a:pt x="1675" y="510"/>
                      </a:lnTo>
                      <a:lnTo>
                        <a:pt x="1700" y="492"/>
                      </a:lnTo>
                      <a:lnTo>
                        <a:pt x="1726" y="474"/>
                      </a:lnTo>
                      <a:lnTo>
                        <a:pt x="1751" y="456"/>
                      </a:lnTo>
                      <a:lnTo>
                        <a:pt x="1776" y="438"/>
                      </a:lnTo>
                      <a:lnTo>
                        <a:pt x="1889" y="350"/>
                      </a:lnTo>
                      <a:lnTo>
                        <a:pt x="1979" y="286"/>
                      </a:lnTo>
                      <a:lnTo>
                        <a:pt x="2107" y="208"/>
                      </a:lnTo>
                      <a:lnTo>
                        <a:pt x="2188" y="167"/>
                      </a:lnTo>
                      <a:lnTo>
                        <a:pt x="2269" y="127"/>
                      </a:lnTo>
                      <a:lnTo>
                        <a:pt x="2351" y="88"/>
                      </a:lnTo>
                      <a:lnTo>
                        <a:pt x="2434" y="49"/>
                      </a:lnTo>
                      <a:lnTo>
                        <a:pt x="2540"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370" name="Group 369">
            <a:extLst>
              <a:ext uri="{FF2B5EF4-FFF2-40B4-BE49-F238E27FC236}">
                <a16:creationId xmlns:a16="http://schemas.microsoft.com/office/drawing/2014/main" id="{27342621-4A37-7027-DE8C-2B125B9E8D32}"/>
              </a:ext>
            </a:extLst>
          </p:cNvPr>
          <p:cNvGrpSpPr>
            <a:grpSpLocks noChangeAspect="1"/>
          </p:cNvGrpSpPr>
          <p:nvPr/>
        </p:nvGrpSpPr>
        <p:grpSpPr>
          <a:xfrm>
            <a:off x="6583604" y="3877193"/>
            <a:ext cx="4114800" cy="2819049"/>
            <a:chOff x="6177795" y="-51596"/>
            <a:chExt cx="5167313" cy="3540125"/>
          </a:xfrm>
        </p:grpSpPr>
        <p:grpSp>
          <p:nvGrpSpPr>
            <p:cNvPr id="371" name="Group 370">
              <a:extLst>
                <a:ext uri="{FF2B5EF4-FFF2-40B4-BE49-F238E27FC236}">
                  <a16:creationId xmlns:a16="http://schemas.microsoft.com/office/drawing/2014/main" id="{DA097CC9-9B69-4F54-AAC1-8D1D0C902B0F}"/>
                </a:ext>
              </a:extLst>
            </p:cNvPr>
            <p:cNvGrpSpPr/>
            <p:nvPr/>
          </p:nvGrpSpPr>
          <p:grpSpPr>
            <a:xfrm>
              <a:off x="7116076" y="890819"/>
              <a:ext cx="603142" cy="1208648"/>
              <a:chOff x="7116076" y="890819"/>
              <a:chExt cx="603142" cy="1208648"/>
            </a:xfrm>
          </p:grpSpPr>
          <p:sp>
            <p:nvSpPr>
              <p:cNvPr id="433" name="Freeform: Shape 432">
                <a:extLst>
                  <a:ext uri="{FF2B5EF4-FFF2-40B4-BE49-F238E27FC236}">
                    <a16:creationId xmlns:a16="http://schemas.microsoft.com/office/drawing/2014/main" id="{5EBE538E-1A2B-906E-7323-2BCFE74DF370}"/>
                  </a:ext>
                </a:extLst>
              </p:cNvPr>
              <p:cNvSpPr/>
              <p:nvPr/>
            </p:nvSpPr>
            <p:spPr>
              <a:xfrm>
                <a:off x="7116076" y="890819"/>
                <a:ext cx="597373" cy="890820"/>
              </a:xfrm>
              <a:custGeom>
                <a:avLst/>
                <a:gdLst>
                  <a:gd name="connsiteX0" fmla="*/ 117902 w 597373"/>
                  <a:gd name="connsiteY0" fmla="*/ 696936 h 890820"/>
                  <a:gd name="connsiteX1" fmla="*/ 60261 w 597373"/>
                  <a:gd name="connsiteY1" fmla="*/ 615714 h 890820"/>
                  <a:gd name="connsiteX2" fmla="*/ 0 w 597373"/>
                  <a:gd name="connsiteY2" fmla="*/ 301307 h 890820"/>
                  <a:gd name="connsiteX3" fmla="*/ 131003 w 597373"/>
                  <a:gd name="connsiteY3" fmla="*/ 209605 h 890820"/>
                  <a:gd name="connsiteX4" fmla="*/ 264625 w 597373"/>
                  <a:gd name="connsiteY4" fmla="*/ 133623 h 890820"/>
                  <a:gd name="connsiteX5" fmla="*/ 419209 w 597373"/>
                  <a:gd name="connsiteY5" fmla="*/ 60262 h 890820"/>
                  <a:gd name="connsiteX6" fmla="*/ 558072 w 597373"/>
                  <a:gd name="connsiteY6" fmla="*/ 0 h 890820"/>
                  <a:gd name="connsiteX7" fmla="*/ 597373 w 597373"/>
                  <a:gd name="connsiteY7" fmla="*/ 872480 h 890820"/>
                  <a:gd name="connsiteX8" fmla="*/ 379908 w 597373"/>
                  <a:gd name="connsiteY8" fmla="*/ 890820 h 890820"/>
                  <a:gd name="connsiteX9" fmla="*/ 217464 w 597373"/>
                  <a:gd name="connsiteY9" fmla="*/ 801738 h 890820"/>
                  <a:gd name="connsiteX10" fmla="*/ 117902 w 597373"/>
                  <a:gd name="connsiteY10" fmla="*/ 696936 h 89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373" h="890820">
                    <a:moveTo>
                      <a:pt x="117902" y="696936"/>
                    </a:moveTo>
                    <a:lnTo>
                      <a:pt x="60261" y="615714"/>
                    </a:lnTo>
                    <a:lnTo>
                      <a:pt x="0" y="301307"/>
                    </a:lnTo>
                    <a:lnTo>
                      <a:pt x="131003" y="209605"/>
                    </a:lnTo>
                    <a:lnTo>
                      <a:pt x="264625" y="133623"/>
                    </a:lnTo>
                    <a:lnTo>
                      <a:pt x="419209" y="60262"/>
                    </a:lnTo>
                    <a:lnTo>
                      <a:pt x="558072" y="0"/>
                    </a:lnTo>
                    <a:lnTo>
                      <a:pt x="597373" y="872480"/>
                    </a:lnTo>
                    <a:lnTo>
                      <a:pt x="379908" y="890820"/>
                    </a:lnTo>
                    <a:lnTo>
                      <a:pt x="217464" y="801738"/>
                    </a:lnTo>
                    <a:lnTo>
                      <a:pt x="117902" y="696936"/>
                    </a:lnTo>
                    <a:close/>
                  </a:path>
                </a:pathLst>
              </a:custGeom>
              <a:solidFill>
                <a:srgbClr val="C5E0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Freeform 96">
                <a:extLst>
                  <a:ext uri="{FF2B5EF4-FFF2-40B4-BE49-F238E27FC236}">
                    <a16:creationId xmlns:a16="http://schemas.microsoft.com/office/drawing/2014/main" id="{0DD3DC15-052E-CCD6-9408-EBF21DAA70F4}"/>
                  </a:ext>
                </a:extLst>
              </p:cNvPr>
              <p:cNvSpPr>
                <a:spLocks/>
              </p:cNvSpPr>
              <p:nvPr/>
            </p:nvSpPr>
            <p:spPr bwMode="auto">
              <a:xfrm>
                <a:off x="7179468" y="1505742"/>
                <a:ext cx="539750" cy="593725"/>
              </a:xfrm>
              <a:custGeom>
                <a:avLst/>
                <a:gdLst>
                  <a:gd name="T0" fmla="*/ 0 w 340"/>
                  <a:gd name="T1" fmla="*/ 0 h 374"/>
                  <a:gd name="T2" fmla="*/ 0 w 340"/>
                  <a:gd name="T3" fmla="*/ 374 h 374"/>
                  <a:gd name="T4" fmla="*/ 340 w 340"/>
                  <a:gd name="T5" fmla="*/ 157 h 374"/>
                  <a:gd name="T6" fmla="*/ 335 w 340"/>
                  <a:gd name="T7" fmla="*/ 154 h 374"/>
                  <a:gd name="T8" fmla="*/ 281 w 340"/>
                  <a:gd name="T9" fmla="*/ 115 h 374"/>
                  <a:gd name="T10" fmla="*/ 253 w 340"/>
                  <a:gd name="T11" fmla="*/ 97 h 374"/>
                  <a:gd name="T12" fmla="*/ 223 w 340"/>
                  <a:gd name="T13" fmla="*/ 82 h 374"/>
                  <a:gd name="T14" fmla="*/ 163 w 340"/>
                  <a:gd name="T15" fmla="*/ 55 h 374"/>
                  <a:gd name="T16" fmla="*/ 102 w 340"/>
                  <a:gd name="T17" fmla="*/ 30 h 374"/>
                  <a:gd name="T18" fmla="*/ 40 w 340"/>
                  <a:gd name="T19" fmla="*/ 9 h 374"/>
                  <a:gd name="T20" fmla="*/ 0 w 340"/>
                  <a:gd name="T21"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74">
                    <a:moveTo>
                      <a:pt x="0" y="0"/>
                    </a:moveTo>
                    <a:lnTo>
                      <a:pt x="0" y="374"/>
                    </a:lnTo>
                    <a:lnTo>
                      <a:pt x="340" y="157"/>
                    </a:lnTo>
                    <a:lnTo>
                      <a:pt x="335" y="154"/>
                    </a:lnTo>
                    <a:lnTo>
                      <a:pt x="281" y="115"/>
                    </a:lnTo>
                    <a:lnTo>
                      <a:pt x="253" y="97"/>
                    </a:lnTo>
                    <a:lnTo>
                      <a:pt x="223" y="82"/>
                    </a:lnTo>
                    <a:lnTo>
                      <a:pt x="163" y="55"/>
                    </a:lnTo>
                    <a:lnTo>
                      <a:pt x="102" y="30"/>
                    </a:lnTo>
                    <a:lnTo>
                      <a:pt x="40" y="9"/>
                    </a:lnTo>
                    <a:lnTo>
                      <a:pt x="0" y="0"/>
                    </a:lnTo>
                    <a:close/>
                  </a:path>
                </a:pathLst>
              </a:custGeom>
              <a:solidFill>
                <a:srgbClr val="C5E0B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2" name="Group 371">
              <a:extLst>
                <a:ext uri="{FF2B5EF4-FFF2-40B4-BE49-F238E27FC236}">
                  <a16:creationId xmlns:a16="http://schemas.microsoft.com/office/drawing/2014/main" id="{8954E827-0084-A65F-8510-4B8DCDCEE17A}"/>
                </a:ext>
              </a:extLst>
            </p:cNvPr>
            <p:cNvGrpSpPr/>
            <p:nvPr/>
          </p:nvGrpSpPr>
          <p:grpSpPr>
            <a:xfrm>
              <a:off x="7679388" y="738500"/>
              <a:ext cx="608137" cy="2272192"/>
              <a:chOff x="7679388" y="733616"/>
              <a:chExt cx="608137" cy="2277076"/>
            </a:xfrm>
          </p:grpSpPr>
          <p:sp>
            <p:nvSpPr>
              <p:cNvPr id="431" name="Freeform 91">
                <a:extLst>
                  <a:ext uri="{FF2B5EF4-FFF2-40B4-BE49-F238E27FC236}">
                    <a16:creationId xmlns:a16="http://schemas.microsoft.com/office/drawing/2014/main" id="{0493E239-F6E7-70BF-B7FD-D2BFDD2F3FED}"/>
                  </a:ext>
                </a:extLst>
              </p:cNvPr>
              <p:cNvSpPr>
                <a:spLocks/>
              </p:cNvSpPr>
              <p:nvPr/>
            </p:nvSpPr>
            <p:spPr bwMode="auto">
              <a:xfrm>
                <a:off x="7720805" y="1756567"/>
                <a:ext cx="541338" cy="1254125"/>
              </a:xfrm>
              <a:custGeom>
                <a:avLst/>
                <a:gdLst>
                  <a:gd name="T0" fmla="*/ 0 w 341"/>
                  <a:gd name="T1" fmla="*/ 0 h 790"/>
                  <a:gd name="T2" fmla="*/ 0 w 341"/>
                  <a:gd name="T3" fmla="*/ 790 h 790"/>
                  <a:gd name="T4" fmla="*/ 341 w 341"/>
                  <a:gd name="T5" fmla="*/ 639 h 790"/>
                  <a:gd name="T6" fmla="*/ 341 w 341"/>
                  <a:gd name="T7" fmla="*/ 63 h 790"/>
                  <a:gd name="T8" fmla="*/ 276 w 341"/>
                  <a:gd name="T9" fmla="*/ 67 h 790"/>
                  <a:gd name="T10" fmla="*/ 192 w 341"/>
                  <a:gd name="T11" fmla="*/ 67 h 790"/>
                  <a:gd name="T12" fmla="*/ 151 w 341"/>
                  <a:gd name="T13" fmla="*/ 63 h 790"/>
                  <a:gd name="T14" fmla="*/ 110 w 341"/>
                  <a:gd name="T15" fmla="*/ 55 h 790"/>
                  <a:gd name="T16" fmla="*/ 79 w 341"/>
                  <a:gd name="T17" fmla="*/ 45 h 790"/>
                  <a:gd name="T18" fmla="*/ 50 w 341"/>
                  <a:gd name="T19" fmla="*/ 32 h 790"/>
                  <a:gd name="T20" fmla="*/ 0 w 341"/>
                  <a:gd name="T21"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790">
                    <a:moveTo>
                      <a:pt x="0" y="0"/>
                    </a:moveTo>
                    <a:lnTo>
                      <a:pt x="0" y="790"/>
                    </a:lnTo>
                    <a:lnTo>
                      <a:pt x="341" y="639"/>
                    </a:lnTo>
                    <a:lnTo>
                      <a:pt x="341" y="63"/>
                    </a:lnTo>
                    <a:lnTo>
                      <a:pt x="276" y="67"/>
                    </a:lnTo>
                    <a:lnTo>
                      <a:pt x="192" y="67"/>
                    </a:lnTo>
                    <a:lnTo>
                      <a:pt x="151" y="63"/>
                    </a:lnTo>
                    <a:lnTo>
                      <a:pt x="110" y="55"/>
                    </a:lnTo>
                    <a:lnTo>
                      <a:pt x="79" y="45"/>
                    </a:lnTo>
                    <a:lnTo>
                      <a:pt x="50" y="32"/>
                    </a:lnTo>
                    <a:lnTo>
                      <a:pt x="0" y="0"/>
                    </a:lnTo>
                    <a:close/>
                  </a:path>
                </a:pathLst>
              </a:custGeom>
              <a:solidFill>
                <a:srgbClr val="C55A1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2" name="Freeform: Shape 431">
                <a:extLst>
                  <a:ext uri="{FF2B5EF4-FFF2-40B4-BE49-F238E27FC236}">
                    <a16:creationId xmlns:a16="http://schemas.microsoft.com/office/drawing/2014/main" id="{DB137DF2-8639-D920-2F01-2451FF474A9A}"/>
                  </a:ext>
                </a:extLst>
              </p:cNvPr>
              <p:cNvSpPr/>
              <p:nvPr/>
            </p:nvSpPr>
            <p:spPr>
              <a:xfrm>
                <a:off x="7679388" y="733616"/>
                <a:ext cx="608137" cy="1275968"/>
              </a:xfrm>
              <a:custGeom>
                <a:avLst/>
                <a:gdLst>
                  <a:gd name="connsiteX0" fmla="*/ 128383 w 592133"/>
                  <a:gd name="connsiteY0" fmla="*/ 1165926 h 1275968"/>
                  <a:gd name="connsiteX1" fmla="*/ 41921 w 592133"/>
                  <a:gd name="connsiteY1" fmla="*/ 1027063 h 1275968"/>
                  <a:gd name="connsiteX2" fmla="*/ 0 w 592133"/>
                  <a:gd name="connsiteY2" fmla="*/ 154583 h 1275968"/>
                  <a:gd name="connsiteX3" fmla="*/ 233185 w 592133"/>
                  <a:gd name="connsiteY3" fmla="*/ 86462 h 1275968"/>
                  <a:gd name="connsiteX4" fmla="*/ 468990 w 592133"/>
                  <a:gd name="connsiteY4" fmla="*/ 18340 h 1275968"/>
                  <a:gd name="connsiteX5" fmla="*/ 565932 w 592133"/>
                  <a:gd name="connsiteY5" fmla="*/ 0 h 1275968"/>
                  <a:gd name="connsiteX6" fmla="*/ 592133 w 592133"/>
                  <a:gd name="connsiteY6" fmla="*/ 1144965 h 1275968"/>
                  <a:gd name="connsiteX7" fmla="*/ 353708 w 592133"/>
                  <a:gd name="connsiteY7" fmla="*/ 1275968 h 1275968"/>
                  <a:gd name="connsiteX8" fmla="*/ 128383 w 592133"/>
                  <a:gd name="connsiteY8" fmla="*/ 1165926 h 127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133" h="1275968">
                    <a:moveTo>
                      <a:pt x="128383" y="1165926"/>
                    </a:moveTo>
                    <a:lnTo>
                      <a:pt x="41921" y="1027063"/>
                    </a:lnTo>
                    <a:lnTo>
                      <a:pt x="0" y="154583"/>
                    </a:lnTo>
                    <a:lnTo>
                      <a:pt x="233185" y="86462"/>
                    </a:lnTo>
                    <a:lnTo>
                      <a:pt x="468990" y="18340"/>
                    </a:lnTo>
                    <a:lnTo>
                      <a:pt x="565932" y="0"/>
                    </a:lnTo>
                    <a:lnTo>
                      <a:pt x="592133" y="1144965"/>
                    </a:lnTo>
                    <a:lnTo>
                      <a:pt x="353708" y="1275968"/>
                    </a:lnTo>
                    <a:lnTo>
                      <a:pt x="128383" y="1165926"/>
                    </a:lnTo>
                    <a:close/>
                  </a:path>
                </a:pathLst>
              </a:custGeom>
              <a:solidFill>
                <a:srgbClr val="C55A11"/>
              </a:solidFill>
              <a:ln>
                <a:solidFill>
                  <a:srgbClr val="C55A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3" name="Group 372">
              <a:extLst>
                <a:ext uri="{FF2B5EF4-FFF2-40B4-BE49-F238E27FC236}">
                  <a16:creationId xmlns:a16="http://schemas.microsoft.com/office/drawing/2014/main" id="{785AFD77-5248-ABFA-5605-B8E4957FF2A3}"/>
                </a:ext>
              </a:extLst>
            </p:cNvPr>
            <p:cNvGrpSpPr/>
            <p:nvPr/>
          </p:nvGrpSpPr>
          <p:grpSpPr>
            <a:xfrm>
              <a:off x="8250471" y="728376"/>
              <a:ext cx="558073" cy="2163253"/>
              <a:chOff x="8250471" y="728376"/>
              <a:chExt cx="558073" cy="2163253"/>
            </a:xfrm>
          </p:grpSpPr>
          <p:sp>
            <p:nvSpPr>
              <p:cNvPr id="429" name="Freeform 97">
                <a:extLst>
                  <a:ext uri="{FF2B5EF4-FFF2-40B4-BE49-F238E27FC236}">
                    <a16:creationId xmlns:a16="http://schemas.microsoft.com/office/drawing/2014/main" id="{0FA249AB-1F35-9A7B-6F9F-A722266AC9A6}"/>
                  </a:ext>
                </a:extLst>
              </p:cNvPr>
              <p:cNvSpPr>
                <a:spLocks/>
              </p:cNvSpPr>
              <p:nvPr/>
            </p:nvSpPr>
            <p:spPr bwMode="auto">
              <a:xfrm>
                <a:off x="8264674" y="1729579"/>
                <a:ext cx="541338" cy="1162050"/>
              </a:xfrm>
              <a:custGeom>
                <a:avLst/>
                <a:gdLst>
                  <a:gd name="T0" fmla="*/ 341 w 341"/>
                  <a:gd name="T1" fmla="*/ 656 h 732"/>
                  <a:gd name="T2" fmla="*/ 341 w 341"/>
                  <a:gd name="T3" fmla="*/ 0 h 732"/>
                  <a:gd name="T4" fmla="*/ 289 w 341"/>
                  <a:gd name="T5" fmla="*/ 14 h 732"/>
                  <a:gd name="T6" fmla="*/ 243 w 341"/>
                  <a:gd name="T7" fmla="*/ 30 h 732"/>
                  <a:gd name="T8" fmla="*/ 196 w 341"/>
                  <a:gd name="T9" fmla="*/ 46 h 732"/>
                  <a:gd name="T10" fmla="*/ 149 w 341"/>
                  <a:gd name="T11" fmla="*/ 60 h 732"/>
                  <a:gd name="T12" fmla="*/ 101 w 341"/>
                  <a:gd name="T13" fmla="*/ 69 h 732"/>
                  <a:gd name="T14" fmla="*/ 18 w 341"/>
                  <a:gd name="T15" fmla="*/ 78 h 732"/>
                  <a:gd name="T16" fmla="*/ 0 w 341"/>
                  <a:gd name="T17" fmla="*/ 80 h 732"/>
                  <a:gd name="T18" fmla="*/ 0 w 341"/>
                  <a:gd name="T19" fmla="*/ 656 h 732"/>
                  <a:gd name="T20" fmla="*/ 341 w 341"/>
                  <a:gd name="T21" fmla="*/ 732 h 732"/>
                  <a:gd name="T22" fmla="*/ 341 w 341"/>
                  <a:gd name="T23" fmla="*/ 656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1" h="732">
                    <a:moveTo>
                      <a:pt x="341" y="656"/>
                    </a:moveTo>
                    <a:lnTo>
                      <a:pt x="341" y="0"/>
                    </a:lnTo>
                    <a:lnTo>
                      <a:pt x="289" y="14"/>
                    </a:lnTo>
                    <a:lnTo>
                      <a:pt x="243" y="30"/>
                    </a:lnTo>
                    <a:lnTo>
                      <a:pt x="196" y="46"/>
                    </a:lnTo>
                    <a:lnTo>
                      <a:pt x="149" y="60"/>
                    </a:lnTo>
                    <a:lnTo>
                      <a:pt x="101" y="69"/>
                    </a:lnTo>
                    <a:lnTo>
                      <a:pt x="18" y="78"/>
                    </a:lnTo>
                    <a:lnTo>
                      <a:pt x="0" y="80"/>
                    </a:lnTo>
                    <a:lnTo>
                      <a:pt x="0" y="656"/>
                    </a:lnTo>
                    <a:lnTo>
                      <a:pt x="341" y="732"/>
                    </a:lnTo>
                    <a:lnTo>
                      <a:pt x="341" y="656"/>
                    </a:lnTo>
                    <a:close/>
                  </a:path>
                </a:pathLst>
              </a:custGeom>
              <a:solidFill>
                <a:srgbClr val="00FFB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0" name="Freeform: Shape 429">
                <a:extLst>
                  <a:ext uri="{FF2B5EF4-FFF2-40B4-BE49-F238E27FC236}">
                    <a16:creationId xmlns:a16="http://schemas.microsoft.com/office/drawing/2014/main" id="{15DCD7B5-E7EB-D51A-1834-FC89DD69BCE7}"/>
                  </a:ext>
                </a:extLst>
              </p:cNvPr>
              <p:cNvSpPr/>
              <p:nvPr/>
            </p:nvSpPr>
            <p:spPr>
              <a:xfrm>
                <a:off x="8250471" y="728376"/>
                <a:ext cx="558073" cy="1173786"/>
              </a:xfrm>
              <a:custGeom>
                <a:avLst/>
                <a:gdLst>
                  <a:gd name="connsiteX0" fmla="*/ 120523 w 558073"/>
                  <a:gd name="connsiteY0" fmla="*/ 1173786 h 1173786"/>
                  <a:gd name="connsiteX1" fmla="*/ 15721 w 558073"/>
                  <a:gd name="connsiteY1" fmla="*/ 1129245 h 1173786"/>
                  <a:gd name="connsiteX2" fmla="*/ 0 w 558073"/>
                  <a:gd name="connsiteY2" fmla="*/ 5240 h 1173786"/>
                  <a:gd name="connsiteX3" fmla="*/ 123143 w 558073"/>
                  <a:gd name="connsiteY3" fmla="*/ 0 h 1173786"/>
                  <a:gd name="connsiteX4" fmla="*/ 272486 w 558073"/>
                  <a:gd name="connsiteY4" fmla="*/ 10480 h 1173786"/>
                  <a:gd name="connsiteX5" fmla="*/ 369428 w 558073"/>
                  <a:gd name="connsiteY5" fmla="*/ 52401 h 1173786"/>
                  <a:gd name="connsiteX6" fmla="*/ 461130 w 558073"/>
                  <a:gd name="connsiteY6" fmla="*/ 110042 h 1173786"/>
                  <a:gd name="connsiteX7" fmla="*/ 479471 w 558073"/>
                  <a:gd name="connsiteY7" fmla="*/ 123143 h 1173786"/>
                  <a:gd name="connsiteX8" fmla="*/ 558073 w 558073"/>
                  <a:gd name="connsiteY8" fmla="*/ 993002 h 1173786"/>
                  <a:gd name="connsiteX9" fmla="*/ 411349 w 558073"/>
                  <a:gd name="connsiteY9" fmla="*/ 1144965 h 1173786"/>
                  <a:gd name="connsiteX10" fmla="*/ 372049 w 558073"/>
                  <a:gd name="connsiteY10" fmla="*/ 1144965 h 1173786"/>
                  <a:gd name="connsiteX11" fmla="*/ 120523 w 558073"/>
                  <a:gd name="connsiteY11" fmla="*/ 1173786 h 117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073" h="1173786">
                    <a:moveTo>
                      <a:pt x="120523" y="1173786"/>
                    </a:moveTo>
                    <a:lnTo>
                      <a:pt x="15721" y="1129245"/>
                    </a:lnTo>
                    <a:lnTo>
                      <a:pt x="0" y="5240"/>
                    </a:lnTo>
                    <a:lnTo>
                      <a:pt x="123143" y="0"/>
                    </a:lnTo>
                    <a:lnTo>
                      <a:pt x="272486" y="10480"/>
                    </a:lnTo>
                    <a:lnTo>
                      <a:pt x="369428" y="52401"/>
                    </a:lnTo>
                    <a:lnTo>
                      <a:pt x="461130" y="110042"/>
                    </a:lnTo>
                    <a:lnTo>
                      <a:pt x="479471" y="123143"/>
                    </a:lnTo>
                    <a:lnTo>
                      <a:pt x="558073" y="993002"/>
                    </a:lnTo>
                    <a:lnTo>
                      <a:pt x="411349" y="1144965"/>
                    </a:lnTo>
                    <a:lnTo>
                      <a:pt x="372049" y="1144965"/>
                    </a:lnTo>
                    <a:lnTo>
                      <a:pt x="120523" y="1173786"/>
                    </a:lnTo>
                    <a:close/>
                  </a:path>
                </a:pathLst>
              </a:custGeom>
              <a:solidFill>
                <a:srgbClr val="00FF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4" name="Group 373">
              <a:extLst>
                <a:ext uri="{FF2B5EF4-FFF2-40B4-BE49-F238E27FC236}">
                  <a16:creationId xmlns:a16="http://schemas.microsoft.com/office/drawing/2014/main" id="{E92AC6FA-1000-33E1-ED97-E4FA08251DE1}"/>
                </a:ext>
              </a:extLst>
            </p:cNvPr>
            <p:cNvGrpSpPr/>
            <p:nvPr/>
          </p:nvGrpSpPr>
          <p:grpSpPr>
            <a:xfrm>
              <a:off x="6615645" y="1194746"/>
              <a:ext cx="565932" cy="1277783"/>
              <a:chOff x="6615645" y="1194746"/>
              <a:chExt cx="565932" cy="1277783"/>
            </a:xfrm>
          </p:grpSpPr>
          <p:sp>
            <p:nvSpPr>
              <p:cNvPr id="427" name="Freeform: Shape 426">
                <a:extLst>
                  <a:ext uri="{FF2B5EF4-FFF2-40B4-BE49-F238E27FC236}">
                    <a16:creationId xmlns:a16="http://schemas.microsoft.com/office/drawing/2014/main" id="{FE0164F1-9C23-8266-914F-9E1956DBC2B4}"/>
                  </a:ext>
                </a:extLst>
              </p:cNvPr>
              <p:cNvSpPr/>
              <p:nvPr/>
            </p:nvSpPr>
            <p:spPr>
              <a:xfrm>
                <a:off x="6615645" y="1194746"/>
                <a:ext cx="565932" cy="390389"/>
              </a:xfrm>
              <a:custGeom>
                <a:avLst/>
                <a:gdLst>
                  <a:gd name="connsiteX0" fmla="*/ 44541 w 565932"/>
                  <a:gd name="connsiteY0" fmla="*/ 340608 h 390389"/>
                  <a:gd name="connsiteX1" fmla="*/ 0 w 565932"/>
                  <a:gd name="connsiteY1" fmla="*/ 311787 h 390389"/>
                  <a:gd name="connsiteX2" fmla="*/ 280346 w 565932"/>
                  <a:gd name="connsiteY2" fmla="*/ 193884 h 390389"/>
                  <a:gd name="connsiteX3" fmla="*/ 387768 w 565932"/>
                  <a:gd name="connsiteY3" fmla="*/ 102182 h 390389"/>
                  <a:gd name="connsiteX4" fmla="*/ 497811 w 565932"/>
                  <a:gd name="connsiteY4" fmla="*/ 0 h 390389"/>
                  <a:gd name="connsiteX5" fmla="*/ 565932 w 565932"/>
                  <a:gd name="connsiteY5" fmla="*/ 322267 h 390389"/>
                  <a:gd name="connsiteX6" fmla="*/ 311787 w 565932"/>
                  <a:gd name="connsiteY6" fmla="*/ 390389 h 390389"/>
                  <a:gd name="connsiteX7" fmla="*/ 44541 w 565932"/>
                  <a:gd name="connsiteY7" fmla="*/ 340608 h 39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932" h="390389">
                    <a:moveTo>
                      <a:pt x="44541" y="340608"/>
                    </a:moveTo>
                    <a:lnTo>
                      <a:pt x="0" y="311787"/>
                    </a:lnTo>
                    <a:lnTo>
                      <a:pt x="280346" y="193884"/>
                    </a:lnTo>
                    <a:lnTo>
                      <a:pt x="387768" y="102182"/>
                    </a:lnTo>
                    <a:lnTo>
                      <a:pt x="497811" y="0"/>
                    </a:lnTo>
                    <a:lnTo>
                      <a:pt x="565932" y="322267"/>
                    </a:lnTo>
                    <a:lnTo>
                      <a:pt x="311787" y="390389"/>
                    </a:lnTo>
                    <a:lnTo>
                      <a:pt x="44541" y="340608"/>
                    </a:lnTo>
                    <a:close/>
                  </a:path>
                </a:pathLst>
              </a:custGeom>
              <a:solidFill>
                <a:srgbClr val="F8CB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Freeform 90">
                <a:extLst>
                  <a:ext uri="{FF2B5EF4-FFF2-40B4-BE49-F238E27FC236}">
                    <a16:creationId xmlns:a16="http://schemas.microsoft.com/office/drawing/2014/main" id="{1C1F1C25-B5B8-8CAB-3C5D-C26143154884}"/>
                  </a:ext>
                </a:extLst>
              </p:cNvPr>
              <p:cNvSpPr>
                <a:spLocks/>
              </p:cNvSpPr>
              <p:nvPr/>
            </p:nvSpPr>
            <p:spPr bwMode="auto">
              <a:xfrm>
                <a:off x="6638130" y="1486692"/>
                <a:ext cx="541338" cy="985837"/>
              </a:xfrm>
              <a:custGeom>
                <a:avLst/>
                <a:gdLst>
                  <a:gd name="T0" fmla="*/ 0 w 341"/>
                  <a:gd name="T1" fmla="*/ 16 h 621"/>
                  <a:gd name="T2" fmla="*/ 0 w 341"/>
                  <a:gd name="T3" fmla="*/ 621 h 621"/>
                  <a:gd name="T4" fmla="*/ 341 w 341"/>
                  <a:gd name="T5" fmla="*/ 386 h 621"/>
                  <a:gd name="T6" fmla="*/ 341 w 341"/>
                  <a:gd name="T7" fmla="*/ 12 h 621"/>
                  <a:gd name="T8" fmla="*/ 317 w 341"/>
                  <a:gd name="T9" fmla="*/ 7 h 621"/>
                  <a:gd name="T10" fmla="*/ 238 w 341"/>
                  <a:gd name="T11" fmla="*/ 0 h 621"/>
                  <a:gd name="T12" fmla="*/ 158 w 341"/>
                  <a:gd name="T13" fmla="*/ 0 h 621"/>
                  <a:gd name="T14" fmla="*/ 78 w 341"/>
                  <a:gd name="T15" fmla="*/ 6 h 621"/>
                  <a:gd name="T16" fmla="*/ 0 w 341"/>
                  <a:gd name="T17" fmla="*/ 16 h 621"/>
                  <a:gd name="T18" fmla="*/ 0 w 341"/>
                  <a:gd name="T19" fmla="*/ 1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 h="621">
                    <a:moveTo>
                      <a:pt x="0" y="16"/>
                    </a:moveTo>
                    <a:lnTo>
                      <a:pt x="0" y="621"/>
                    </a:lnTo>
                    <a:lnTo>
                      <a:pt x="341" y="386"/>
                    </a:lnTo>
                    <a:lnTo>
                      <a:pt x="341" y="12"/>
                    </a:lnTo>
                    <a:lnTo>
                      <a:pt x="317" y="7"/>
                    </a:lnTo>
                    <a:lnTo>
                      <a:pt x="238" y="0"/>
                    </a:lnTo>
                    <a:lnTo>
                      <a:pt x="158" y="0"/>
                    </a:lnTo>
                    <a:lnTo>
                      <a:pt x="78" y="6"/>
                    </a:lnTo>
                    <a:lnTo>
                      <a:pt x="0" y="16"/>
                    </a:lnTo>
                    <a:lnTo>
                      <a:pt x="0" y="16"/>
                    </a:lnTo>
                    <a:close/>
                  </a:path>
                </a:pathLst>
              </a:custGeom>
              <a:solidFill>
                <a:srgbClr val="F8CBA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75" name="Group 374">
              <a:extLst>
                <a:ext uri="{FF2B5EF4-FFF2-40B4-BE49-F238E27FC236}">
                  <a16:creationId xmlns:a16="http://schemas.microsoft.com/office/drawing/2014/main" id="{9500BAF6-91B0-989C-34E0-5EDAB8AFF21C}"/>
                </a:ext>
              </a:extLst>
            </p:cNvPr>
            <p:cNvGrpSpPr/>
            <p:nvPr/>
          </p:nvGrpSpPr>
          <p:grpSpPr>
            <a:xfrm>
              <a:off x="8714311" y="833178"/>
              <a:ext cx="632094" cy="2179101"/>
              <a:chOff x="8714311" y="833178"/>
              <a:chExt cx="632094" cy="2179101"/>
            </a:xfrm>
          </p:grpSpPr>
          <p:sp>
            <p:nvSpPr>
              <p:cNvPr id="425" name="Freeform: Shape 424">
                <a:extLst>
                  <a:ext uri="{FF2B5EF4-FFF2-40B4-BE49-F238E27FC236}">
                    <a16:creationId xmlns:a16="http://schemas.microsoft.com/office/drawing/2014/main" id="{C3ACBCA9-5974-0602-8F96-0B1D8F822EAD}"/>
                  </a:ext>
                </a:extLst>
              </p:cNvPr>
              <p:cNvSpPr/>
              <p:nvPr/>
            </p:nvSpPr>
            <p:spPr>
              <a:xfrm>
                <a:off x="8714311" y="833178"/>
                <a:ext cx="225325" cy="948461"/>
              </a:xfrm>
              <a:custGeom>
                <a:avLst/>
                <a:gdLst>
                  <a:gd name="connsiteX0" fmla="*/ 154583 w 225325"/>
                  <a:gd name="connsiteY0" fmla="*/ 948461 h 948461"/>
                  <a:gd name="connsiteX1" fmla="*/ 89082 w 225325"/>
                  <a:gd name="connsiteY1" fmla="*/ 893440 h 948461"/>
                  <a:gd name="connsiteX2" fmla="*/ 0 w 225325"/>
                  <a:gd name="connsiteY2" fmla="*/ 0 h 948461"/>
                  <a:gd name="connsiteX3" fmla="*/ 99562 w 225325"/>
                  <a:gd name="connsiteY3" fmla="*/ 83842 h 948461"/>
                  <a:gd name="connsiteX4" fmla="*/ 154583 w 225325"/>
                  <a:gd name="connsiteY4" fmla="*/ 133623 h 948461"/>
                  <a:gd name="connsiteX5" fmla="*/ 225325 w 225325"/>
                  <a:gd name="connsiteY5" fmla="*/ 859379 h 948461"/>
                  <a:gd name="connsiteX6" fmla="*/ 154583 w 225325"/>
                  <a:gd name="connsiteY6" fmla="*/ 948461 h 94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325" h="948461">
                    <a:moveTo>
                      <a:pt x="154583" y="948461"/>
                    </a:moveTo>
                    <a:lnTo>
                      <a:pt x="89082" y="893440"/>
                    </a:lnTo>
                    <a:lnTo>
                      <a:pt x="0" y="0"/>
                    </a:lnTo>
                    <a:lnTo>
                      <a:pt x="99562" y="83842"/>
                    </a:lnTo>
                    <a:lnTo>
                      <a:pt x="154583" y="133623"/>
                    </a:lnTo>
                    <a:lnTo>
                      <a:pt x="225325" y="859379"/>
                    </a:lnTo>
                    <a:lnTo>
                      <a:pt x="154583" y="948461"/>
                    </a:lnTo>
                    <a:close/>
                  </a:path>
                </a:pathLst>
              </a:custGeom>
              <a:solidFill>
                <a:srgbClr val="BF7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Freeform 92">
                <a:extLst>
                  <a:ext uri="{FF2B5EF4-FFF2-40B4-BE49-F238E27FC236}">
                    <a16:creationId xmlns:a16="http://schemas.microsoft.com/office/drawing/2014/main" id="{5976A57C-EC99-E9F1-53F2-8645442E50ED}"/>
                  </a:ext>
                </a:extLst>
              </p:cNvPr>
              <p:cNvSpPr>
                <a:spLocks/>
              </p:cNvSpPr>
              <p:nvPr/>
            </p:nvSpPr>
            <p:spPr bwMode="auto">
              <a:xfrm>
                <a:off x="8803480" y="1688304"/>
                <a:ext cx="542925" cy="1323975"/>
              </a:xfrm>
              <a:custGeom>
                <a:avLst/>
                <a:gdLst>
                  <a:gd name="T0" fmla="*/ 342 w 342"/>
                  <a:gd name="T1" fmla="*/ 682 h 834"/>
                  <a:gd name="T2" fmla="*/ 342 w 342"/>
                  <a:gd name="T3" fmla="*/ 201 h 834"/>
                  <a:gd name="T4" fmla="*/ 90 w 342"/>
                  <a:gd name="T5" fmla="*/ 0 h 834"/>
                  <a:gd name="T6" fmla="*/ 82 w 342"/>
                  <a:gd name="T7" fmla="*/ 3 h 834"/>
                  <a:gd name="T8" fmla="*/ 0 w 342"/>
                  <a:gd name="T9" fmla="*/ 26 h 834"/>
                  <a:gd name="T10" fmla="*/ 0 w 342"/>
                  <a:gd name="T11" fmla="*/ 682 h 834"/>
                  <a:gd name="T12" fmla="*/ 0 w 342"/>
                  <a:gd name="T13" fmla="*/ 758 h 834"/>
                  <a:gd name="T14" fmla="*/ 342 w 342"/>
                  <a:gd name="T15" fmla="*/ 834 h 834"/>
                  <a:gd name="T16" fmla="*/ 342 w 342"/>
                  <a:gd name="T17" fmla="*/ 682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2" h="834">
                    <a:moveTo>
                      <a:pt x="342" y="682"/>
                    </a:moveTo>
                    <a:lnTo>
                      <a:pt x="342" y="201"/>
                    </a:lnTo>
                    <a:lnTo>
                      <a:pt x="90" y="0"/>
                    </a:lnTo>
                    <a:lnTo>
                      <a:pt x="82" y="3"/>
                    </a:lnTo>
                    <a:lnTo>
                      <a:pt x="0" y="26"/>
                    </a:lnTo>
                    <a:lnTo>
                      <a:pt x="0" y="682"/>
                    </a:lnTo>
                    <a:lnTo>
                      <a:pt x="0" y="758"/>
                    </a:lnTo>
                    <a:lnTo>
                      <a:pt x="342" y="834"/>
                    </a:lnTo>
                    <a:lnTo>
                      <a:pt x="342" y="682"/>
                    </a:lnTo>
                    <a:close/>
                  </a:path>
                </a:pathLst>
              </a:custGeom>
              <a:solidFill>
                <a:srgbClr val="BF7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6" name="Group 375">
              <a:extLst>
                <a:ext uri="{FF2B5EF4-FFF2-40B4-BE49-F238E27FC236}">
                  <a16:creationId xmlns:a16="http://schemas.microsoft.com/office/drawing/2014/main" id="{9347F34A-0187-BDFF-445E-54067A107945}"/>
                </a:ext>
              </a:extLst>
            </p:cNvPr>
            <p:cNvGrpSpPr/>
            <p:nvPr/>
          </p:nvGrpSpPr>
          <p:grpSpPr>
            <a:xfrm>
              <a:off x="9269763" y="1155445"/>
              <a:ext cx="620953" cy="890047"/>
              <a:chOff x="9269763" y="1155445"/>
              <a:chExt cx="620953" cy="890047"/>
            </a:xfrm>
          </p:grpSpPr>
          <p:sp>
            <p:nvSpPr>
              <p:cNvPr id="423" name="Freeform: Shape 422">
                <a:extLst>
                  <a:ext uri="{FF2B5EF4-FFF2-40B4-BE49-F238E27FC236}">
                    <a16:creationId xmlns:a16="http://schemas.microsoft.com/office/drawing/2014/main" id="{F527139D-75E7-0E8B-DBF2-66CFD29F08DA}"/>
                  </a:ext>
                </a:extLst>
              </p:cNvPr>
              <p:cNvSpPr/>
              <p:nvPr/>
            </p:nvSpPr>
            <p:spPr>
              <a:xfrm>
                <a:off x="9269763" y="1155445"/>
                <a:ext cx="620953" cy="455890"/>
              </a:xfrm>
              <a:custGeom>
                <a:avLst/>
                <a:gdLst>
                  <a:gd name="connsiteX0" fmla="*/ 94322 w 620953"/>
                  <a:gd name="connsiteY0" fmla="*/ 455890 h 455890"/>
                  <a:gd name="connsiteX1" fmla="*/ 78601 w 620953"/>
                  <a:gd name="connsiteY1" fmla="*/ 403489 h 455890"/>
                  <a:gd name="connsiteX2" fmla="*/ 0 w 620953"/>
                  <a:gd name="connsiteY2" fmla="*/ 0 h 455890"/>
                  <a:gd name="connsiteX3" fmla="*/ 167683 w 620953"/>
                  <a:gd name="connsiteY3" fmla="*/ 44541 h 455890"/>
                  <a:gd name="connsiteX4" fmla="*/ 290826 w 620953"/>
                  <a:gd name="connsiteY4" fmla="*/ 60262 h 455890"/>
                  <a:gd name="connsiteX5" fmla="*/ 432309 w 620953"/>
                  <a:gd name="connsiteY5" fmla="*/ 60262 h 455890"/>
                  <a:gd name="connsiteX6" fmla="*/ 597373 w 620953"/>
                  <a:gd name="connsiteY6" fmla="*/ 55021 h 455890"/>
                  <a:gd name="connsiteX7" fmla="*/ 620953 w 620953"/>
                  <a:gd name="connsiteY7" fmla="*/ 172924 h 455890"/>
                  <a:gd name="connsiteX8" fmla="*/ 584273 w 620953"/>
                  <a:gd name="connsiteY8" fmla="*/ 382529 h 455890"/>
                  <a:gd name="connsiteX9" fmla="*/ 94322 w 620953"/>
                  <a:gd name="connsiteY9" fmla="*/ 455890 h 455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0953" h="455890">
                    <a:moveTo>
                      <a:pt x="94322" y="455890"/>
                    </a:moveTo>
                    <a:lnTo>
                      <a:pt x="78601" y="403489"/>
                    </a:lnTo>
                    <a:lnTo>
                      <a:pt x="0" y="0"/>
                    </a:lnTo>
                    <a:lnTo>
                      <a:pt x="167683" y="44541"/>
                    </a:lnTo>
                    <a:lnTo>
                      <a:pt x="290826" y="60262"/>
                    </a:lnTo>
                    <a:lnTo>
                      <a:pt x="432309" y="60262"/>
                    </a:lnTo>
                    <a:lnTo>
                      <a:pt x="597373" y="55021"/>
                    </a:lnTo>
                    <a:lnTo>
                      <a:pt x="620953" y="172924"/>
                    </a:lnTo>
                    <a:lnTo>
                      <a:pt x="584273" y="382529"/>
                    </a:lnTo>
                    <a:lnTo>
                      <a:pt x="94322" y="455890"/>
                    </a:lnTo>
                    <a:close/>
                  </a:path>
                </a:pathLst>
              </a:custGeom>
              <a:solidFill>
                <a:srgbClr val="009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Freeform 93">
                <a:extLst>
                  <a:ext uri="{FF2B5EF4-FFF2-40B4-BE49-F238E27FC236}">
                    <a16:creationId xmlns:a16="http://schemas.microsoft.com/office/drawing/2014/main" id="{92B4EA01-C089-5D80-C19B-0B10D47A09F4}"/>
                  </a:ext>
                </a:extLst>
              </p:cNvPr>
              <p:cNvSpPr>
                <a:spLocks/>
              </p:cNvSpPr>
              <p:nvPr/>
            </p:nvSpPr>
            <p:spPr bwMode="auto">
              <a:xfrm>
                <a:off x="9346405" y="1327942"/>
                <a:ext cx="541338" cy="717550"/>
              </a:xfrm>
              <a:custGeom>
                <a:avLst/>
                <a:gdLst>
                  <a:gd name="T0" fmla="*/ 341 w 341"/>
                  <a:gd name="T1" fmla="*/ 452 h 452"/>
                  <a:gd name="T2" fmla="*/ 341 w 341"/>
                  <a:gd name="T3" fmla="*/ 228 h 452"/>
                  <a:gd name="T4" fmla="*/ 341 w 341"/>
                  <a:gd name="T5" fmla="*/ 0 h 452"/>
                  <a:gd name="T6" fmla="*/ 329 w 341"/>
                  <a:gd name="T7" fmla="*/ 6 h 452"/>
                  <a:gd name="T8" fmla="*/ 208 w 341"/>
                  <a:gd name="T9" fmla="*/ 65 h 452"/>
                  <a:gd name="T10" fmla="*/ 126 w 341"/>
                  <a:gd name="T11" fmla="*/ 100 h 452"/>
                  <a:gd name="T12" fmla="*/ 42 w 341"/>
                  <a:gd name="T13" fmla="*/ 132 h 452"/>
                  <a:gd name="T14" fmla="*/ 0 w 341"/>
                  <a:gd name="T15" fmla="*/ 146 h 452"/>
                  <a:gd name="T16" fmla="*/ 0 w 341"/>
                  <a:gd name="T17" fmla="*/ 228 h 452"/>
                  <a:gd name="T18" fmla="*/ 0 w 341"/>
                  <a:gd name="T19" fmla="*/ 428 h 452"/>
                  <a:gd name="T20" fmla="*/ 341 w 341"/>
                  <a:gd name="T21" fmla="*/ 45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452">
                    <a:moveTo>
                      <a:pt x="341" y="452"/>
                    </a:moveTo>
                    <a:lnTo>
                      <a:pt x="341" y="228"/>
                    </a:lnTo>
                    <a:lnTo>
                      <a:pt x="341" y="0"/>
                    </a:lnTo>
                    <a:lnTo>
                      <a:pt x="329" y="6"/>
                    </a:lnTo>
                    <a:lnTo>
                      <a:pt x="208" y="65"/>
                    </a:lnTo>
                    <a:lnTo>
                      <a:pt x="126" y="100"/>
                    </a:lnTo>
                    <a:lnTo>
                      <a:pt x="42" y="132"/>
                    </a:lnTo>
                    <a:lnTo>
                      <a:pt x="0" y="146"/>
                    </a:lnTo>
                    <a:lnTo>
                      <a:pt x="0" y="228"/>
                    </a:lnTo>
                    <a:lnTo>
                      <a:pt x="0" y="428"/>
                    </a:lnTo>
                    <a:lnTo>
                      <a:pt x="341" y="452"/>
                    </a:lnTo>
                    <a:close/>
                  </a:path>
                </a:pathLst>
              </a:custGeom>
              <a:solidFill>
                <a:srgbClr val="0099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77" name="Freeform 94">
              <a:extLst>
                <a:ext uri="{FF2B5EF4-FFF2-40B4-BE49-F238E27FC236}">
                  <a16:creationId xmlns:a16="http://schemas.microsoft.com/office/drawing/2014/main" id="{F5A9ADAC-3302-B187-59D4-C13413520CD2}"/>
                </a:ext>
              </a:extLst>
            </p:cNvPr>
            <p:cNvSpPr>
              <a:spLocks/>
            </p:cNvSpPr>
            <p:nvPr/>
          </p:nvSpPr>
          <p:spPr bwMode="auto">
            <a:xfrm>
              <a:off x="9887743" y="1934367"/>
              <a:ext cx="541338" cy="1317625"/>
            </a:xfrm>
            <a:custGeom>
              <a:avLst/>
              <a:gdLst>
                <a:gd name="T0" fmla="*/ 341 w 341"/>
                <a:gd name="T1" fmla="*/ 830 h 830"/>
                <a:gd name="T2" fmla="*/ 341 w 341"/>
                <a:gd name="T3" fmla="*/ 0 h 830"/>
                <a:gd name="T4" fmla="*/ 0 w 341"/>
                <a:gd name="T5" fmla="*/ 70 h 830"/>
                <a:gd name="T6" fmla="*/ 0 w 341"/>
                <a:gd name="T7" fmla="*/ 527 h 830"/>
                <a:gd name="T8" fmla="*/ 0 w 341"/>
                <a:gd name="T9" fmla="*/ 754 h 830"/>
                <a:gd name="T10" fmla="*/ 341 w 341"/>
                <a:gd name="T11" fmla="*/ 830 h 830"/>
              </a:gdLst>
              <a:ahLst/>
              <a:cxnLst>
                <a:cxn ang="0">
                  <a:pos x="T0" y="T1"/>
                </a:cxn>
                <a:cxn ang="0">
                  <a:pos x="T2" y="T3"/>
                </a:cxn>
                <a:cxn ang="0">
                  <a:pos x="T4" y="T5"/>
                </a:cxn>
                <a:cxn ang="0">
                  <a:pos x="T6" y="T7"/>
                </a:cxn>
                <a:cxn ang="0">
                  <a:pos x="T8" y="T9"/>
                </a:cxn>
                <a:cxn ang="0">
                  <a:pos x="T10" y="T11"/>
                </a:cxn>
              </a:cxnLst>
              <a:rect l="0" t="0" r="r" b="b"/>
              <a:pathLst>
                <a:path w="341" h="830">
                  <a:moveTo>
                    <a:pt x="341" y="830"/>
                  </a:moveTo>
                  <a:lnTo>
                    <a:pt x="341" y="0"/>
                  </a:lnTo>
                  <a:lnTo>
                    <a:pt x="0" y="70"/>
                  </a:lnTo>
                  <a:lnTo>
                    <a:pt x="0" y="527"/>
                  </a:lnTo>
                  <a:lnTo>
                    <a:pt x="0" y="754"/>
                  </a:lnTo>
                  <a:lnTo>
                    <a:pt x="341" y="830"/>
                  </a:lnTo>
                  <a:close/>
                </a:path>
              </a:pathLst>
            </a:custGeom>
            <a:solidFill>
              <a:srgbClr val="FF4F4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8" name="Freeform 95">
              <a:extLst>
                <a:ext uri="{FF2B5EF4-FFF2-40B4-BE49-F238E27FC236}">
                  <a16:creationId xmlns:a16="http://schemas.microsoft.com/office/drawing/2014/main" id="{106427DD-9A11-644A-D11C-5A6D57B8D9BC}"/>
                </a:ext>
              </a:extLst>
            </p:cNvPr>
            <p:cNvSpPr>
              <a:spLocks/>
            </p:cNvSpPr>
            <p:nvPr/>
          </p:nvSpPr>
          <p:spPr bwMode="auto">
            <a:xfrm>
              <a:off x="6638130" y="2099467"/>
              <a:ext cx="541338" cy="1389062"/>
            </a:xfrm>
            <a:custGeom>
              <a:avLst/>
              <a:gdLst>
                <a:gd name="T0" fmla="*/ 0 w 341"/>
                <a:gd name="T1" fmla="*/ 235 h 875"/>
                <a:gd name="T2" fmla="*/ 0 w 341"/>
                <a:gd name="T3" fmla="*/ 875 h 875"/>
                <a:gd name="T4" fmla="*/ 341 w 341"/>
                <a:gd name="T5" fmla="*/ 724 h 875"/>
                <a:gd name="T6" fmla="*/ 341 w 341"/>
                <a:gd name="T7" fmla="*/ 0 h 875"/>
                <a:gd name="T8" fmla="*/ 0 w 341"/>
                <a:gd name="T9" fmla="*/ 235 h 875"/>
              </a:gdLst>
              <a:ahLst/>
              <a:cxnLst>
                <a:cxn ang="0">
                  <a:pos x="T0" y="T1"/>
                </a:cxn>
                <a:cxn ang="0">
                  <a:pos x="T2" y="T3"/>
                </a:cxn>
                <a:cxn ang="0">
                  <a:pos x="T4" y="T5"/>
                </a:cxn>
                <a:cxn ang="0">
                  <a:pos x="T6" y="T7"/>
                </a:cxn>
                <a:cxn ang="0">
                  <a:pos x="T8" y="T9"/>
                </a:cxn>
              </a:cxnLst>
              <a:rect l="0" t="0" r="r" b="b"/>
              <a:pathLst>
                <a:path w="341" h="875">
                  <a:moveTo>
                    <a:pt x="0" y="235"/>
                  </a:moveTo>
                  <a:lnTo>
                    <a:pt x="0" y="875"/>
                  </a:lnTo>
                  <a:lnTo>
                    <a:pt x="341" y="724"/>
                  </a:lnTo>
                  <a:lnTo>
                    <a:pt x="341" y="0"/>
                  </a:lnTo>
                  <a:lnTo>
                    <a:pt x="0" y="235"/>
                  </a:lnTo>
                  <a:close/>
                </a:path>
              </a:pathLst>
            </a:custGeom>
            <a:solidFill>
              <a:srgbClr val="BF9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379" name="Group 378">
              <a:extLst>
                <a:ext uri="{FF2B5EF4-FFF2-40B4-BE49-F238E27FC236}">
                  <a16:creationId xmlns:a16="http://schemas.microsoft.com/office/drawing/2014/main" id="{BB9328B8-08F1-A8D7-9143-CEC2AF7AE521}"/>
                </a:ext>
              </a:extLst>
            </p:cNvPr>
            <p:cNvGrpSpPr/>
            <p:nvPr/>
          </p:nvGrpSpPr>
          <p:grpSpPr>
            <a:xfrm>
              <a:off x="8866274" y="956321"/>
              <a:ext cx="482090" cy="1051071"/>
              <a:chOff x="8866274" y="956321"/>
              <a:chExt cx="482090" cy="1051071"/>
            </a:xfrm>
          </p:grpSpPr>
          <p:sp>
            <p:nvSpPr>
              <p:cNvPr id="421" name="Freeform: Shape 420">
                <a:extLst>
                  <a:ext uri="{FF2B5EF4-FFF2-40B4-BE49-F238E27FC236}">
                    <a16:creationId xmlns:a16="http://schemas.microsoft.com/office/drawing/2014/main" id="{1E0AF80E-C274-88CD-0A30-719FB436310E}"/>
                  </a:ext>
                </a:extLst>
              </p:cNvPr>
              <p:cNvSpPr/>
              <p:nvPr/>
            </p:nvSpPr>
            <p:spPr>
              <a:xfrm>
                <a:off x="8866274" y="956321"/>
                <a:ext cx="482090" cy="744096"/>
              </a:xfrm>
              <a:custGeom>
                <a:avLst/>
                <a:gdLst>
                  <a:gd name="connsiteX0" fmla="*/ 136243 w 482090"/>
                  <a:gd name="connsiteY0" fmla="*/ 744096 h 744096"/>
                  <a:gd name="connsiteX1" fmla="*/ 75982 w 482090"/>
                  <a:gd name="connsiteY1" fmla="*/ 733616 h 744096"/>
                  <a:gd name="connsiteX2" fmla="*/ 0 w 482090"/>
                  <a:gd name="connsiteY2" fmla="*/ 0 h 744096"/>
                  <a:gd name="connsiteX3" fmla="*/ 151963 w 482090"/>
                  <a:gd name="connsiteY3" fmla="*/ 117902 h 744096"/>
                  <a:gd name="connsiteX4" fmla="*/ 282966 w 482090"/>
                  <a:gd name="connsiteY4" fmla="*/ 157203 h 744096"/>
                  <a:gd name="connsiteX5" fmla="*/ 408729 w 482090"/>
                  <a:gd name="connsiteY5" fmla="*/ 206984 h 744096"/>
                  <a:gd name="connsiteX6" fmla="*/ 482090 w 482090"/>
                  <a:gd name="connsiteY6" fmla="*/ 605233 h 744096"/>
                  <a:gd name="connsiteX7" fmla="*/ 393009 w 482090"/>
                  <a:gd name="connsiteY7" fmla="*/ 699555 h 744096"/>
                  <a:gd name="connsiteX8" fmla="*/ 136243 w 482090"/>
                  <a:gd name="connsiteY8" fmla="*/ 744096 h 74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090" h="744096">
                    <a:moveTo>
                      <a:pt x="136243" y="744096"/>
                    </a:moveTo>
                    <a:lnTo>
                      <a:pt x="75982" y="733616"/>
                    </a:lnTo>
                    <a:lnTo>
                      <a:pt x="0" y="0"/>
                    </a:lnTo>
                    <a:lnTo>
                      <a:pt x="151963" y="117902"/>
                    </a:lnTo>
                    <a:lnTo>
                      <a:pt x="282966" y="157203"/>
                    </a:lnTo>
                    <a:lnTo>
                      <a:pt x="408729" y="206984"/>
                    </a:lnTo>
                    <a:lnTo>
                      <a:pt x="482090" y="605233"/>
                    </a:lnTo>
                    <a:lnTo>
                      <a:pt x="393009" y="699555"/>
                    </a:lnTo>
                    <a:lnTo>
                      <a:pt x="136243" y="744096"/>
                    </a:lnTo>
                    <a:close/>
                  </a:path>
                </a:pathLst>
              </a:custGeom>
              <a:solidFill>
                <a:srgbClr val="CCC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Freeform 98">
                <a:extLst>
                  <a:ext uri="{FF2B5EF4-FFF2-40B4-BE49-F238E27FC236}">
                    <a16:creationId xmlns:a16="http://schemas.microsoft.com/office/drawing/2014/main" id="{2297D601-DD65-6D56-3B22-9AF20B89D85D}"/>
                  </a:ext>
                </a:extLst>
              </p:cNvPr>
              <p:cNvSpPr>
                <a:spLocks/>
              </p:cNvSpPr>
              <p:nvPr/>
            </p:nvSpPr>
            <p:spPr bwMode="auto">
              <a:xfrm>
                <a:off x="8946355" y="1559717"/>
                <a:ext cx="400050" cy="447675"/>
              </a:xfrm>
              <a:custGeom>
                <a:avLst/>
                <a:gdLst>
                  <a:gd name="T0" fmla="*/ 0 w 252"/>
                  <a:gd name="T1" fmla="*/ 81 h 282"/>
                  <a:gd name="T2" fmla="*/ 252 w 252"/>
                  <a:gd name="T3" fmla="*/ 282 h 282"/>
                  <a:gd name="T4" fmla="*/ 252 w 252"/>
                  <a:gd name="T5" fmla="*/ 82 h 282"/>
                  <a:gd name="T6" fmla="*/ 252 w 252"/>
                  <a:gd name="T7" fmla="*/ 0 h 282"/>
                  <a:gd name="T8" fmla="*/ 125 w 252"/>
                  <a:gd name="T9" fmla="*/ 44 h 282"/>
                  <a:gd name="T10" fmla="*/ 0 w 252"/>
                  <a:gd name="T11" fmla="*/ 81 h 282"/>
                </a:gdLst>
                <a:ahLst/>
                <a:cxnLst>
                  <a:cxn ang="0">
                    <a:pos x="T0" y="T1"/>
                  </a:cxn>
                  <a:cxn ang="0">
                    <a:pos x="T2" y="T3"/>
                  </a:cxn>
                  <a:cxn ang="0">
                    <a:pos x="T4" y="T5"/>
                  </a:cxn>
                  <a:cxn ang="0">
                    <a:pos x="T6" y="T7"/>
                  </a:cxn>
                  <a:cxn ang="0">
                    <a:pos x="T8" y="T9"/>
                  </a:cxn>
                  <a:cxn ang="0">
                    <a:pos x="T10" y="T11"/>
                  </a:cxn>
                </a:cxnLst>
                <a:rect l="0" t="0" r="r" b="b"/>
                <a:pathLst>
                  <a:path w="252" h="282">
                    <a:moveTo>
                      <a:pt x="0" y="81"/>
                    </a:moveTo>
                    <a:lnTo>
                      <a:pt x="252" y="282"/>
                    </a:lnTo>
                    <a:lnTo>
                      <a:pt x="252" y="82"/>
                    </a:lnTo>
                    <a:lnTo>
                      <a:pt x="252" y="0"/>
                    </a:lnTo>
                    <a:lnTo>
                      <a:pt x="125" y="44"/>
                    </a:lnTo>
                    <a:lnTo>
                      <a:pt x="0" y="81"/>
                    </a:lnTo>
                    <a:close/>
                  </a:path>
                </a:pathLst>
              </a:custGeom>
              <a:solidFill>
                <a:srgbClr val="CCC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0" name="Group 379">
              <a:extLst>
                <a:ext uri="{FF2B5EF4-FFF2-40B4-BE49-F238E27FC236}">
                  <a16:creationId xmlns:a16="http://schemas.microsoft.com/office/drawing/2014/main" id="{8D081F77-5AA0-D58A-8DCF-6C74BBB60EE2}"/>
                </a:ext>
              </a:extLst>
            </p:cNvPr>
            <p:cNvGrpSpPr/>
            <p:nvPr/>
          </p:nvGrpSpPr>
          <p:grpSpPr>
            <a:xfrm>
              <a:off x="9864314" y="1034254"/>
              <a:ext cx="564767" cy="1011237"/>
              <a:chOff x="9864314" y="1034254"/>
              <a:chExt cx="564767" cy="1011237"/>
            </a:xfrm>
          </p:grpSpPr>
          <p:sp>
            <p:nvSpPr>
              <p:cNvPr id="419" name="Freeform: Shape 418">
                <a:extLst>
                  <a:ext uri="{FF2B5EF4-FFF2-40B4-BE49-F238E27FC236}">
                    <a16:creationId xmlns:a16="http://schemas.microsoft.com/office/drawing/2014/main" id="{0F69CFE9-333E-E122-F5A1-9C8E07C15627}"/>
                  </a:ext>
                </a:extLst>
              </p:cNvPr>
              <p:cNvSpPr/>
              <p:nvPr/>
            </p:nvSpPr>
            <p:spPr>
              <a:xfrm>
                <a:off x="9864314" y="1045403"/>
                <a:ext cx="560894" cy="311787"/>
              </a:xfrm>
              <a:custGeom>
                <a:avLst/>
                <a:gdLst>
                  <a:gd name="connsiteX0" fmla="*/ 34060 w 565932"/>
                  <a:gd name="connsiteY0" fmla="*/ 311787 h 311787"/>
                  <a:gd name="connsiteX1" fmla="*/ 0 w 565932"/>
                  <a:gd name="connsiteY1" fmla="*/ 165063 h 311787"/>
                  <a:gd name="connsiteX2" fmla="*/ 178164 w 565932"/>
                  <a:gd name="connsiteY2" fmla="*/ 138863 h 311787"/>
                  <a:gd name="connsiteX3" fmla="*/ 356327 w 565932"/>
                  <a:gd name="connsiteY3" fmla="*/ 89082 h 311787"/>
                  <a:gd name="connsiteX4" fmla="*/ 565932 w 565932"/>
                  <a:gd name="connsiteY4" fmla="*/ 0 h 311787"/>
                  <a:gd name="connsiteX5" fmla="*/ 474230 w 565932"/>
                  <a:gd name="connsiteY5" fmla="*/ 209604 h 311787"/>
                  <a:gd name="connsiteX6" fmla="*/ 34060 w 565932"/>
                  <a:gd name="connsiteY6" fmla="*/ 311787 h 31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932" h="311787">
                    <a:moveTo>
                      <a:pt x="34060" y="311787"/>
                    </a:moveTo>
                    <a:lnTo>
                      <a:pt x="0" y="165063"/>
                    </a:lnTo>
                    <a:lnTo>
                      <a:pt x="178164" y="138863"/>
                    </a:lnTo>
                    <a:lnTo>
                      <a:pt x="356327" y="89082"/>
                    </a:lnTo>
                    <a:lnTo>
                      <a:pt x="565932" y="0"/>
                    </a:lnTo>
                    <a:lnTo>
                      <a:pt x="474230" y="209604"/>
                    </a:lnTo>
                    <a:lnTo>
                      <a:pt x="34060" y="311787"/>
                    </a:lnTo>
                    <a:close/>
                  </a:path>
                </a:pathLst>
              </a:custGeom>
              <a:solidFill>
                <a:srgbClr val="C39B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Freeform 99">
                <a:extLst>
                  <a:ext uri="{FF2B5EF4-FFF2-40B4-BE49-F238E27FC236}">
                    <a16:creationId xmlns:a16="http://schemas.microsoft.com/office/drawing/2014/main" id="{ED01CD03-16DA-67E0-B5D1-1A4A321C145B}"/>
                  </a:ext>
                </a:extLst>
              </p:cNvPr>
              <p:cNvSpPr>
                <a:spLocks/>
              </p:cNvSpPr>
              <p:nvPr/>
            </p:nvSpPr>
            <p:spPr bwMode="auto">
              <a:xfrm>
                <a:off x="9887743" y="1034254"/>
                <a:ext cx="541338" cy="1011237"/>
              </a:xfrm>
              <a:custGeom>
                <a:avLst/>
                <a:gdLst>
                  <a:gd name="T0" fmla="*/ 341 w 341"/>
                  <a:gd name="T1" fmla="*/ 567 h 637"/>
                  <a:gd name="T2" fmla="*/ 341 w 341"/>
                  <a:gd name="T3" fmla="*/ 0 h 637"/>
                  <a:gd name="T4" fmla="*/ 107 w 341"/>
                  <a:gd name="T5" fmla="*/ 130 h 637"/>
                  <a:gd name="T6" fmla="*/ 0 w 341"/>
                  <a:gd name="T7" fmla="*/ 185 h 637"/>
                  <a:gd name="T8" fmla="*/ 0 w 341"/>
                  <a:gd name="T9" fmla="*/ 413 h 637"/>
                  <a:gd name="T10" fmla="*/ 0 w 341"/>
                  <a:gd name="T11" fmla="*/ 637 h 637"/>
                  <a:gd name="T12" fmla="*/ 341 w 341"/>
                  <a:gd name="T13" fmla="*/ 567 h 637"/>
                </a:gdLst>
                <a:ahLst/>
                <a:cxnLst>
                  <a:cxn ang="0">
                    <a:pos x="T0" y="T1"/>
                  </a:cxn>
                  <a:cxn ang="0">
                    <a:pos x="T2" y="T3"/>
                  </a:cxn>
                  <a:cxn ang="0">
                    <a:pos x="T4" y="T5"/>
                  </a:cxn>
                  <a:cxn ang="0">
                    <a:pos x="T6" y="T7"/>
                  </a:cxn>
                  <a:cxn ang="0">
                    <a:pos x="T8" y="T9"/>
                  </a:cxn>
                  <a:cxn ang="0">
                    <a:pos x="T10" y="T11"/>
                  </a:cxn>
                  <a:cxn ang="0">
                    <a:pos x="T12" y="T13"/>
                  </a:cxn>
                </a:cxnLst>
                <a:rect l="0" t="0" r="r" b="b"/>
                <a:pathLst>
                  <a:path w="341" h="637">
                    <a:moveTo>
                      <a:pt x="341" y="567"/>
                    </a:moveTo>
                    <a:lnTo>
                      <a:pt x="341" y="0"/>
                    </a:lnTo>
                    <a:lnTo>
                      <a:pt x="107" y="130"/>
                    </a:lnTo>
                    <a:lnTo>
                      <a:pt x="0" y="185"/>
                    </a:lnTo>
                    <a:lnTo>
                      <a:pt x="0" y="413"/>
                    </a:lnTo>
                    <a:lnTo>
                      <a:pt x="0" y="637"/>
                    </a:lnTo>
                    <a:lnTo>
                      <a:pt x="341" y="567"/>
                    </a:lnTo>
                    <a:close/>
                  </a:path>
                </a:pathLst>
              </a:custGeom>
              <a:solidFill>
                <a:srgbClr val="C39BE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81" name="Freeform 100">
              <a:extLst>
                <a:ext uri="{FF2B5EF4-FFF2-40B4-BE49-F238E27FC236}">
                  <a16:creationId xmlns:a16="http://schemas.microsoft.com/office/drawing/2014/main" id="{2C5B5033-135A-ADBB-F045-F0D5826062A0}"/>
                </a:ext>
              </a:extLst>
            </p:cNvPr>
            <p:cNvSpPr>
              <a:spLocks/>
            </p:cNvSpPr>
            <p:nvPr/>
          </p:nvSpPr>
          <p:spPr bwMode="auto">
            <a:xfrm>
              <a:off x="9346405" y="2007392"/>
              <a:ext cx="541338" cy="1123950"/>
            </a:xfrm>
            <a:custGeom>
              <a:avLst/>
              <a:gdLst>
                <a:gd name="T0" fmla="*/ 0 w 341"/>
                <a:gd name="T1" fmla="*/ 481 h 708"/>
                <a:gd name="T2" fmla="*/ 0 w 341"/>
                <a:gd name="T3" fmla="*/ 633 h 708"/>
                <a:gd name="T4" fmla="*/ 341 w 341"/>
                <a:gd name="T5" fmla="*/ 708 h 708"/>
                <a:gd name="T6" fmla="*/ 341 w 341"/>
                <a:gd name="T7" fmla="*/ 481 h 708"/>
                <a:gd name="T8" fmla="*/ 341 w 341"/>
                <a:gd name="T9" fmla="*/ 24 h 708"/>
                <a:gd name="T10" fmla="*/ 0 w 341"/>
                <a:gd name="T11" fmla="*/ 0 h 708"/>
                <a:gd name="T12" fmla="*/ 0 w 341"/>
                <a:gd name="T13" fmla="*/ 481 h 708"/>
              </a:gdLst>
              <a:ahLst/>
              <a:cxnLst>
                <a:cxn ang="0">
                  <a:pos x="T0" y="T1"/>
                </a:cxn>
                <a:cxn ang="0">
                  <a:pos x="T2" y="T3"/>
                </a:cxn>
                <a:cxn ang="0">
                  <a:pos x="T4" y="T5"/>
                </a:cxn>
                <a:cxn ang="0">
                  <a:pos x="T6" y="T7"/>
                </a:cxn>
                <a:cxn ang="0">
                  <a:pos x="T8" y="T9"/>
                </a:cxn>
                <a:cxn ang="0">
                  <a:pos x="T10" y="T11"/>
                </a:cxn>
                <a:cxn ang="0">
                  <a:pos x="T12" y="T13"/>
                </a:cxn>
              </a:cxnLst>
              <a:rect l="0" t="0" r="r" b="b"/>
              <a:pathLst>
                <a:path w="341" h="708">
                  <a:moveTo>
                    <a:pt x="0" y="481"/>
                  </a:moveTo>
                  <a:lnTo>
                    <a:pt x="0" y="633"/>
                  </a:lnTo>
                  <a:lnTo>
                    <a:pt x="341" y="708"/>
                  </a:lnTo>
                  <a:lnTo>
                    <a:pt x="341" y="481"/>
                  </a:lnTo>
                  <a:lnTo>
                    <a:pt x="341" y="24"/>
                  </a:lnTo>
                  <a:lnTo>
                    <a:pt x="0" y="0"/>
                  </a:lnTo>
                  <a:lnTo>
                    <a:pt x="0" y="481"/>
                  </a:lnTo>
                  <a:close/>
                </a:path>
              </a:pathLst>
            </a:custGeom>
            <a:solidFill>
              <a:srgbClr val="FFBF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2" name="Freeform 102">
              <a:extLst>
                <a:ext uri="{FF2B5EF4-FFF2-40B4-BE49-F238E27FC236}">
                  <a16:creationId xmlns:a16="http://schemas.microsoft.com/office/drawing/2014/main" id="{EA119F43-0EBE-5518-AB76-C87FE0386583}"/>
                </a:ext>
              </a:extLst>
            </p:cNvPr>
            <p:cNvSpPr>
              <a:spLocks/>
            </p:cNvSpPr>
            <p:nvPr/>
          </p:nvSpPr>
          <p:spPr bwMode="auto">
            <a:xfrm>
              <a:off x="7179468" y="1754979"/>
              <a:ext cx="541338" cy="1493837"/>
            </a:xfrm>
            <a:custGeom>
              <a:avLst/>
              <a:gdLst>
                <a:gd name="T0" fmla="*/ 0 w 341"/>
                <a:gd name="T1" fmla="*/ 217 h 941"/>
                <a:gd name="T2" fmla="*/ 0 w 341"/>
                <a:gd name="T3" fmla="*/ 941 h 941"/>
                <a:gd name="T4" fmla="*/ 341 w 341"/>
                <a:gd name="T5" fmla="*/ 791 h 941"/>
                <a:gd name="T6" fmla="*/ 341 w 341"/>
                <a:gd name="T7" fmla="*/ 1 h 941"/>
                <a:gd name="T8" fmla="*/ 340 w 341"/>
                <a:gd name="T9" fmla="*/ 0 h 941"/>
                <a:gd name="T10" fmla="*/ 0 w 341"/>
                <a:gd name="T11" fmla="*/ 217 h 941"/>
              </a:gdLst>
              <a:ahLst/>
              <a:cxnLst>
                <a:cxn ang="0">
                  <a:pos x="T0" y="T1"/>
                </a:cxn>
                <a:cxn ang="0">
                  <a:pos x="T2" y="T3"/>
                </a:cxn>
                <a:cxn ang="0">
                  <a:pos x="T4" y="T5"/>
                </a:cxn>
                <a:cxn ang="0">
                  <a:pos x="T6" y="T7"/>
                </a:cxn>
                <a:cxn ang="0">
                  <a:pos x="T8" y="T9"/>
                </a:cxn>
                <a:cxn ang="0">
                  <a:pos x="T10" y="T11"/>
                </a:cxn>
              </a:cxnLst>
              <a:rect l="0" t="0" r="r" b="b"/>
              <a:pathLst>
                <a:path w="341" h="941">
                  <a:moveTo>
                    <a:pt x="0" y="217"/>
                  </a:moveTo>
                  <a:lnTo>
                    <a:pt x="0" y="941"/>
                  </a:lnTo>
                  <a:lnTo>
                    <a:pt x="341" y="791"/>
                  </a:lnTo>
                  <a:lnTo>
                    <a:pt x="341" y="1"/>
                  </a:lnTo>
                  <a:lnTo>
                    <a:pt x="340" y="0"/>
                  </a:lnTo>
                  <a:lnTo>
                    <a:pt x="0" y="217"/>
                  </a:lnTo>
                  <a:close/>
                </a:path>
              </a:pathLst>
            </a:custGeom>
            <a:solidFill>
              <a:srgbClr val="6CB41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3" name="Line 58">
              <a:extLst>
                <a:ext uri="{FF2B5EF4-FFF2-40B4-BE49-F238E27FC236}">
                  <a16:creationId xmlns:a16="http://schemas.microsoft.com/office/drawing/2014/main" id="{E19469F9-C080-C8C5-8365-1BFB3F3C176B}"/>
                </a:ext>
              </a:extLst>
            </p:cNvPr>
            <p:cNvSpPr>
              <a:spLocks noChangeShapeType="1"/>
            </p:cNvSpPr>
            <p:nvPr/>
          </p:nvSpPr>
          <p:spPr bwMode="auto">
            <a:xfrm>
              <a:off x="9346405" y="2007392"/>
              <a:ext cx="541338"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4" name="Line 59">
              <a:extLst>
                <a:ext uri="{FF2B5EF4-FFF2-40B4-BE49-F238E27FC236}">
                  <a16:creationId xmlns:a16="http://schemas.microsoft.com/office/drawing/2014/main" id="{A4D2C620-57B4-B5BA-0A11-B5E3B8F43BA7}"/>
                </a:ext>
              </a:extLst>
            </p:cNvPr>
            <p:cNvSpPr>
              <a:spLocks noChangeShapeType="1"/>
            </p:cNvSpPr>
            <p:nvPr/>
          </p:nvSpPr>
          <p:spPr bwMode="auto">
            <a:xfrm flipV="1">
              <a:off x="9887743" y="1934367"/>
              <a:ext cx="541338" cy="1111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5" name="Line 60">
              <a:extLst>
                <a:ext uri="{FF2B5EF4-FFF2-40B4-BE49-F238E27FC236}">
                  <a16:creationId xmlns:a16="http://schemas.microsoft.com/office/drawing/2014/main" id="{AC339822-9E5F-5623-F054-058D21FE0A57}"/>
                </a:ext>
              </a:extLst>
            </p:cNvPr>
            <p:cNvSpPr>
              <a:spLocks noChangeShapeType="1"/>
            </p:cNvSpPr>
            <p:nvPr/>
          </p:nvSpPr>
          <p:spPr bwMode="auto">
            <a:xfrm flipV="1">
              <a:off x="10429080" y="1034254"/>
              <a:ext cx="0" cy="900112"/>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6" name="Line 61">
              <a:extLst>
                <a:ext uri="{FF2B5EF4-FFF2-40B4-BE49-F238E27FC236}">
                  <a16:creationId xmlns:a16="http://schemas.microsoft.com/office/drawing/2014/main" id="{0A2E4FC3-092E-96F9-C91D-56ECFE119FB5}"/>
                </a:ext>
              </a:extLst>
            </p:cNvPr>
            <p:cNvSpPr>
              <a:spLocks noChangeShapeType="1"/>
            </p:cNvSpPr>
            <p:nvPr/>
          </p:nvSpPr>
          <p:spPr bwMode="auto">
            <a:xfrm flipV="1">
              <a:off x="10429080" y="1934367"/>
              <a:ext cx="0" cy="13176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7" name="Line 62">
              <a:extLst>
                <a:ext uri="{FF2B5EF4-FFF2-40B4-BE49-F238E27FC236}">
                  <a16:creationId xmlns:a16="http://schemas.microsoft.com/office/drawing/2014/main" id="{B73AEDAD-DF1C-0791-27B3-468BC7B39CF7}"/>
                </a:ext>
              </a:extLst>
            </p:cNvPr>
            <p:cNvSpPr>
              <a:spLocks noChangeShapeType="1"/>
            </p:cNvSpPr>
            <p:nvPr/>
          </p:nvSpPr>
          <p:spPr bwMode="auto">
            <a:xfrm>
              <a:off x="9887743" y="1320394"/>
              <a:ext cx="0" cy="145058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8" name="Line 64">
              <a:extLst>
                <a:ext uri="{FF2B5EF4-FFF2-40B4-BE49-F238E27FC236}">
                  <a16:creationId xmlns:a16="http://schemas.microsoft.com/office/drawing/2014/main" id="{30A9F3F1-C599-9D0B-0119-D6B98A906FE4}"/>
                </a:ext>
              </a:extLst>
            </p:cNvPr>
            <p:cNvSpPr>
              <a:spLocks noChangeShapeType="1"/>
            </p:cNvSpPr>
            <p:nvPr/>
          </p:nvSpPr>
          <p:spPr bwMode="auto">
            <a:xfrm flipV="1">
              <a:off x="9887743" y="2045492"/>
              <a:ext cx="0" cy="10858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 name="Line 65">
              <a:extLst>
                <a:ext uri="{FF2B5EF4-FFF2-40B4-BE49-F238E27FC236}">
                  <a16:creationId xmlns:a16="http://schemas.microsoft.com/office/drawing/2014/main" id="{DEA0DBFF-9F0B-EFDE-11A8-4CC447DDB151}"/>
                </a:ext>
              </a:extLst>
            </p:cNvPr>
            <p:cNvSpPr>
              <a:spLocks noChangeShapeType="1"/>
            </p:cNvSpPr>
            <p:nvPr/>
          </p:nvSpPr>
          <p:spPr bwMode="auto">
            <a:xfrm>
              <a:off x="9346405" y="1558910"/>
              <a:ext cx="0" cy="121206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 name="Line 67">
              <a:extLst>
                <a:ext uri="{FF2B5EF4-FFF2-40B4-BE49-F238E27FC236}">
                  <a16:creationId xmlns:a16="http://schemas.microsoft.com/office/drawing/2014/main" id="{F765B473-8230-AEED-26AF-39186F8EE04A}"/>
                </a:ext>
              </a:extLst>
            </p:cNvPr>
            <p:cNvSpPr>
              <a:spLocks noChangeShapeType="1"/>
            </p:cNvSpPr>
            <p:nvPr/>
          </p:nvSpPr>
          <p:spPr bwMode="auto">
            <a:xfrm flipV="1">
              <a:off x="9346405" y="2007392"/>
              <a:ext cx="0" cy="100488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1" name="Line 74">
              <a:extLst>
                <a:ext uri="{FF2B5EF4-FFF2-40B4-BE49-F238E27FC236}">
                  <a16:creationId xmlns:a16="http://schemas.microsoft.com/office/drawing/2014/main" id="{07FDE34E-6619-592A-A0A7-CB7B6FEAB964}"/>
                </a:ext>
              </a:extLst>
            </p:cNvPr>
            <p:cNvSpPr>
              <a:spLocks noChangeShapeType="1"/>
            </p:cNvSpPr>
            <p:nvPr/>
          </p:nvSpPr>
          <p:spPr bwMode="auto">
            <a:xfrm>
              <a:off x="6638130" y="2472529"/>
              <a:ext cx="0" cy="10160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2" name="Line 77">
              <a:extLst>
                <a:ext uri="{FF2B5EF4-FFF2-40B4-BE49-F238E27FC236}">
                  <a16:creationId xmlns:a16="http://schemas.microsoft.com/office/drawing/2014/main" id="{464CD75A-BB6C-A0CA-E2AE-412DE224090E}"/>
                </a:ext>
              </a:extLst>
            </p:cNvPr>
            <p:cNvSpPr>
              <a:spLocks noChangeShapeType="1"/>
            </p:cNvSpPr>
            <p:nvPr/>
          </p:nvSpPr>
          <p:spPr bwMode="auto">
            <a:xfrm>
              <a:off x="6638130" y="1499392"/>
              <a:ext cx="0" cy="97313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3" name="Line 78">
              <a:extLst>
                <a:ext uri="{FF2B5EF4-FFF2-40B4-BE49-F238E27FC236}">
                  <a16:creationId xmlns:a16="http://schemas.microsoft.com/office/drawing/2014/main" id="{4B050E89-22E9-B74A-3013-5633446662B5}"/>
                </a:ext>
              </a:extLst>
            </p:cNvPr>
            <p:cNvSpPr>
              <a:spLocks noChangeShapeType="1"/>
            </p:cNvSpPr>
            <p:nvPr/>
          </p:nvSpPr>
          <p:spPr bwMode="auto">
            <a:xfrm>
              <a:off x="7179468" y="1505742"/>
              <a:ext cx="0" cy="17430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4" name="Line 79">
              <a:extLst>
                <a:ext uri="{FF2B5EF4-FFF2-40B4-BE49-F238E27FC236}">
                  <a16:creationId xmlns:a16="http://schemas.microsoft.com/office/drawing/2014/main" id="{2447D510-B35E-6016-90BB-916AFAC8E8BA}"/>
                </a:ext>
              </a:extLst>
            </p:cNvPr>
            <p:cNvSpPr>
              <a:spLocks noChangeShapeType="1"/>
            </p:cNvSpPr>
            <p:nvPr/>
          </p:nvSpPr>
          <p:spPr bwMode="auto">
            <a:xfrm flipH="1">
              <a:off x="7179468" y="1754979"/>
              <a:ext cx="541338" cy="34448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5" name="Line 80">
              <a:extLst>
                <a:ext uri="{FF2B5EF4-FFF2-40B4-BE49-F238E27FC236}">
                  <a16:creationId xmlns:a16="http://schemas.microsoft.com/office/drawing/2014/main" id="{D4918496-09EB-6A2E-2F0F-AD6CEFB7B175}"/>
                </a:ext>
              </a:extLst>
            </p:cNvPr>
            <p:cNvSpPr>
              <a:spLocks noChangeShapeType="1"/>
            </p:cNvSpPr>
            <p:nvPr/>
          </p:nvSpPr>
          <p:spPr bwMode="auto">
            <a:xfrm flipH="1">
              <a:off x="6638130" y="2099467"/>
              <a:ext cx="541338" cy="373062"/>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 name="Line 82">
              <a:extLst>
                <a:ext uri="{FF2B5EF4-FFF2-40B4-BE49-F238E27FC236}">
                  <a16:creationId xmlns:a16="http://schemas.microsoft.com/office/drawing/2014/main" id="{6A3C7CDB-5332-564F-FC48-3A4EA27E42DF}"/>
                </a:ext>
              </a:extLst>
            </p:cNvPr>
            <p:cNvSpPr>
              <a:spLocks noChangeShapeType="1"/>
            </p:cNvSpPr>
            <p:nvPr/>
          </p:nvSpPr>
          <p:spPr bwMode="auto">
            <a:xfrm flipV="1">
              <a:off x="6638130" y="2770979"/>
              <a:ext cx="1624013" cy="7175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 name="Freeform 85">
              <a:extLst>
                <a:ext uri="{FF2B5EF4-FFF2-40B4-BE49-F238E27FC236}">
                  <a16:creationId xmlns:a16="http://schemas.microsoft.com/office/drawing/2014/main" id="{C3B564D7-8700-3A88-BB0D-8AA79262452D}"/>
                </a:ext>
              </a:extLst>
            </p:cNvPr>
            <p:cNvSpPr>
              <a:spLocks/>
            </p:cNvSpPr>
            <p:nvPr/>
          </p:nvSpPr>
          <p:spPr bwMode="auto">
            <a:xfrm>
              <a:off x="6217443" y="-51596"/>
              <a:ext cx="4895850" cy="1106487"/>
            </a:xfrm>
            <a:custGeom>
              <a:avLst/>
              <a:gdLst>
                <a:gd name="T0" fmla="*/ 0 w 11479"/>
                <a:gd name="T1" fmla="*/ 2603 h 2603"/>
                <a:gd name="T2" fmla="*/ 305 w 11479"/>
                <a:gd name="T3" fmla="*/ 2561 h 2603"/>
                <a:gd name="T4" fmla="*/ 600 w 11479"/>
                <a:gd name="T5" fmla="*/ 2460 h 2603"/>
                <a:gd name="T6" fmla="*/ 883 w 11479"/>
                <a:gd name="T7" fmla="*/ 2318 h 2603"/>
                <a:gd name="T8" fmla="*/ 1148 w 11479"/>
                <a:gd name="T9" fmla="*/ 2152 h 2603"/>
                <a:gd name="T10" fmla="*/ 1531 w 11479"/>
                <a:gd name="T11" fmla="*/ 1842 h 2603"/>
                <a:gd name="T12" fmla="*/ 1884 w 11479"/>
                <a:gd name="T13" fmla="*/ 1492 h 2603"/>
                <a:gd name="T14" fmla="*/ 2237 w 11479"/>
                <a:gd name="T15" fmla="*/ 1144 h 2603"/>
                <a:gd name="T16" fmla="*/ 2624 w 11479"/>
                <a:gd name="T17" fmla="*/ 840 h 2603"/>
                <a:gd name="T18" fmla="*/ 3014 w 11479"/>
                <a:gd name="T19" fmla="*/ 606 h 2603"/>
                <a:gd name="T20" fmla="*/ 3422 w 11479"/>
                <a:gd name="T21" fmla="*/ 403 h 2603"/>
                <a:gd name="T22" fmla="*/ 3847 w 11479"/>
                <a:gd name="T23" fmla="*/ 239 h 2603"/>
                <a:gd name="T24" fmla="*/ 4284 w 11479"/>
                <a:gd name="T25" fmla="*/ 123 h 2603"/>
                <a:gd name="T26" fmla="*/ 4755 w 11479"/>
                <a:gd name="T27" fmla="*/ 42 h 2603"/>
                <a:gd name="T28" fmla="*/ 5235 w 11479"/>
                <a:gd name="T29" fmla="*/ 0 h 2603"/>
                <a:gd name="T30" fmla="*/ 5711 w 11479"/>
                <a:gd name="T31" fmla="*/ 20 h 2603"/>
                <a:gd name="T32" fmla="*/ 5943 w 11479"/>
                <a:gd name="T33" fmla="*/ 60 h 2603"/>
                <a:gd name="T34" fmla="*/ 6170 w 11479"/>
                <a:gd name="T35" fmla="*/ 123 h 2603"/>
                <a:gd name="T36" fmla="*/ 6418 w 11479"/>
                <a:gd name="T37" fmla="*/ 233 h 2603"/>
                <a:gd name="T38" fmla="*/ 6647 w 11479"/>
                <a:gd name="T39" fmla="*/ 382 h 2603"/>
                <a:gd name="T40" fmla="*/ 6864 w 11479"/>
                <a:gd name="T41" fmla="*/ 556 h 2603"/>
                <a:gd name="T42" fmla="*/ 7074 w 11479"/>
                <a:gd name="T43" fmla="*/ 743 h 2603"/>
                <a:gd name="T44" fmla="*/ 7499 w 11479"/>
                <a:gd name="T45" fmla="*/ 1106 h 2603"/>
                <a:gd name="T46" fmla="*/ 7727 w 11479"/>
                <a:gd name="T47" fmla="*/ 1257 h 2603"/>
                <a:gd name="T48" fmla="*/ 7974 w 11479"/>
                <a:gd name="T49" fmla="*/ 1373 h 2603"/>
                <a:gd name="T50" fmla="*/ 8365 w 11479"/>
                <a:gd name="T51" fmla="*/ 1472 h 2603"/>
                <a:gd name="T52" fmla="*/ 8774 w 11479"/>
                <a:gd name="T53" fmla="*/ 1501 h 2603"/>
                <a:gd name="T54" fmla="*/ 9182 w 11479"/>
                <a:gd name="T55" fmla="*/ 1460 h 2603"/>
                <a:gd name="T56" fmla="*/ 9572 w 11479"/>
                <a:gd name="T57" fmla="*/ 1352 h 2603"/>
                <a:gd name="T58" fmla="*/ 10095 w 11479"/>
                <a:gd name="T59" fmla="*/ 1111 h 2603"/>
                <a:gd name="T60" fmla="*/ 10585 w 11479"/>
                <a:gd name="T61" fmla="*/ 802 h 2603"/>
                <a:gd name="T62" fmla="*/ 11045 w 11479"/>
                <a:gd name="T63" fmla="*/ 446 h 2603"/>
                <a:gd name="T64" fmla="*/ 11479 w 11479"/>
                <a:gd name="T65" fmla="*/ 61 h 2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79" h="2603">
                  <a:moveTo>
                    <a:pt x="0" y="2603"/>
                  </a:moveTo>
                  <a:lnTo>
                    <a:pt x="305" y="2561"/>
                  </a:lnTo>
                  <a:lnTo>
                    <a:pt x="600" y="2460"/>
                  </a:lnTo>
                  <a:lnTo>
                    <a:pt x="883" y="2318"/>
                  </a:lnTo>
                  <a:lnTo>
                    <a:pt x="1148" y="2152"/>
                  </a:lnTo>
                  <a:lnTo>
                    <a:pt x="1531" y="1842"/>
                  </a:lnTo>
                  <a:lnTo>
                    <a:pt x="1884" y="1492"/>
                  </a:lnTo>
                  <a:lnTo>
                    <a:pt x="2237" y="1144"/>
                  </a:lnTo>
                  <a:lnTo>
                    <a:pt x="2624" y="840"/>
                  </a:lnTo>
                  <a:lnTo>
                    <a:pt x="3014" y="606"/>
                  </a:lnTo>
                  <a:lnTo>
                    <a:pt x="3422" y="403"/>
                  </a:lnTo>
                  <a:lnTo>
                    <a:pt x="3847" y="239"/>
                  </a:lnTo>
                  <a:lnTo>
                    <a:pt x="4284" y="123"/>
                  </a:lnTo>
                  <a:lnTo>
                    <a:pt x="4755" y="42"/>
                  </a:lnTo>
                  <a:lnTo>
                    <a:pt x="5235" y="0"/>
                  </a:lnTo>
                  <a:lnTo>
                    <a:pt x="5711" y="20"/>
                  </a:lnTo>
                  <a:lnTo>
                    <a:pt x="5943" y="60"/>
                  </a:lnTo>
                  <a:lnTo>
                    <a:pt x="6170" y="123"/>
                  </a:lnTo>
                  <a:lnTo>
                    <a:pt x="6418" y="233"/>
                  </a:lnTo>
                  <a:lnTo>
                    <a:pt x="6647" y="382"/>
                  </a:lnTo>
                  <a:lnTo>
                    <a:pt x="6864" y="556"/>
                  </a:lnTo>
                  <a:lnTo>
                    <a:pt x="7074" y="743"/>
                  </a:lnTo>
                  <a:lnTo>
                    <a:pt x="7499" y="1106"/>
                  </a:lnTo>
                  <a:lnTo>
                    <a:pt x="7727" y="1257"/>
                  </a:lnTo>
                  <a:lnTo>
                    <a:pt x="7974" y="1373"/>
                  </a:lnTo>
                  <a:lnTo>
                    <a:pt x="8365" y="1472"/>
                  </a:lnTo>
                  <a:lnTo>
                    <a:pt x="8774" y="1501"/>
                  </a:lnTo>
                  <a:lnTo>
                    <a:pt x="9182" y="1460"/>
                  </a:lnTo>
                  <a:lnTo>
                    <a:pt x="9572" y="1352"/>
                  </a:lnTo>
                  <a:lnTo>
                    <a:pt x="10095" y="1111"/>
                  </a:lnTo>
                  <a:lnTo>
                    <a:pt x="10585" y="802"/>
                  </a:lnTo>
                  <a:lnTo>
                    <a:pt x="11045" y="446"/>
                  </a:lnTo>
                  <a:lnTo>
                    <a:pt x="11479" y="61"/>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 name="Line 86">
              <a:extLst>
                <a:ext uri="{FF2B5EF4-FFF2-40B4-BE49-F238E27FC236}">
                  <a16:creationId xmlns:a16="http://schemas.microsoft.com/office/drawing/2014/main" id="{B5AA4A4E-76F8-4D84-DE12-A4247398427E}"/>
                </a:ext>
              </a:extLst>
            </p:cNvPr>
            <p:cNvSpPr>
              <a:spLocks noChangeShapeType="1"/>
            </p:cNvSpPr>
            <p:nvPr/>
          </p:nvSpPr>
          <p:spPr bwMode="auto">
            <a:xfrm>
              <a:off x="8262143" y="2770979"/>
              <a:ext cx="2166938" cy="481012"/>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 name="Freeform 88">
              <a:extLst>
                <a:ext uri="{FF2B5EF4-FFF2-40B4-BE49-F238E27FC236}">
                  <a16:creationId xmlns:a16="http://schemas.microsoft.com/office/drawing/2014/main" id="{42F4D376-61EC-6678-C886-896C35AE5143}"/>
                </a:ext>
              </a:extLst>
            </p:cNvPr>
            <p:cNvSpPr>
              <a:spLocks/>
            </p:cNvSpPr>
            <p:nvPr/>
          </p:nvSpPr>
          <p:spPr bwMode="auto">
            <a:xfrm>
              <a:off x="10429080" y="367504"/>
              <a:ext cx="896938" cy="666750"/>
            </a:xfrm>
            <a:custGeom>
              <a:avLst/>
              <a:gdLst>
                <a:gd name="T0" fmla="*/ 0 w 2105"/>
                <a:gd name="T1" fmla="*/ 1567 h 1567"/>
                <a:gd name="T2" fmla="*/ 54 w 2105"/>
                <a:gd name="T3" fmla="*/ 1546 h 1567"/>
                <a:gd name="T4" fmla="*/ 124 w 2105"/>
                <a:gd name="T5" fmla="*/ 1517 h 1567"/>
                <a:gd name="T6" fmla="*/ 193 w 2105"/>
                <a:gd name="T7" fmla="*/ 1488 h 1567"/>
                <a:gd name="T8" fmla="*/ 262 w 2105"/>
                <a:gd name="T9" fmla="*/ 1457 h 1567"/>
                <a:gd name="T10" fmla="*/ 331 w 2105"/>
                <a:gd name="T11" fmla="*/ 1426 h 1567"/>
                <a:gd name="T12" fmla="*/ 399 w 2105"/>
                <a:gd name="T13" fmla="*/ 1393 h 1567"/>
                <a:gd name="T14" fmla="*/ 467 w 2105"/>
                <a:gd name="T15" fmla="*/ 1358 h 1567"/>
                <a:gd name="T16" fmla="*/ 534 w 2105"/>
                <a:gd name="T17" fmla="*/ 1323 h 1567"/>
                <a:gd name="T18" fmla="*/ 601 w 2105"/>
                <a:gd name="T19" fmla="*/ 1286 h 1567"/>
                <a:gd name="T20" fmla="*/ 667 w 2105"/>
                <a:gd name="T21" fmla="*/ 1248 h 1567"/>
                <a:gd name="T22" fmla="*/ 733 w 2105"/>
                <a:gd name="T23" fmla="*/ 1209 h 1567"/>
                <a:gd name="T24" fmla="*/ 798 w 2105"/>
                <a:gd name="T25" fmla="*/ 1169 h 1567"/>
                <a:gd name="T26" fmla="*/ 862 w 2105"/>
                <a:gd name="T27" fmla="*/ 1128 h 1567"/>
                <a:gd name="T28" fmla="*/ 926 w 2105"/>
                <a:gd name="T29" fmla="*/ 1085 h 1567"/>
                <a:gd name="T30" fmla="*/ 989 w 2105"/>
                <a:gd name="T31" fmla="*/ 1042 h 1567"/>
                <a:gd name="T32" fmla="*/ 1052 w 2105"/>
                <a:gd name="T33" fmla="*/ 998 h 1567"/>
                <a:gd name="T34" fmla="*/ 1114 w 2105"/>
                <a:gd name="T35" fmla="*/ 952 h 1567"/>
                <a:gd name="T36" fmla="*/ 1175 w 2105"/>
                <a:gd name="T37" fmla="*/ 906 h 1567"/>
                <a:gd name="T38" fmla="*/ 1235 w 2105"/>
                <a:gd name="T39" fmla="*/ 859 h 1567"/>
                <a:gd name="T40" fmla="*/ 1295 w 2105"/>
                <a:gd name="T41" fmla="*/ 811 h 1567"/>
                <a:gd name="T42" fmla="*/ 1355 w 2105"/>
                <a:gd name="T43" fmla="*/ 762 h 1567"/>
                <a:gd name="T44" fmla="*/ 1413 w 2105"/>
                <a:gd name="T45" fmla="*/ 712 h 1567"/>
                <a:gd name="T46" fmla="*/ 1471 w 2105"/>
                <a:gd name="T47" fmla="*/ 662 h 1567"/>
                <a:gd name="T48" fmla="*/ 1528 w 2105"/>
                <a:gd name="T49" fmla="*/ 610 h 1567"/>
                <a:gd name="T50" fmla="*/ 1585 w 2105"/>
                <a:gd name="T51" fmla="*/ 558 h 1567"/>
                <a:gd name="T52" fmla="*/ 1640 w 2105"/>
                <a:gd name="T53" fmla="*/ 505 h 1567"/>
                <a:gd name="T54" fmla="*/ 1695 w 2105"/>
                <a:gd name="T55" fmla="*/ 452 h 1567"/>
                <a:gd name="T56" fmla="*/ 1749 w 2105"/>
                <a:gd name="T57" fmla="*/ 397 h 1567"/>
                <a:gd name="T58" fmla="*/ 1802 w 2105"/>
                <a:gd name="T59" fmla="*/ 342 h 1567"/>
                <a:gd name="T60" fmla="*/ 1855 w 2105"/>
                <a:gd name="T61" fmla="*/ 287 h 1567"/>
                <a:gd name="T62" fmla="*/ 1907 w 2105"/>
                <a:gd name="T63" fmla="*/ 231 h 1567"/>
                <a:gd name="T64" fmla="*/ 1958 w 2105"/>
                <a:gd name="T65" fmla="*/ 174 h 1567"/>
                <a:gd name="T66" fmla="*/ 2008 w 2105"/>
                <a:gd name="T67" fmla="*/ 117 h 1567"/>
                <a:gd name="T68" fmla="*/ 2057 w 2105"/>
                <a:gd name="T69" fmla="*/ 59 h 1567"/>
                <a:gd name="T70" fmla="*/ 2105 w 2105"/>
                <a:gd name="T71" fmla="*/ 0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5" h="1567">
                  <a:moveTo>
                    <a:pt x="0" y="1567"/>
                  </a:moveTo>
                  <a:lnTo>
                    <a:pt x="54" y="1546"/>
                  </a:lnTo>
                  <a:lnTo>
                    <a:pt x="124" y="1517"/>
                  </a:lnTo>
                  <a:lnTo>
                    <a:pt x="193" y="1488"/>
                  </a:lnTo>
                  <a:lnTo>
                    <a:pt x="262" y="1457"/>
                  </a:lnTo>
                  <a:lnTo>
                    <a:pt x="331" y="1426"/>
                  </a:lnTo>
                  <a:lnTo>
                    <a:pt x="399" y="1393"/>
                  </a:lnTo>
                  <a:lnTo>
                    <a:pt x="467" y="1358"/>
                  </a:lnTo>
                  <a:lnTo>
                    <a:pt x="534" y="1323"/>
                  </a:lnTo>
                  <a:lnTo>
                    <a:pt x="601" y="1286"/>
                  </a:lnTo>
                  <a:lnTo>
                    <a:pt x="667" y="1248"/>
                  </a:lnTo>
                  <a:lnTo>
                    <a:pt x="733" y="1209"/>
                  </a:lnTo>
                  <a:lnTo>
                    <a:pt x="798" y="1169"/>
                  </a:lnTo>
                  <a:lnTo>
                    <a:pt x="862" y="1128"/>
                  </a:lnTo>
                  <a:lnTo>
                    <a:pt x="926" y="1085"/>
                  </a:lnTo>
                  <a:lnTo>
                    <a:pt x="989" y="1042"/>
                  </a:lnTo>
                  <a:lnTo>
                    <a:pt x="1052" y="998"/>
                  </a:lnTo>
                  <a:lnTo>
                    <a:pt x="1114" y="952"/>
                  </a:lnTo>
                  <a:lnTo>
                    <a:pt x="1175" y="906"/>
                  </a:lnTo>
                  <a:lnTo>
                    <a:pt x="1235" y="859"/>
                  </a:lnTo>
                  <a:lnTo>
                    <a:pt x="1295" y="811"/>
                  </a:lnTo>
                  <a:lnTo>
                    <a:pt x="1355" y="762"/>
                  </a:lnTo>
                  <a:lnTo>
                    <a:pt x="1413" y="712"/>
                  </a:lnTo>
                  <a:lnTo>
                    <a:pt x="1471" y="662"/>
                  </a:lnTo>
                  <a:lnTo>
                    <a:pt x="1528" y="610"/>
                  </a:lnTo>
                  <a:lnTo>
                    <a:pt x="1585" y="558"/>
                  </a:lnTo>
                  <a:lnTo>
                    <a:pt x="1640" y="505"/>
                  </a:lnTo>
                  <a:lnTo>
                    <a:pt x="1695" y="452"/>
                  </a:lnTo>
                  <a:lnTo>
                    <a:pt x="1749" y="397"/>
                  </a:lnTo>
                  <a:lnTo>
                    <a:pt x="1802" y="342"/>
                  </a:lnTo>
                  <a:lnTo>
                    <a:pt x="1855" y="287"/>
                  </a:lnTo>
                  <a:lnTo>
                    <a:pt x="1907" y="231"/>
                  </a:lnTo>
                  <a:lnTo>
                    <a:pt x="1958" y="174"/>
                  </a:lnTo>
                  <a:lnTo>
                    <a:pt x="2008" y="117"/>
                  </a:lnTo>
                  <a:lnTo>
                    <a:pt x="2057" y="59"/>
                  </a:lnTo>
                  <a:lnTo>
                    <a:pt x="2105"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00" name="Group 399">
              <a:extLst>
                <a:ext uri="{FF2B5EF4-FFF2-40B4-BE49-F238E27FC236}">
                  <a16:creationId xmlns:a16="http://schemas.microsoft.com/office/drawing/2014/main" id="{AF45D10A-15E5-EC0F-497A-81502BFC1F2E}"/>
                </a:ext>
              </a:extLst>
            </p:cNvPr>
            <p:cNvGrpSpPr/>
            <p:nvPr/>
          </p:nvGrpSpPr>
          <p:grpSpPr>
            <a:xfrm>
              <a:off x="6177795" y="352710"/>
              <a:ext cx="5167313" cy="1236662"/>
              <a:chOff x="765175" y="4295776"/>
              <a:chExt cx="5167313" cy="1236662"/>
            </a:xfrm>
          </p:grpSpPr>
          <p:sp>
            <p:nvSpPr>
              <p:cNvPr id="415" name="Freeform 136">
                <a:extLst>
                  <a:ext uri="{FF2B5EF4-FFF2-40B4-BE49-F238E27FC236}">
                    <a16:creationId xmlns:a16="http://schemas.microsoft.com/office/drawing/2014/main" id="{C86A7951-9963-9E72-D5A6-A0661428B313}"/>
                  </a:ext>
                </a:extLst>
              </p:cNvPr>
              <p:cNvSpPr>
                <a:spLocks/>
              </p:cNvSpPr>
              <p:nvPr/>
            </p:nvSpPr>
            <p:spPr bwMode="auto">
              <a:xfrm>
                <a:off x="765175" y="5440363"/>
                <a:ext cx="479425" cy="92075"/>
              </a:xfrm>
              <a:custGeom>
                <a:avLst/>
                <a:gdLst>
                  <a:gd name="T0" fmla="*/ 0 w 1124"/>
                  <a:gd name="T1" fmla="*/ 218 h 218"/>
                  <a:gd name="T2" fmla="*/ 46 w 1124"/>
                  <a:gd name="T3" fmla="*/ 214 h 218"/>
                  <a:gd name="T4" fmla="*/ 92 w 1124"/>
                  <a:gd name="T5" fmla="*/ 210 h 218"/>
                  <a:gd name="T6" fmla="*/ 138 w 1124"/>
                  <a:gd name="T7" fmla="*/ 206 h 218"/>
                  <a:gd name="T8" fmla="*/ 185 w 1124"/>
                  <a:gd name="T9" fmla="*/ 201 h 218"/>
                  <a:gd name="T10" fmla="*/ 231 w 1124"/>
                  <a:gd name="T11" fmla="*/ 195 h 218"/>
                  <a:gd name="T12" fmla="*/ 277 w 1124"/>
                  <a:gd name="T13" fmla="*/ 190 h 218"/>
                  <a:gd name="T14" fmla="*/ 324 w 1124"/>
                  <a:gd name="T15" fmla="*/ 184 h 218"/>
                  <a:gd name="T16" fmla="*/ 370 w 1124"/>
                  <a:gd name="T17" fmla="*/ 177 h 218"/>
                  <a:gd name="T18" fmla="*/ 416 w 1124"/>
                  <a:gd name="T19" fmla="*/ 170 h 218"/>
                  <a:gd name="T20" fmla="*/ 462 w 1124"/>
                  <a:gd name="T21" fmla="*/ 163 h 218"/>
                  <a:gd name="T22" fmla="*/ 508 w 1124"/>
                  <a:gd name="T23" fmla="*/ 155 h 218"/>
                  <a:gd name="T24" fmla="*/ 555 w 1124"/>
                  <a:gd name="T25" fmla="*/ 146 h 218"/>
                  <a:gd name="T26" fmla="*/ 600 w 1124"/>
                  <a:gd name="T27" fmla="*/ 138 h 218"/>
                  <a:gd name="T28" fmla="*/ 646 w 1124"/>
                  <a:gd name="T29" fmla="*/ 128 h 218"/>
                  <a:gd name="T30" fmla="*/ 692 w 1124"/>
                  <a:gd name="T31" fmla="*/ 119 h 218"/>
                  <a:gd name="T32" fmla="*/ 738 w 1124"/>
                  <a:gd name="T33" fmla="*/ 109 h 218"/>
                  <a:gd name="T34" fmla="*/ 783 w 1124"/>
                  <a:gd name="T35" fmla="*/ 98 h 218"/>
                  <a:gd name="T36" fmla="*/ 829 w 1124"/>
                  <a:gd name="T37" fmla="*/ 87 h 218"/>
                  <a:gd name="T38" fmla="*/ 874 w 1124"/>
                  <a:gd name="T39" fmla="*/ 75 h 218"/>
                  <a:gd name="T40" fmla="*/ 919 w 1124"/>
                  <a:gd name="T41" fmla="*/ 63 h 218"/>
                  <a:gd name="T42" fmla="*/ 964 w 1124"/>
                  <a:gd name="T43" fmla="*/ 50 h 218"/>
                  <a:gd name="T44" fmla="*/ 1008 w 1124"/>
                  <a:gd name="T45" fmla="*/ 37 h 218"/>
                  <a:gd name="T46" fmla="*/ 1053 w 1124"/>
                  <a:gd name="T47" fmla="*/ 23 h 218"/>
                  <a:gd name="T48" fmla="*/ 1124 w 1124"/>
                  <a:gd name="T4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4" h="218">
                    <a:moveTo>
                      <a:pt x="0" y="218"/>
                    </a:moveTo>
                    <a:lnTo>
                      <a:pt x="46" y="214"/>
                    </a:lnTo>
                    <a:lnTo>
                      <a:pt x="92" y="210"/>
                    </a:lnTo>
                    <a:lnTo>
                      <a:pt x="138" y="206"/>
                    </a:lnTo>
                    <a:lnTo>
                      <a:pt x="185" y="201"/>
                    </a:lnTo>
                    <a:lnTo>
                      <a:pt x="231" y="195"/>
                    </a:lnTo>
                    <a:lnTo>
                      <a:pt x="277" y="190"/>
                    </a:lnTo>
                    <a:lnTo>
                      <a:pt x="324" y="184"/>
                    </a:lnTo>
                    <a:lnTo>
                      <a:pt x="370" y="177"/>
                    </a:lnTo>
                    <a:lnTo>
                      <a:pt x="416" y="170"/>
                    </a:lnTo>
                    <a:lnTo>
                      <a:pt x="462" y="163"/>
                    </a:lnTo>
                    <a:lnTo>
                      <a:pt x="508" y="155"/>
                    </a:lnTo>
                    <a:lnTo>
                      <a:pt x="555" y="146"/>
                    </a:lnTo>
                    <a:lnTo>
                      <a:pt x="600" y="138"/>
                    </a:lnTo>
                    <a:lnTo>
                      <a:pt x="646" y="128"/>
                    </a:lnTo>
                    <a:lnTo>
                      <a:pt x="692" y="119"/>
                    </a:lnTo>
                    <a:lnTo>
                      <a:pt x="738" y="109"/>
                    </a:lnTo>
                    <a:lnTo>
                      <a:pt x="783" y="98"/>
                    </a:lnTo>
                    <a:lnTo>
                      <a:pt x="829" y="87"/>
                    </a:lnTo>
                    <a:lnTo>
                      <a:pt x="874" y="75"/>
                    </a:lnTo>
                    <a:lnTo>
                      <a:pt x="919" y="63"/>
                    </a:lnTo>
                    <a:lnTo>
                      <a:pt x="964" y="50"/>
                    </a:lnTo>
                    <a:lnTo>
                      <a:pt x="1008" y="37"/>
                    </a:lnTo>
                    <a:lnTo>
                      <a:pt x="1053" y="23"/>
                    </a:lnTo>
                    <a:lnTo>
                      <a:pt x="1124"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6" name="Freeform 139">
                <a:extLst>
                  <a:ext uri="{FF2B5EF4-FFF2-40B4-BE49-F238E27FC236}">
                    <a16:creationId xmlns:a16="http://schemas.microsoft.com/office/drawing/2014/main" id="{8F2D32AB-3A27-8103-C2E8-D427BB93B8C2}"/>
                  </a:ext>
                </a:extLst>
              </p:cNvPr>
              <p:cNvSpPr>
                <a:spLocks/>
              </p:cNvSpPr>
              <p:nvPr/>
            </p:nvSpPr>
            <p:spPr bwMode="auto">
              <a:xfrm>
                <a:off x="5035550" y="4295776"/>
                <a:ext cx="896938" cy="666750"/>
              </a:xfrm>
              <a:custGeom>
                <a:avLst/>
                <a:gdLst>
                  <a:gd name="T0" fmla="*/ 0 w 2105"/>
                  <a:gd name="T1" fmla="*/ 1567 h 1567"/>
                  <a:gd name="T2" fmla="*/ 54 w 2105"/>
                  <a:gd name="T3" fmla="*/ 1546 h 1567"/>
                  <a:gd name="T4" fmla="*/ 124 w 2105"/>
                  <a:gd name="T5" fmla="*/ 1517 h 1567"/>
                  <a:gd name="T6" fmla="*/ 193 w 2105"/>
                  <a:gd name="T7" fmla="*/ 1488 h 1567"/>
                  <a:gd name="T8" fmla="*/ 262 w 2105"/>
                  <a:gd name="T9" fmla="*/ 1457 h 1567"/>
                  <a:gd name="T10" fmla="*/ 331 w 2105"/>
                  <a:gd name="T11" fmla="*/ 1426 h 1567"/>
                  <a:gd name="T12" fmla="*/ 399 w 2105"/>
                  <a:gd name="T13" fmla="*/ 1393 h 1567"/>
                  <a:gd name="T14" fmla="*/ 467 w 2105"/>
                  <a:gd name="T15" fmla="*/ 1358 h 1567"/>
                  <a:gd name="T16" fmla="*/ 534 w 2105"/>
                  <a:gd name="T17" fmla="*/ 1323 h 1567"/>
                  <a:gd name="T18" fmla="*/ 601 w 2105"/>
                  <a:gd name="T19" fmla="*/ 1286 h 1567"/>
                  <a:gd name="T20" fmla="*/ 667 w 2105"/>
                  <a:gd name="T21" fmla="*/ 1248 h 1567"/>
                  <a:gd name="T22" fmla="*/ 733 w 2105"/>
                  <a:gd name="T23" fmla="*/ 1209 h 1567"/>
                  <a:gd name="T24" fmla="*/ 798 w 2105"/>
                  <a:gd name="T25" fmla="*/ 1169 h 1567"/>
                  <a:gd name="T26" fmla="*/ 862 w 2105"/>
                  <a:gd name="T27" fmla="*/ 1128 h 1567"/>
                  <a:gd name="T28" fmla="*/ 926 w 2105"/>
                  <a:gd name="T29" fmla="*/ 1085 h 1567"/>
                  <a:gd name="T30" fmla="*/ 989 w 2105"/>
                  <a:gd name="T31" fmla="*/ 1042 h 1567"/>
                  <a:gd name="T32" fmla="*/ 1052 w 2105"/>
                  <a:gd name="T33" fmla="*/ 998 h 1567"/>
                  <a:gd name="T34" fmla="*/ 1114 w 2105"/>
                  <a:gd name="T35" fmla="*/ 952 h 1567"/>
                  <a:gd name="T36" fmla="*/ 1175 w 2105"/>
                  <a:gd name="T37" fmla="*/ 906 h 1567"/>
                  <a:gd name="T38" fmla="*/ 1235 w 2105"/>
                  <a:gd name="T39" fmla="*/ 859 h 1567"/>
                  <a:gd name="T40" fmla="*/ 1295 w 2105"/>
                  <a:gd name="T41" fmla="*/ 811 h 1567"/>
                  <a:gd name="T42" fmla="*/ 1355 w 2105"/>
                  <a:gd name="T43" fmla="*/ 762 h 1567"/>
                  <a:gd name="T44" fmla="*/ 1413 w 2105"/>
                  <a:gd name="T45" fmla="*/ 712 h 1567"/>
                  <a:gd name="T46" fmla="*/ 1471 w 2105"/>
                  <a:gd name="T47" fmla="*/ 662 h 1567"/>
                  <a:gd name="T48" fmla="*/ 1528 w 2105"/>
                  <a:gd name="T49" fmla="*/ 610 h 1567"/>
                  <a:gd name="T50" fmla="*/ 1585 w 2105"/>
                  <a:gd name="T51" fmla="*/ 558 h 1567"/>
                  <a:gd name="T52" fmla="*/ 1640 w 2105"/>
                  <a:gd name="T53" fmla="*/ 505 h 1567"/>
                  <a:gd name="T54" fmla="*/ 1695 w 2105"/>
                  <a:gd name="T55" fmla="*/ 452 h 1567"/>
                  <a:gd name="T56" fmla="*/ 1749 w 2105"/>
                  <a:gd name="T57" fmla="*/ 397 h 1567"/>
                  <a:gd name="T58" fmla="*/ 1802 w 2105"/>
                  <a:gd name="T59" fmla="*/ 342 h 1567"/>
                  <a:gd name="T60" fmla="*/ 1855 w 2105"/>
                  <a:gd name="T61" fmla="*/ 287 h 1567"/>
                  <a:gd name="T62" fmla="*/ 1907 w 2105"/>
                  <a:gd name="T63" fmla="*/ 231 h 1567"/>
                  <a:gd name="T64" fmla="*/ 1958 w 2105"/>
                  <a:gd name="T65" fmla="*/ 174 h 1567"/>
                  <a:gd name="T66" fmla="*/ 2008 w 2105"/>
                  <a:gd name="T67" fmla="*/ 117 h 1567"/>
                  <a:gd name="T68" fmla="*/ 2057 w 2105"/>
                  <a:gd name="T69" fmla="*/ 59 h 1567"/>
                  <a:gd name="T70" fmla="*/ 2105 w 2105"/>
                  <a:gd name="T71" fmla="*/ 0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5" h="1567">
                    <a:moveTo>
                      <a:pt x="0" y="1567"/>
                    </a:moveTo>
                    <a:lnTo>
                      <a:pt x="54" y="1546"/>
                    </a:lnTo>
                    <a:lnTo>
                      <a:pt x="124" y="1517"/>
                    </a:lnTo>
                    <a:lnTo>
                      <a:pt x="193" y="1488"/>
                    </a:lnTo>
                    <a:lnTo>
                      <a:pt x="262" y="1457"/>
                    </a:lnTo>
                    <a:lnTo>
                      <a:pt x="331" y="1426"/>
                    </a:lnTo>
                    <a:lnTo>
                      <a:pt x="399" y="1393"/>
                    </a:lnTo>
                    <a:lnTo>
                      <a:pt x="467" y="1358"/>
                    </a:lnTo>
                    <a:lnTo>
                      <a:pt x="534" y="1323"/>
                    </a:lnTo>
                    <a:lnTo>
                      <a:pt x="601" y="1286"/>
                    </a:lnTo>
                    <a:lnTo>
                      <a:pt x="667" y="1248"/>
                    </a:lnTo>
                    <a:lnTo>
                      <a:pt x="733" y="1209"/>
                    </a:lnTo>
                    <a:lnTo>
                      <a:pt x="798" y="1169"/>
                    </a:lnTo>
                    <a:lnTo>
                      <a:pt x="862" y="1128"/>
                    </a:lnTo>
                    <a:lnTo>
                      <a:pt x="926" y="1085"/>
                    </a:lnTo>
                    <a:lnTo>
                      <a:pt x="989" y="1042"/>
                    </a:lnTo>
                    <a:lnTo>
                      <a:pt x="1052" y="998"/>
                    </a:lnTo>
                    <a:lnTo>
                      <a:pt x="1114" y="952"/>
                    </a:lnTo>
                    <a:lnTo>
                      <a:pt x="1175" y="906"/>
                    </a:lnTo>
                    <a:lnTo>
                      <a:pt x="1235" y="859"/>
                    </a:lnTo>
                    <a:lnTo>
                      <a:pt x="1295" y="811"/>
                    </a:lnTo>
                    <a:lnTo>
                      <a:pt x="1355" y="762"/>
                    </a:lnTo>
                    <a:lnTo>
                      <a:pt x="1413" y="712"/>
                    </a:lnTo>
                    <a:lnTo>
                      <a:pt x="1471" y="662"/>
                    </a:lnTo>
                    <a:lnTo>
                      <a:pt x="1528" y="610"/>
                    </a:lnTo>
                    <a:lnTo>
                      <a:pt x="1585" y="558"/>
                    </a:lnTo>
                    <a:lnTo>
                      <a:pt x="1640" y="505"/>
                    </a:lnTo>
                    <a:lnTo>
                      <a:pt x="1695" y="452"/>
                    </a:lnTo>
                    <a:lnTo>
                      <a:pt x="1749" y="397"/>
                    </a:lnTo>
                    <a:lnTo>
                      <a:pt x="1802" y="342"/>
                    </a:lnTo>
                    <a:lnTo>
                      <a:pt x="1855" y="287"/>
                    </a:lnTo>
                    <a:lnTo>
                      <a:pt x="1907" y="231"/>
                    </a:lnTo>
                    <a:lnTo>
                      <a:pt x="1958" y="174"/>
                    </a:lnTo>
                    <a:lnTo>
                      <a:pt x="2008" y="117"/>
                    </a:lnTo>
                    <a:lnTo>
                      <a:pt x="2057" y="59"/>
                    </a:lnTo>
                    <a:lnTo>
                      <a:pt x="2105"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 name="Freeform 141">
                <a:extLst>
                  <a:ext uri="{FF2B5EF4-FFF2-40B4-BE49-F238E27FC236}">
                    <a16:creationId xmlns:a16="http://schemas.microsoft.com/office/drawing/2014/main" id="{24C6E5FB-5DE6-7874-4E67-0ED764F6BDD6}"/>
                  </a:ext>
                </a:extLst>
              </p:cNvPr>
              <p:cNvSpPr>
                <a:spLocks/>
              </p:cNvSpPr>
              <p:nvPr/>
            </p:nvSpPr>
            <p:spPr bwMode="auto">
              <a:xfrm>
                <a:off x="1493838" y="4675188"/>
                <a:ext cx="3683000" cy="642938"/>
              </a:xfrm>
              <a:custGeom>
                <a:avLst/>
                <a:gdLst>
                  <a:gd name="T0" fmla="*/ 0 w 8635"/>
                  <a:gd name="T1" fmla="*/ 1512 h 1512"/>
                  <a:gd name="T2" fmla="*/ 348 w 8635"/>
                  <a:gd name="T3" fmla="*/ 1196 h 1512"/>
                  <a:gd name="T4" fmla="*/ 730 w 8635"/>
                  <a:gd name="T5" fmla="*/ 918 h 1512"/>
                  <a:gd name="T6" fmla="*/ 1139 w 8635"/>
                  <a:gd name="T7" fmla="*/ 679 h 1512"/>
                  <a:gd name="T8" fmla="*/ 1566 w 8635"/>
                  <a:gd name="T9" fmla="*/ 482 h 1512"/>
                  <a:gd name="T10" fmla="*/ 2082 w 8635"/>
                  <a:gd name="T11" fmla="*/ 283 h 1512"/>
                  <a:gd name="T12" fmla="*/ 2613 w 8635"/>
                  <a:gd name="T13" fmla="*/ 116 h 1512"/>
                  <a:gd name="T14" fmla="*/ 2883 w 8635"/>
                  <a:gd name="T15" fmla="*/ 55 h 1512"/>
                  <a:gd name="T16" fmla="*/ 3154 w 8635"/>
                  <a:gd name="T17" fmla="*/ 15 h 1512"/>
                  <a:gd name="T18" fmla="*/ 3426 w 8635"/>
                  <a:gd name="T19" fmla="*/ 0 h 1512"/>
                  <a:gd name="T20" fmla="*/ 3697 w 8635"/>
                  <a:gd name="T21" fmla="*/ 14 h 1512"/>
                  <a:gd name="T22" fmla="*/ 3894 w 8635"/>
                  <a:gd name="T23" fmla="*/ 61 h 1512"/>
                  <a:gd name="T24" fmla="*/ 4076 w 8635"/>
                  <a:gd name="T25" fmla="*/ 149 h 1512"/>
                  <a:gd name="T26" fmla="*/ 4248 w 8635"/>
                  <a:gd name="T27" fmla="*/ 265 h 1512"/>
                  <a:gd name="T28" fmla="*/ 4415 w 8635"/>
                  <a:gd name="T29" fmla="*/ 399 h 1512"/>
                  <a:gd name="T30" fmla="*/ 4748 w 8635"/>
                  <a:gd name="T31" fmla="*/ 672 h 1512"/>
                  <a:gd name="T32" fmla="*/ 4923 w 8635"/>
                  <a:gd name="T33" fmla="*/ 788 h 1512"/>
                  <a:gd name="T34" fmla="*/ 5111 w 8635"/>
                  <a:gd name="T35" fmla="*/ 875 h 1512"/>
                  <a:gd name="T36" fmla="*/ 5546 w 8635"/>
                  <a:gd name="T37" fmla="*/ 1008 h 1512"/>
                  <a:gd name="T38" fmla="*/ 5993 w 8635"/>
                  <a:gd name="T39" fmla="*/ 1102 h 1512"/>
                  <a:gd name="T40" fmla="*/ 6446 w 8635"/>
                  <a:gd name="T41" fmla="*/ 1147 h 1512"/>
                  <a:gd name="T42" fmla="*/ 6898 w 8635"/>
                  <a:gd name="T43" fmla="*/ 1136 h 1512"/>
                  <a:gd name="T44" fmla="*/ 7353 w 8635"/>
                  <a:gd name="T45" fmla="*/ 1061 h 1512"/>
                  <a:gd name="T46" fmla="*/ 7798 w 8635"/>
                  <a:gd name="T47" fmla="*/ 932 h 1512"/>
                  <a:gd name="T48" fmla="*/ 8228 w 8635"/>
                  <a:gd name="T49" fmla="*/ 754 h 1512"/>
                  <a:gd name="T50" fmla="*/ 8635 w 8635"/>
                  <a:gd name="T51" fmla="*/ 535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35" h="1512">
                    <a:moveTo>
                      <a:pt x="0" y="1512"/>
                    </a:moveTo>
                    <a:lnTo>
                      <a:pt x="348" y="1196"/>
                    </a:lnTo>
                    <a:lnTo>
                      <a:pt x="730" y="918"/>
                    </a:lnTo>
                    <a:lnTo>
                      <a:pt x="1139" y="679"/>
                    </a:lnTo>
                    <a:lnTo>
                      <a:pt x="1566" y="482"/>
                    </a:lnTo>
                    <a:lnTo>
                      <a:pt x="2082" y="283"/>
                    </a:lnTo>
                    <a:lnTo>
                      <a:pt x="2613" y="116"/>
                    </a:lnTo>
                    <a:lnTo>
                      <a:pt x="2883" y="55"/>
                    </a:lnTo>
                    <a:lnTo>
                      <a:pt x="3154" y="15"/>
                    </a:lnTo>
                    <a:lnTo>
                      <a:pt x="3426" y="0"/>
                    </a:lnTo>
                    <a:lnTo>
                      <a:pt x="3697" y="14"/>
                    </a:lnTo>
                    <a:lnTo>
                      <a:pt x="3894" y="61"/>
                    </a:lnTo>
                    <a:lnTo>
                      <a:pt x="4076" y="149"/>
                    </a:lnTo>
                    <a:lnTo>
                      <a:pt x="4248" y="265"/>
                    </a:lnTo>
                    <a:lnTo>
                      <a:pt x="4415" y="399"/>
                    </a:lnTo>
                    <a:lnTo>
                      <a:pt x="4748" y="672"/>
                    </a:lnTo>
                    <a:lnTo>
                      <a:pt x="4923" y="788"/>
                    </a:lnTo>
                    <a:lnTo>
                      <a:pt x="5111" y="875"/>
                    </a:lnTo>
                    <a:lnTo>
                      <a:pt x="5546" y="1008"/>
                    </a:lnTo>
                    <a:lnTo>
                      <a:pt x="5993" y="1102"/>
                    </a:lnTo>
                    <a:lnTo>
                      <a:pt x="6446" y="1147"/>
                    </a:lnTo>
                    <a:lnTo>
                      <a:pt x="6898" y="1136"/>
                    </a:lnTo>
                    <a:lnTo>
                      <a:pt x="7353" y="1061"/>
                    </a:lnTo>
                    <a:lnTo>
                      <a:pt x="7798" y="932"/>
                    </a:lnTo>
                    <a:lnTo>
                      <a:pt x="8228" y="754"/>
                    </a:lnTo>
                    <a:lnTo>
                      <a:pt x="8635" y="535"/>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8" name="Freeform: Shape 417">
                <a:extLst>
                  <a:ext uri="{FF2B5EF4-FFF2-40B4-BE49-F238E27FC236}">
                    <a16:creationId xmlns:a16="http://schemas.microsoft.com/office/drawing/2014/main" id="{33D38A40-9386-662E-6AEC-023B9CAD8B81}"/>
                  </a:ext>
                </a:extLst>
              </p:cNvPr>
              <p:cNvSpPr/>
              <p:nvPr/>
            </p:nvSpPr>
            <p:spPr>
              <a:xfrm>
                <a:off x="1222883" y="5308360"/>
                <a:ext cx="276387" cy="140448"/>
              </a:xfrm>
              <a:custGeom>
                <a:avLst/>
                <a:gdLst>
                  <a:gd name="connsiteX0" fmla="*/ 0 w 237170"/>
                  <a:gd name="connsiteY0" fmla="*/ 112196 h 112196"/>
                  <a:gd name="connsiteX1" fmla="*/ 123416 w 237170"/>
                  <a:gd name="connsiteY1" fmla="*/ 67318 h 112196"/>
                  <a:gd name="connsiteX2" fmla="*/ 221588 w 237170"/>
                  <a:gd name="connsiteY2" fmla="*/ 14025 h 112196"/>
                  <a:gd name="connsiteX3" fmla="*/ 235612 w 237170"/>
                  <a:gd name="connsiteY3" fmla="*/ 0 h 112196"/>
                </a:gdLst>
                <a:ahLst/>
                <a:cxnLst>
                  <a:cxn ang="0">
                    <a:pos x="connsiteX0" y="connsiteY0"/>
                  </a:cxn>
                  <a:cxn ang="0">
                    <a:pos x="connsiteX1" y="connsiteY1"/>
                  </a:cxn>
                  <a:cxn ang="0">
                    <a:pos x="connsiteX2" y="connsiteY2"/>
                  </a:cxn>
                  <a:cxn ang="0">
                    <a:pos x="connsiteX3" y="connsiteY3"/>
                  </a:cxn>
                </a:cxnLst>
                <a:rect l="l" t="t" r="r" b="b"/>
                <a:pathLst>
                  <a:path w="237170" h="112196">
                    <a:moveTo>
                      <a:pt x="0" y="112196"/>
                    </a:moveTo>
                    <a:cubicBezTo>
                      <a:pt x="43242" y="97938"/>
                      <a:pt x="86485" y="83680"/>
                      <a:pt x="123416" y="67318"/>
                    </a:cubicBezTo>
                    <a:cubicBezTo>
                      <a:pt x="160347" y="50956"/>
                      <a:pt x="202889" y="25245"/>
                      <a:pt x="221588" y="14025"/>
                    </a:cubicBezTo>
                    <a:cubicBezTo>
                      <a:pt x="240287" y="2805"/>
                      <a:pt x="237949" y="1402"/>
                      <a:pt x="235612" y="0"/>
                    </a:cubicBezTo>
                  </a:path>
                </a:pathLst>
              </a:custGeom>
              <a:noFill/>
              <a:ln w="158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01" name="Straight Connector 400">
              <a:extLst>
                <a:ext uri="{FF2B5EF4-FFF2-40B4-BE49-F238E27FC236}">
                  <a16:creationId xmlns:a16="http://schemas.microsoft.com/office/drawing/2014/main" id="{24C63816-5F88-5400-EB0E-D915FBDA27A6}"/>
                </a:ext>
              </a:extLst>
            </p:cNvPr>
            <p:cNvCxnSpPr>
              <a:cxnSpLocks/>
            </p:cNvCxnSpPr>
            <p:nvPr/>
          </p:nvCxnSpPr>
          <p:spPr>
            <a:xfrm flipH="1" flipV="1">
              <a:off x="7115696" y="1186886"/>
              <a:ext cx="61145" cy="3222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914EA343-FFCA-541D-66D0-72CEA799F86D}"/>
                </a:ext>
              </a:extLst>
            </p:cNvPr>
            <p:cNvCxnSpPr>
              <a:cxnSpLocks/>
            </p:cNvCxnSpPr>
            <p:nvPr/>
          </p:nvCxnSpPr>
          <p:spPr>
            <a:xfrm flipH="1" flipV="1">
              <a:off x="9864314" y="1234328"/>
              <a:ext cx="23783" cy="843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ECD45536-F7AC-6DCF-0A50-B7B777ED8BBC}"/>
                </a:ext>
              </a:extLst>
            </p:cNvPr>
            <p:cNvCxnSpPr>
              <a:cxnSpLocks/>
              <a:endCxn id="417" idx="8"/>
            </p:cNvCxnSpPr>
            <p:nvPr/>
          </p:nvCxnSpPr>
          <p:spPr>
            <a:xfrm flipH="1" flipV="1">
              <a:off x="8251702" y="738500"/>
              <a:ext cx="11959" cy="11108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4" name="Line 72">
              <a:extLst>
                <a:ext uri="{FF2B5EF4-FFF2-40B4-BE49-F238E27FC236}">
                  <a16:creationId xmlns:a16="http://schemas.microsoft.com/office/drawing/2014/main" id="{68B12466-EDB7-4384-F395-AC065EF17058}"/>
                </a:ext>
              </a:extLst>
            </p:cNvPr>
            <p:cNvSpPr>
              <a:spLocks noChangeShapeType="1"/>
            </p:cNvSpPr>
            <p:nvPr/>
          </p:nvSpPr>
          <p:spPr bwMode="auto">
            <a:xfrm>
              <a:off x="8262143" y="1849829"/>
              <a:ext cx="0" cy="9326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405" name="Straight Connector 404">
              <a:extLst>
                <a:ext uri="{FF2B5EF4-FFF2-40B4-BE49-F238E27FC236}">
                  <a16:creationId xmlns:a16="http://schemas.microsoft.com/office/drawing/2014/main" id="{076D7AE4-D0A1-F7D0-274A-343A06D7300D}"/>
                </a:ext>
              </a:extLst>
            </p:cNvPr>
            <p:cNvCxnSpPr>
              <a:cxnSpLocks/>
              <a:endCxn id="417" idx="18"/>
            </p:cNvCxnSpPr>
            <p:nvPr/>
          </p:nvCxnSpPr>
          <p:spPr>
            <a:xfrm flipH="1" flipV="1">
              <a:off x="9271938" y="1160747"/>
              <a:ext cx="73564" cy="3992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6" name="Line 57">
              <a:extLst>
                <a:ext uri="{FF2B5EF4-FFF2-40B4-BE49-F238E27FC236}">
                  <a16:creationId xmlns:a16="http://schemas.microsoft.com/office/drawing/2014/main" id="{F37A67A2-B208-A2B6-008E-1E3522949FE2}"/>
                </a:ext>
              </a:extLst>
            </p:cNvPr>
            <p:cNvSpPr>
              <a:spLocks noChangeShapeType="1"/>
            </p:cNvSpPr>
            <p:nvPr/>
          </p:nvSpPr>
          <p:spPr bwMode="auto">
            <a:xfrm>
              <a:off x="8946354" y="1689222"/>
              <a:ext cx="400051" cy="318169"/>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7" name="Line 71">
              <a:extLst>
                <a:ext uri="{FF2B5EF4-FFF2-40B4-BE49-F238E27FC236}">
                  <a16:creationId xmlns:a16="http://schemas.microsoft.com/office/drawing/2014/main" id="{62C3A93C-11A2-EE37-C2B0-51FE0E83D332}"/>
                </a:ext>
              </a:extLst>
            </p:cNvPr>
            <p:cNvSpPr>
              <a:spLocks noChangeShapeType="1"/>
            </p:cNvSpPr>
            <p:nvPr/>
          </p:nvSpPr>
          <p:spPr bwMode="auto">
            <a:xfrm flipV="1">
              <a:off x="8803480" y="1729579"/>
              <a:ext cx="0" cy="116205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408" name="Straight Connector 407">
              <a:extLst>
                <a:ext uri="{FF2B5EF4-FFF2-40B4-BE49-F238E27FC236}">
                  <a16:creationId xmlns:a16="http://schemas.microsoft.com/office/drawing/2014/main" id="{B2F87FB5-AD94-A121-E9C5-24A312A19F7B}"/>
                </a:ext>
              </a:extLst>
            </p:cNvPr>
            <p:cNvCxnSpPr>
              <a:cxnSpLocks/>
            </p:cNvCxnSpPr>
            <p:nvPr/>
          </p:nvCxnSpPr>
          <p:spPr>
            <a:xfrm flipH="1" flipV="1">
              <a:off x="8716552" y="848283"/>
              <a:ext cx="88463" cy="8772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CB44C565-02C9-B2F4-7318-336ED6E45210}"/>
                </a:ext>
              </a:extLst>
            </p:cNvPr>
            <p:cNvCxnSpPr>
              <a:cxnSpLocks noChangeAspect="1"/>
            </p:cNvCxnSpPr>
            <p:nvPr/>
          </p:nvCxnSpPr>
          <p:spPr>
            <a:xfrm flipH="1" flipV="1">
              <a:off x="8861034" y="958942"/>
              <a:ext cx="8544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0" name="Group 409">
              <a:extLst>
                <a:ext uri="{FF2B5EF4-FFF2-40B4-BE49-F238E27FC236}">
                  <a16:creationId xmlns:a16="http://schemas.microsoft.com/office/drawing/2014/main" id="{78F9F2F2-9F44-E12A-2DA8-BBC174138D37}"/>
                </a:ext>
              </a:extLst>
            </p:cNvPr>
            <p:cNvGrpSpPr/>
            <p:nvPr/>
          </p:nvGrpSpPr>
          <p:grpSpPr>
            <a:xfrm>
              <a:off x="7117237" y="583404"/>
              <a:ext cx="3311843" cy="613800"/>
              <a:chOff x="7117237" y="583404"/>
              <a:chExt cx="3311843" cy="613800"/>
            </a:xfrm>
          </p:grpSpPr>
          <p:sp>
            <p:nvSpPr>
              <p:cNvPr id="413" name="Freeform 81">
                <a:extLst>
                  <a:ext uri="{FF2B5EF4-FFF2-40B4-BE49-F238E27FC236}">
                    <a16:creationId xmlns:a16="http://schemas.microsoft.com/office/drawing/2014/main" id="{F48B7CA3-587B-6DD7-FE4A-BCB44B16F86F}"/>
                  </a:ext>
                </a:extLst>
              </p:cNvPr>
              <p:cNvSpPr>
                <a:spLocks/>
              </p:cNvSpPr>
              <p:nvPr/>
            </p:nvSpPr>
            <p:spPr bwMode="auto">
              <a:xfrm>
                <a:off x="7720805" y="583404"/>
                <a:ext cx="2708275" cy="595312"/>
              </a:xfrm>
              <a:custGeom>
                <a:avLst/>
                <a:gdLst>
                  <a:gd name="T0" fmla="*/ 61 w 6349"/>
                  <a:gd name="T1" fmla="*/ 468 h 1402"/>
                  <a:gd name="T2" fmla="*/ 231 w 6349"/>
                  <a:gd name="T3" fmla="*/ 396 h 1402"/>
                  <a:gd name="T4" fmla="*/ 403 w 6349"/>
                  <a:gd name="T5" fmla="*/ 327 h 1402"/>
                  <a:gd name="T6" fmla="*/ 577 w 6349"/>
                  <a:gd name="T7" fmla="*/ 264 h 1402"/>
                  <a:gd name="T8" fmla="*/ 752 w 6349"/>
                  <a:gd name="T9" fmla="*/ 205 h 1402"/>
                  <a:gd name="T10" fmla="*/ 929 w 6349"/>
                  <a:gd name="T11" fmla="*/ 153 h 1402"/>
                  <a:gd name="T12" fmla="*/ 1107 w 6349"/>
                  <a:gd name="T13" fmla="*/ 107 h 1402"/>
                  <a:gd name="T14" fmla="*/ 1286 w 6349"/>
                  <a:gd name="T15" fmla="*/ 69 h 1402"/>
                  <a:gd name="T16" fmla="*/ 1465 w 6349"/>
                  <a:gd name="T17" fmla="*/ 38 h 1402"/>
                  <a:gd name="T18" fmla="*/ 1645 w 6349"/>
                  <a:gd name="T19" fmla="*/ 16 h 1402"/>
                  <a:gd name="T20" fmla="*/ 1825 w 6349"/>
                  <a:gd name="T21" fmla="*/ 3 h 1402"/>
                  <a:gd name="T22" fmla="*/ 2005 w 6349"/>
                  <a:gd name="T23" fmla="*/ 0 h 1402"/>
                  <a:gd name="T24" fmla="*/ 2184 w 6349"/>
                  <a:gd name="T25" fmla="*/ 8 h 1402"/>
                  <a:gd name="T26" fmla="*/ 2362 w 6349"/>
                  <a:gd name="T27" fmla="*/ 27 h 1402"/>
                  <a:gd name="T28" fmla="*/ 2496 w 6349"/>
                  <a:gd name="T29" fmla="*/ 56 h 1402"/>
                  <a:gd name="T30" fmla="*/ 2622 w 6349"/>
                  <a:gd name="T31" fmla="*/ 105 h 1402"/>
                  <a:gd name="T32" fmla="*/ 2741 w 6349"/>
                  <a:gd name="T33" fmla="*/ 171 h 1402"/>
                  <a:gd name="T34" fmla="*/ 2854 w 6349"/>
                  <a:gd name="T35" fmla="*/ 251 h 1402"/>
                  <a:gd name="T36" fmla="*/ 2962 w 6349"/>
                  <a:gd name="T37" fmla="*/ 342 h 1402"/>
                  <a:gd name="T38" fmla="*/ 3067 w 6349"/>
                  <a:gd name="T39" fmla="*/ 442 h 1402"/>
                  <a:gd name="T40" fmla="*/ 3169 w 6349"/>
                  <a:gd name="T41" fmla="*/ 548 h 1402"/>
                  <a:gd name="T42" fmla="*/ 3270 w 6349"/>
                  <a:gd name="T43" fmla="*/ 658 h 1402"/>
                  <a:gd name="T44" fmla="*/ 3371 w 6349"/>
                  <a:gd name="T45" fmla="*/ 768 h 1402"/>
                  <a:gd name="T46" fmla="*/ 3473 w 6349"/>
                  <a:gd name="T47" fmla="*/ 876 h 1402"/>
                  <a:gd name="T48" fmla="*/ 3577 w 6349"/>
                  <a:gd name="T49" fmla="*/ 980 h 1402"/>
                  <a:gd name="T50" fmla="*/ 3684 w 6349"/>
                  <a:gd name="T51" fmla="*/ 1077 h 1402"/>
                  <a:gd name="T52" fmla="*/ 3796 w 6349"/>
                  <a:gd name="T53" fmla="*/ 1163 h 1402"/>
                  <a:gd name="T54" fmla="*/ 3913 w 6349"/>
                  <a:gd name="T55" fmla="*/ 1237 h 1402"/>
                  <a:gd name="T56" fmla="*/ 4037 w 6349"/>
                  <a:gd name="T57" fmla="*/ 1296 h 1402"/>
                  <a:gd name="T58" fmla="*/ 4169 w 6349"/>
                  <a:gd name="T59" fmla="*/ 1337 h 1402"/>
                  <a:gd name="T60" fmla="*/ 4316 w 6349"/>
                  <a:gd name="T61" fmla="*/ 1366 h 1402"/>
                  <a:gd name="T62" fmla="*/ 4464 w 6349"/>
                  <a:gd name="T63" fmla="*/ 1386 h 1402"/>
                  <a:gd name="T64" fmla="*/ 4614 w 6349"/>
                  <a:gd name="T65" fmla="*/ 1398 h 1402"/>
                  <a:gd name="T66" fmla="*/ 4765 w 6349"/>
                  <a:gd name="T67" fmla="*/ 1402 h 1402"/>
                  <a:gd name="T68" fmla="*/ 4917 w 6349"/>
                  <a:gd name="T69" fmla="*/ 1398 h 1402"/>
                  <a:gd name="T70" fmla="*/ 5068 w 6349"/>
                  <a:gd name="T71" fmla="*/ 1387 h 1402"/>
                  <a:gd name="T72" fmla="*/ 5220 w 6349"/>
                  <a:gd name="T73" fmla="*/ 1369 h 1402"/>
                  <a:gd name="T74" fmla="*/ 5372 w 6349"/>
                  <a:gd name="T75" fmla="*/ 1345 h 1402"/>
                  <a:gd name="T76" fmla="*/ 5523 w 6349"/>
                  <a:gd name="T77" fmla="*/ 1316 h 1402"/>
                  <a:gd name="T78" fmla="*/ 5674 w 6349"/>
                  <a:gd name="T79" fmla="*/ 1281 h 1402"/>
                  <a:gd name="T80" fmla="*/ 5823 w 6349"/>
                  <a:gd name="T81" fmla="*/ 1241 h 1402"/>
                  <a:gd name="T82" fmla="*/ 5971 w 6349"/>
                  <a:gd name="T83" fmla="*/ 1197 h 1402"/>
                  <a:gd name="T84" fmla="*/ 6117 w 6349"/>
                  <a:gd name="T85" fmla="*/ 1148 h 1402"/>
                  <a:gd name="T86" fmla="*/ 6261 w 6349"/>
                  <a:gd name="T87" fmla="*/ 1096 h 1402"/>
                  <a:gd name="T88" fmla="*/ 6349 w 6349"/>
                  <a:gd name="T89" fmla="*/ 106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49" h="1402">
                    <a:moveTo>
                      <a:pt x="0" y="495"/>
                    </a:moveTo>
                    <a:lnTo>
                      <a:pt x="61" y="468"/>
                    </a:lnTo>
                    <a:lnTo>
                      <a:pt x="146" y="431"/>
                    </a:lnTo>
                    <a:lnTo>
                      <a:pt x="231" y="396"/>
                    </a:lnTo>
                    <a:lnTo>
                      <a:pt x="317" y="361"/>
                    </a:lnTo>
                    <a:lnTo>
                      <a:pt x="403" y="327"/>
                    </a:lnTo>
                    <a:lnTo>
                      <a:pt x="490" y="295"/>
                    </a:lnTo>
                    <a:lnTo>
                      <a:pt x="577" y="264"/>
                    </a:lnTo>
                    <a:lnTo>
                      <a:pt x="664" y="234"/>
                    </a:lnTo>
                    <a:lnTo>
                      <a:pt x="752" y="205"/>
                    </a:lnTo>
                    <a:lnTo>
                      <a:pt x="841" y="178"/>
                    </a:lnTo>
                    <a:lnTo>
                      <a:pt x="929" y="153"/>
                    </a:lnTo>
                    <a:lnTo>
                      <a:pt x="1018" y="129"/>
                    </a:lnTo>
                    <a:lnTo>
                      <a:pt x="1107" y="107"/>
                    </a:lnTo>
                    <a:lnTo>
                      <a:pt x="1196" y="87"/>
                    </a:lnTo>
                    <a:lnTo>
                      <a:pt x="1286" y="69"/>
                    </a:lnTo>
                    <a:lnTo>
                      <a:pt x="1376" y="52"/>
                    </a:lnTo>
                    <a:lnTo>
                      <a:pt x="1465" y="38"/>
                    </a:lnTo>
                    <a:lnTo>
                      <a:pt x="1555" y="26"/>
                    </a:lnTo>
                    <a:lnTo>
                      <a:pt x="1645" y="16"/>
                    </a:lnTo>
                    <a:lnTo>
                      <a:pt x="1735" y="9"/>
                    </a:lnTo>
                    <a:lnTo>
                      <a:pt x="1825" y="3"/>
                    </a:lnTo>
                    <a:lnTo>
                      <a:pt x="1915" y="1"/>
                    </a:lnTo>
                    <a:lnTo>
                      <a:pt x="2005" y="0"/>
                    </a:lnTo>
                    <a:lnTo>
                      <a:pt x="2094" y="3"/>
                    </a:lnTo>
                    <a:lnTo>
                      <a:pt x="2184" y="8"/>
                    </a:lnTo>
                    <a:lnTo>
                      <a:pt x="2273" y="16"/>
                    </a:lnTo>
                    <a:lnTo>
                      <a:pt x="2362" y="27"/>
                    </a:lnTo>
                    <a:lnTo>
                      <a:pt x="2430" y="39"/>
                    </a:lnTo>
                    <a:lnTo>
                      <a:pt x="2496" y="56"/>
                    </a:lnTo>
                    <a:lnTo>
                      <a:pt x="2560" y="79"/>
                    </a:lnTo>
                    <a:lnTo>
                      <a:pt x="2622" y="105"/>
                    </a:lnTo>
                    <a:lnTo>
                      <a:pt x="2682" y="136"/>
                    </a:lnTo>
                    <a:lnTo>
                      <a:pt x="2741" y="171"/>
                    </a:lnTo>
                    <a:lnTo>
                      <a:pt x="2798" y="209"/>
                    </a:lnTo>
                    <a:lnTo>
                      <a:pt x="2854" y="251"/>
                    </a:lnTo>
                    <a:lnTo>
                      <a:pt x="2908" y="295"/>
                    </a:lnTo>
                    <a:lnTo>
                      <a:pt x="2962" y="342"/>
                    </a:lnTo>
                    <a:lnTo>
                      <a:pt x="3015" y="391"/>
                    </a:lnTo>
                    <a:lnTo>
                      <a:pt x="3067" y="442"/>
                    </a:lnTo>
                    <a:lnTo>
                      <a:pt x="3118" y="495"/>
                    </a:lnTo>
                    <a:lnTo>
                      <a:pt x="3169" y="548"/>
                    </a:lnTo>
                    <a:lnTo>
                      <a:pt x="3220" y="603"/>
                    </a:lnTo>
                    <a:lnTo>
                      <a:pt x="3270" y="658"/>
                    </a:lnTo>
                    <a:lnTo>
                      <a:pt x="3320" y="713"/>
                    </a:lnTo>
                    <a:lnTo>
                      <a:pt x="3371" y="768"/>
                    </a:lnTo>
                    <a:lnTo>
                      <a:pt x="3422" y="823"/>
                    </a:lnTo>
                    <a:lnTo>
                      <a:pt x="3473" y="876"/>
                    </a:lnTo>
                    <a:lnTo>
                      <a:pt x="3525" y="929"/>
                    </a:lnTo>
                    <a:lnTo>
                      <a:pt x="3577" y="980"/>
                    </a:lnTo>
                    <a:lnTo>
                      <a:pt x="3630" y="1030"/>
                    </a:lnTo>
                    <a:lnTo>
                      <a:pt x="3684" y="1077"/>
                    </a:lnTo>
                    <a:lnTo>
                      <a:pt x="3739" y="1121"/>
                    </a:lnTo>
                    <a:lnTo>
                      <a:pt x="3796" y="1163"/>
                    </a:lnTo>
                    <a:lnTo>
                      <a:pt x="3854" y="1202"/>
                    </a:lnTo>
                    <a:lnTo>
                      <a:pt x="3913" y="1237"/>
                    </a:lnTo>
                    <a:lnTo>
                      <a:pt x="3974" y="1269"/>
                    </a:lnTo>
                    <a:lnTo>
                      <a:pt x="4037" y="1296"/>
                    </a:lnTo>
                    <a:lnTo>
                      <a:pt x="4102" y="1319"/>
                    </a:lnTo>
                    <a:lnTo>
                      <a:pt x="4169" y="1337"/>
                    </a:lnTo>
                    <a:lnTo>
                      <a:pt x="4242" y="1353"/>
                    </a:lnTo>
                    <a:lnTo>
                      <a:pt x="4316" y="1366"/>
                    </a:lnTo>
                    <a:lnTo>
                      <a:pt x="4390" y="1377"/>
                    </a:lnTo>
                    <a:lnTo>
                      <a:pt x="4464" y="1386"/>
                    </a:lnTo>
                    <a:lnTo>
                      <a:pt x="4539" y="1393"/>
                    </a:lnTo>
                    <a:lnTo>
                      <a:pt x="4614" y="1398"/>
                    </a:lnTo>
                    <a:lnTo>
                      <a:pt x="4690" y="1401"/>
                    </a:lnTo>
                    <a:lnTo>
                      <a:pt x="4765" y="1402"/>
                    </a:lnTo>
                    <a:lnTo>
                      <a:pt x="4841" y="1401"/>
                    </a:lnTo>
                    <a:lnTo>
                      <a:pt x="4917" y="1398"/>
                    </a:lnTo>
                    <a:lnTo>
                      <a:pt x="4992" y="1393"/>
                    </a:lnTo>
                    <a:lnTo>
                      <a:pt x="5068" y="1387"/>
                    </a:lnTo>
                    <a:lnTo>
                      <a:pt x="5144" y="1379"/>
                    </a:lnTo>
                    <a:lnTo>
                      <a:pt x="5220" y="1369"/>
                    </a:lnTo>
                    <a:lnTo>
                      <a:pt x="5296" y="1358"/>
                    </a:lnTo>
                    <a:lnTo>
                      <a:pt x="5372" y="1345"/>
                    </a:lnTo>
                    <a:lnTo>
                      <a:pt x="5448" y="1331"/>
                    </a:lnTo>
                    <a:lnTo>
                      <a:pt x="5523" y="1316"/>
                    </a:lnTo>
                    <a:lnTo>
                      <a:pt x="5599" y="1299"/>
                    </a:lnTo>
                    <a:lnTo>
                      <a:pt x="5674" y="1281"/>
                    </a:lnTo>
                    <a:lnTo>
                      <a:pt x="5748" y="1262"/>
                    </a:lnTo>
                    <a:lnTo>
                      <a:pt x="5823" y="1241"/>
                    </a:lnTo>
                    <a:lnTo>
                      <a:pt x="5897" y="1219"/>
                    </a:lnTo>
                    <a:lnTo>
                      <a:pt x="5971" y="1197"/>
                    </a:lnTo>
                    <a:lnTo>
                      <a:pt x="6044" y="1173"/>
                    </a:lnTo>
                    <a:lnTo>
                      <a:pt x="6117" y="1148"/>
                    </a:lnTo>
                    <a:lnTo>
                      <a:pt x="6189" y="1123"/>
                    </a:lnTo>
                    <a:lnTo>
                      <a:pt x="6261" y="1096"/>
                    </a:lnTo>
                    <a:lnTo>
                      <a:pt x="6332" y="1069"/>
                    </a:lnTo>
                    <a:lnTo>
                      <a:pt x="6349" y="1062"/>
                    </a:lnTo>
                  </a:path>
                </a:pathLst>
              </a:custGeom>
              <a:noFill/>
              <a:ln w="12700">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4" name="Freeform: Shape 413">
                <a:extLst>
                  <a:ext uri="{FF2B5EF4-FFF2-40B4-BE49-F238E27FC236}">
                    <a16:creationId xmlns:a16="http://schemas.microsoft.com/office/drawing/2014/main" id="{0AEF6CC8-5365-27F2-E575-296CDC8C65BE}"/>
                  </a:ext>
                </a:extLst>
              </p:cNvPr>
              <p:cNvSpPr/>
              <p:nvPr/>
            </p:nvSpPr>
            <p:spPr>
              <a:xfrm>
                <a:off x="7117237" y="813823"/>
                <a:ext cx="578538" cy="383381"/>
              </a:xfrm>
              <a:custGeom>
                <a:avLst/>
                <a:gdLst>
                  <a:gd name="connsiteX0" fmla="*/ 606458 w 606458"/>
                  <a:gd name="connsiteY0" fmla="*/ 0 h 405353"/>
                  <a:gd name="connsiteX1" fmla="*/ 443060 w 606458"/>
                  <a:gd name="connsiteY1" fmla="*/ 81699 h 405353"/>
                  <a:gd name="connsiteX2" fmla="*/ 285947 w 606458"/>
                  <a:gd name="connsiteY2" fmla="*/ 185394 h 405353"/>
                  <a:gd name="connsiteX3" fmla="*/ 69130 w 606458"/>
                  <a:gd name="connsiteY3" fmla="*/ 355076 h 405353"/>
                  <a:gd name="connsiteX4" fmla="*/ 0 w 606458"/>
                  <a:gd name="connsiteY4" fmla="*/ 405353 h 405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8" h="405353">
                    <a:moveTo>
                      <a:pt x="606458" y="0"/>
                    </a:moveTo>
                    <a:cubicBezTo>
                      <a:pt x="551468" y="25400"/>
                      <a:pt x="496478" y="50800"/>
                      <a:pt x="443060" y="81699"/>
                    </a:cubicBezTo>
                    <a:cubicBezTo>
                      <a:pt x="389642" y="112598"/>
                      <a:pt x="348269" y="139831"/>
                      <a:pt x="285947" y="185394"/>
                    </a:cubicBezTo>
                    <a:cubicBezTo>
                      <a:pt x="223625" y="230957"/>
                      <a:pt x="116788" y="318416"/>
                      <a:pt x="69130" y="355076"/>
                    </a:cubicBezTo>
                    <a:cubicBezTo>
                      <a:pt x="21472" y="391736"/>
                      <a:pt x="10736" y="398544"/>
                      <a:pt x="0" y="405353"/>
                    </a:cubicBezTo>
                  </a:path>
                </a:pathLst>
              </a:custGeom>
              <a:noFill/>
              <a:ln w="12700">
                <a:solidFill>
                  <a:srgbClr val="0000F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1" name="Line 83">
              <a:extLst>
                <a:ext uri="{FF2B5EF4-FFF2-40B4-BE49-F238E27FC236}">
                  <a16:creationId xmlns:a16="http://schemas.microsoft.com/office/drawing/2014/main" id="{BB79B862-6B25-ED9C-3A15-149EE86F507D}"/>
                </a:ext>
              </a:extLst>
            </p:cNvPr>
            <p:cNvSpPr>
              <a:spLocks noChangeShapeType="1"/>
            </p:cNvSpPr>
            <p:nvPr/>
          </p:nvSpPr>
          <p:spPr bwMode="auto">
            <a:xfrm>
              <a:off x="7720805" y="1754979"/>
              <a:ext cx="0" cy="1255712"/>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412" name="Straight Connector 411">
              <a:extLst>
                <a:ext uri="{FF2B5EF4-FFF2-40B4-BE49-F238E27FC236}">
                  <a16:creationId xmlns:a16="http://schemas.microsoft.com/office/drawing/2014/main" id="{D31F1C37-08A9-2E43-F387-E2E160FE9B90}"/>
                </a:ext>
              </a:extLst>
            </p:cNvPr>
            <p:cNvCxnSpPr>
              <a:cxnSpLocks/>
              <a:stCxn id="394" idx="0"/>
            </p:cNvCxnSpPr>
            <p:nvPr/>
          </p:nvCxnSpPr>
          <p:spPr>
            <a:xfrm flipH="1" flipV="1">
              <a:off x="7678777" y="906540"/>
              <a:ext cx="42029" cy="8484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Freeform 87">
            <a:extLst>
              <a:ext uri="{FF2B5EF4-FFF2-40B4-BE49-F238E27FC236}">
                <a16:creationId xmlns:a16="http://schemas.microsoft.com/office/drawing/2014/main" id="{BF1DDE34-A07E-34F7-934E-BC5B15DEFAF0}"/>
              </a:ext>
            </a:extLst>
          </p:cNvPr>
          <p:cNvSpPr>
            <a:spLocks/>
          </p:cNvSpPr>
          <p:nvPr/>
        </p:nvSpPr>
        <p:spPr bwMode="auto">
          <a:xfrm>
            <a:off x="6945898" y="4727863"/>
            <a:ext cx="3018784" cy="659885"/>
          </a:xfrm>
          <a:custGeom>
            <a:avLst/>
            <a:gdLst>
              <a:gd name="T0" fmla="*/ 0 w 8889"/>
              <a:gd name="T1" fmla="*/ 1122 h 1948"/>
              <a:gd name="T2" fmla="*/ 589 w 8889"/>
              <a:gd name="T3" fmla="*/ 1062 h 1948"/>
              <a:gd name="T4" fmla="*/ 885 w 8889"/>
              <a:gd name="T5" fmla="*/ 1062 h 1948"/>
              <a:gd name="T6" fmla="*/ 1179 w 8889"/>
              <a:gd name="T7" fmla="*/ 1089 h 1948"/>
              <a:gd name="T8" fmla="*/ 1418 w 8889"/>
              <a:gd name="T9" fmla="*/ 1139 h 1948"/>
              <a:gd name="T10" fmla="*/ 1650 w 8889"/>
              <a:gd name="T11" fmla="*/ 1217 h 1948"/>
              <a:gd name="T12" fmla="*/ 2102 w 8889"/>
              <a:gd name="T13" fmla="*/ 1413 h 1948"/>
              <a:gd name="T14" fmla="*/ 2315 w 8889"/>
              <a:gd name="T15" fmla="*/ 1537 h 1948"/>
              <a:gd name="T16" fmla="*/ 2518 w 8889"/>
              <a:gd name="T17" fmla="*/ 1681 h 1948"/>
              <a:gd name="T18" fmla="*/ 2725 w 8889"/>
              <a:gd name="T19" fmla="*/ 1814 h 1948"/>
              <a:gd name="T20" fmla="*/ 2950 w 8889"/>
              <a:gd name="T21" fmla="*/ 1902 h 1948"/>
              <a:gd name="T22" fmla="*/ 3255 w 8889"/>
              <a:gd name="T23" fmla="*/ 1946 h 1948"/>
              <a:gd name="T24" fmla="*/ 3565 w 8889"/>
              <a:gd name="T25" fmla="*/ 1948 h 1948"/>
              <a:gd name="T26" fmla="*/ 3876 w 8889"/>
              <a:gd name="T27" fmla="*/ 1925 h 1948"/>
              <a:gd name="T28" fmla="*/ 4186 w 8889"/>
              <a:gd name="T29" fmla="*/ 1891 h 1948"/>
              <a:gd name="T30" fmla="*/ 4364 w 8889"/>
              <a:gd name="T31" fmla="*/ 1858 h 1948"/>
              <a:gd name="T32" fmla="*/ 4539 w 8889"/>
              <a:gd name="T33" fmla="*/ 1804 h 1948"/>
              <a:gd name="T34" fmla="*/ 4886 w 8889"/>
              <a:gd name="T35" fmla="*/ 1686 h 1948"/>
              <a:gd name="T36" fmla="*/ 5383 w 8889"/>
              <a:gd name="T37" fmla="*/ 1546 h 1948"/>
              <a:gd name="T38" fmla="*/ 5877 w 8889"/>
              <a:gd name="T39" fmla="*/ 1396 h 1948"/>
              <a:gd name="T40" fmla="*/ 6508 w 8889"/>
              <a:gd name="T41" fmla="*/ 1180 h 1948"/>
              <a:gd name="T42" fmla="*/ 7126 w 8889"/>
              <a:gd name="T43" fmla="*/ 930 h 1948"/>
              <a:gd name="T44" fmla="*/ 8017 w 8889"/>
              <a:gd name="T45" fmla="*/ 484 h 1948"/>
              <a:gd name="T46" fmla="*/ 8889 w 8889"/>
              <a:gd name="T47" fmla="*/ 0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89" h="1948">
                <a:moveTo>
                  <a:pt x="0" y="1122"/>
                </a:moveTo>
                <a:lnTo>
                  <a:pt x="589" y="1062"/>
                </a:lnTo>
                <a:lnTo>
                  <a:pt x="885" y="1062"/>
                </a:lnTo>
                <a:lnTo>
                  <a:pt x="1179" y="1089"/>
                </a:lnTo>
                <a:lnTo>
                  <a:pt x="1418" y="1139"/>
                </a:lnTo>
                <a:lnTo>
                  <a:pt x="1650" y="1217"/>
                </a:lnTo>
                <a:lnTo>
                  <a:pt x="2102" y="1413"/>
                </a:lnTo>
                <a:lnTo>
                  <a:pt x="2315" y="1537"/>
                </a:lnTo>
                <a:lnTo>
                  <a:pt x="2518" y="1681"/>
                </a:lnTo>
                <a:lnTo>
                  <a:pt x="2725" y="1814"/>
                </a:lnTo>
                <a:lnTo>
                  <a:pt x="2950" y="1902"/>
                </a:lnTo>
                <a:lnTo>
                  <a:pt x="3255" y="1946"/>
                </a:lnTo>
                <a:lnTo>
                  <a:pt x="3565" y="1948"/>
                </a:lnTo>
                <a:lnTo>
                  <a:pt x="3876" y="1925"/>
                </a:lnTo>
                <a:lnTo>
                  <a:pt x="4186" y="1891"/>
                </a:lnTo>
                <a:lnTo>
                  <a:pt x="4364" y="1858"/>
                </a:lnTo>
                <a:lnTo>
                  <a:pt x="4539" y="1804"/>
                </a:lnTo>
                <a:lnTo>
                  <a:pt x="4886" y="1686"/>
                </a:lnTo>
                <a:lnTo>
                  <a:pt x="5383" y="1546"/>
                </a:lnTo>
                <a:lnTo>
                  <a:pt x="5877" y="1396"/>
                </a:lnTo>
                <a:lnTo>
                  <a:pt x="6508" y="1180"/>
                </a:lnTo>
                <a:lnTo>
                  <a:pt x="7126" y="930"/>
                </a:lnTo>
                <a:lnTo>
                  <a:pt x="8017" y="484"/>
                </a:lnTo>
                <a:lnTo>
                  <a:pt x="8889" y="0"/>
                </a:lnTo>
              </a:path>
            </a:pathLst>
          </a:custGeom>
          <a:noFill/>
          <a:ln w="1587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02723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188F9-AA94-74C5-3B25-C1A46293DBB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A6A563-8271-78FD-4173-A62AF6A31805}"/>
              </a:ext>
            </a:extLst>
          </p:cNvPr>
          <p:cNvSpPr>
            <a:spLocks noGrp="1"/>
          </p:cNvSpPr>
          <p:nvPr>
            <p:ph type="title"/>
          </p:nvPr>
        </p:nvSpPr>
        <p:spPr/>
        <p:txBody>
          <a:bodyPr/>
          <a:lstStyle/>
          <a:p>
            <a:r>
              <a:rPr lang="en-US">
                <a:solidFill>
                  <a:schemeClr val="accent1">
                    <a:lumMod val="40000"/>
                    <a:lumOff val="60000"/>
                  </a:schemeClr>
                </a:solidFill>
              </a:rPr>
              <a:t>A. Introduction</a:t>
            </a:r>
          </a:p>
        </p:txBody>
      </p:sp>
      <p:sp>
        <p:nvSpPr>
          <p:cNvPr id="5" name="Content Placeholder 4">
            <a:extLst>
              <a:ext uri="{FF2B5EF4-FFF2-40B4-BE49-F238E27FC236}">
                <a16:creationId xmlns:a16="http://schemas.microsoft.com/office/drawing/2014/main" id="{B319BCCE-734E-6F48-9350-078C34747FBF}"/>
              </a:ext>
            </a:extLst>
          </p:cNvPr>
          <p:cNvSpPr>
            <a:spLocks noGrp="1"/>
          </p:cNvSpPr>
          <p:nvPr>
            <p:ph sz="half" idx="1"/>
          </p:nvPr>
        </p:nvSpPr>
        <p:spPr/>
        <p:txBody>
          <a:bodyPr>
            <a:normAutofit/>
          </a:bodyPr>
          <a:lstStyle/>
          <a:p>
            <a:r>
              <a:rPr lang="en-US">
                <a:solidFill>
                  <a:schemeClr val="accent1">
                    <a:lumMod val="60000"/>
                    <a:lumOff val="40000"/>
                  </a:schemeClr>
                </a:solidFill>
              </a:rPr>
              <a:t>Riparian – Of, relating to, or located on the bank of a river or stream; moving water.</a:t>
            </a:r>
          </a:p>
          <a:p>
            <a:endParaRPr lang="en-US">
              <a:solidFill>
                <a:schemeClr val="accent1">
                  <a:lumMod val="60000"/>
                  <a:lumOff val="40000"/>
                </a:schemeClr>
              </a:solidFill>
            </a:endParaRPr>
          </a:p>
          <a:p>
            <a:r>
              <a:rPr lang="en-US">
                <a:solidFill>
                  <a:schemeClr val="accent1">
                    <a:lumMod val="60000"/>
                    <a:lumOff val="40000"/>
                  </a:schemeClr>
                </a:solidFill>
              </a:rPr>
              <a:t>Littoral – Of, or relating to, the coast or shore of an ocean, sea, or lake</a:t>
            </a:r>
          </a:p>
          <a:p>
            <a:endParaRPr lang="en-US">
              <a:solidFill>
                <a:schemeClr val="accent1">
                  <a:lumMod val="60000"/>
                  <a:lumOff val="40000"/>
                </a:schemeClr>
              </a:solidFill>
            </a:endParaRPr>
          </a:p>
          <a:p>
            <a:r>
              <a:rPr lang="en-US">
                <a:solidFill>
                  <a:schemeClr val="accent1">
                    <a:lumMod val="60000"/>
                    <a:lumOff val="40000"/>
                  </a:schemeClr>
                </a:solidFill>
              </a:rPr>
              <a:t>Riparian right - Collective term for a riparian or littoral right.</a:t>
            </a:r>
          </a:p>
          <a:p>
            <a:endParaRPr lang="en-US">
              <a:solidFill>
                <a:schemeClr val="accent1">
                  <a:lumMod val="60000"/>
                  <a:lumOff val="40000"/>
                </a:schemeClr>
              </a:solidFill>
            </a:endParaRPr>
          </a:p>
          <a:p>
            <a:r>
              <a:rPr lang="en-US">
                <a:solidFill>
                  <a:schemeClr val="accent1">
                    <a:lumMod val="60000"/>
                    <a:lumOff val="40000"/>
                  </a:schemeClr>
                </a:solidFill>
              </a:rPr>
              <a:t>Riparian owner – Owner of land abutting a waterway. Ownership may or may not extend under the water.</a:t>
            </a:r>
          </a:p>
          <a:p>
            <a:pPr lvl="1"/>
            <a:endParaRPr lang="en-US">
              <a:solidFill>
                <a:schemeClr val="accent1">
                  <a:lumMod val="60000"/>
                  <a:lumOff val="40000"/>
                </a:schemeClr>
              </a:solidFill>
            </a:endParaRPr>
          </a:p>
        </p:txBody>
      </p:sp>
      <p:grpSp>
        <p:nvGrpSpPr>
          <p:cNvPr id="19" name="Group 18">
            <a:extLst>
              <a:ext uri="{FF2B5EF4-FFF2-40B4-BE49-F238E27FC236}">
                <a16:creationId xmlns:a16="http://schemas.microsoft.com/office/drawing/2014/main" id="{3C105BE6-B1A6-D87D-430D-13C689DE55E7}"/>
              </a:ext>
            </a:extLst>
          </p:cNvPr>
          <p:cNvGrpSpPr>
            <a:grpSpLocks noChangeAspect="1"/>
          </p:cNvGrpSpPr>
          <p:nvPr/>
        </p:nvGrpSpPr>
        <p:grpSpPr>
          <a:xfrm>
            <a:off x="6355304" y="854593"/>
            <a:ext cx="5434330" cy="5029200"/>
            <a:chOff x="5945872" y="854593"/>
            <a:chExt cx="6422390" cy="5943600"/>
          </a:xfrm>
        </p:grpSpPr>
        <p:grpSp>
          <p:nvGrpSpPr>
            <p:cNvPr id="16" name="Group 15">
              <a:extLst>
                <a:ext uri="{FF2B5EF4-FFF2-40B4-BE49-F238E27FC236}">
                  <a16:creationId xmlns:a16="http://schemas.microsoft.com/office/drawing/2014/main" id="{49800DCD-76EA-B6F1-DFF6-7401452C433D}"/>
                </a:ext>
              </a:extLst>
            </p:cNvPr>
            <p:cNvGrpSpPr>
              <a:grpSpLocks noChangeAspect="1"/>
            </p:cNvGrpSpPr>
            <p:nvPr/>
          </p:nvGrpSpPr>
          <p:grpSpPr>
            <a:xfrm>
              <a:off x="5945872" y="854593"/>
              <a:ext cx="6422390" cy="5943600"/>
              <a:chOff x="6236472" y="1761089"/>
              <a:chExt cx="7410450" cy="6858000"/>
            </a:xfrm>
          </p:grpSpPr>
          <p:pic>
            <p:nvPicPr>
              <p:cNvPr id="1032" name="Picture 8" descr="Umbrella Png - ClipArt Best">
                <a:extLst>
                  <a:ext uri="{FF2B5EF4-FFF2-40B4-BE49-F238E27FC236}">
                    <a16:creationId xmlns:a16="http://schemas.microsoft.com/office/drawing/2014/main" id="{73499089-A49F-E138-3156-8A456B5E645F}"/>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36472" y="1761089"/>
                <a:ext cx="741045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3F1AC6CC-ECCC-5DE3-3E04-738156586E8C}"/>
                  </a:ext>
                </a:extLst>
              </p:cNvPr>
              <p:cNvSpPr txBox="1"/>
              <p:nvPr/>
            </p:nvSpPr>
            <p:spPr>
              <a:xfrm rot="592475">
                <a:off x="9075023" y="2385231"/>
                <a:ext cx="2067990" cy="871951"/>
              </a:xfrm>
              <a:prstGeom prst="rect">
                <a:avLst/>
              </a:prstGeom>
              <a:noFill/>
            </p:spPr>
            <p:txBody>
              <a:bodyPr wrap="none" rtlCol="0">
                <a:prstTxWarp prst="textCanUp">
                  <a:avLst/>
                </a:prstTxWarp>
                <a:spAutoFit/>
              </a:bodyPr>
              <a:lstStyle/>
              <a:p>
                <a:pPr algn="ctr"/>
                <a:r>
                  <a:rPr lang="en-US" sz="3200">
                    <a:solidFill>
                      <a:schemeClr val="accent1">
                        <a:lumMod val="60000"/>
                        <a:lumOff val="40000"/>
                      </a:schemeClr>
                    </a:solidFill>
                    <a:latin typeface="AdLib WGL4 BT" panose="04040805040B02020603" pitchFamily="82" charset="0"/>
                  </a:rPr>
                  <a:t>Riparian</a:t>
                </a:r>
              </a:p>
              <a:p>
                <a:pPr algn="ctr"/>
                <a:r>
                  <a:rPr lang="en-US" sz="3200">
                    <a:solidFill>
                      <a:schemeClr val="accent1">
                        <a:lumMod val="60000"/>
                        <a:lumOff val="40000"/>
                      </a:schemeClr>
                    </a:solidFill>
                    <a:latin typeface="AdLib WGL4 BT" panose="04040805040B02020603" pitchFamily="82" charset="0"/>
                  </a:rPr>
                  <a:t>Rights</a:t>
                </a:r>
              </a:p>
            </p:txBody>
          </p:sp>
        </p:grpSp>
        <p:sp>
          <p:nvSpPr>
            <p:cNvPr id="14" name="TextBox 13">
              <a:extLst>
                <a:ext uri="{FF2B5EF4-FFF2-40B4-BE49-F238E27FC236}">
                  <a16:creationId xmlns:a16="http://schemas.microsoft.com/office/drawing/2014/main" id="{8674066D-5910-31B0-030D-F7F963576775}"/>
                </a:ext>
              </a:extLst>
            </p:cNvPr>
            <p:cNvSpPr txBox="1"/>
            <p:nvPr/>
          </p:nvSpPr>
          <p:spPr>
            <a:xfrm>
              <a:off x="7318635" y="4709788"/>
              <a:ext cx="949299" cy="369332"/>
            </a:xfrm>
            <a:prstGeom prst="rect">
              <a:avLst/>
            </a:prstGeom>
            <a:noFill/>
          </p:spPr>
          <p:txBody>
            <a:bodyPr wrap="none" rtlCol="0">
              <a:spAutoFit/>
            </a:bodyPr>
            <a:lstStyle/>
            <a:p>
              <a:r>
                <a:rPr lang="en-US" sz="1800">
                  <a:latin typeface="+mj-lt"/>
                </a:rPr>
                <a:t>Riparian</a:t>
              </a:r>
            </a:p>
          </p:txBody>
        </p:sp>
        <p:sp>
          <p:nvSpPr>
            <p:cNvPr id="15" name="TextBox 14">
              <a:extLst>
                <a:ext uri="{FF2B5EF4-FFF2-40B4-BE49-F238E27FC236}">
                  <a16:creationId xmlns:a16="http://schemas.microsoft.com/office/drawing/2014/main" id="{9BBF72E2-0557-21C2-A395-F422947BE90A}"/>
                </a:ext>
              </a:extLst>
            </p:cNvPr>
            <p:cNvSpPr txBox="1"/>
            <p:nvPr/>
          </p:nvSpPr>
          <p:spPr>
            <a:xfrm>
              <a:off x="10115416" y="4709788"/>
              <a:ext cx="833370" cy="369332"/>
            </a:xfrm>
            <a:prstGeom prst="rect">
              <a:avLst/>
            </a:prstGeom>
            <a:noFill/>
          </p:spPr>
          <p:txBody>
            <a:bodyPr wrap="none" rtlCol="0">
              <a:spAutoFit/>
            </a:bodyPr>
            <a:lstStyle/>
            <a:p>
              <a:r>
                <a:rPr lang="en-US" sz="1800">
                  <a:latin typeface="+mj-lt"/>
                </a:rPr>
                <a:t>Littoral</a:t>
              </a:r>
            </a:p>
          </p:txBody>
        </p:sp>
        <p:pic>
          <p:nvPicPr>
            <p:cNvPr id="1026" name="Picture 2" descr="&quot;Dawn at Cave Point&quot; by Michael Knapstein. Door County, WI.">
              <a:extLst>
                <a:ext uri="{FF2B5EF4-FFF2-40B4-BE49-F238E27FC236}">
                  <a16:creationId xmlns:a16="http://schemas.microsoft.com/office/drawing/2014/main" id="{7E7AC1AA-F687-020E-F40C-F6EC482E4930}"/>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78592" y="3015950"/>
              <a:ext cx="2514600" cy="16734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Dane County's Yahara River watershed">
              <a:extLst>
                <a:ext uri="{FF2B5EF4-FFF2-40B4-BE49-F238E27FC236}">
                  <a16:creationId xmlns:a16="http://schemas.microsoft.com/office/drawing/2014/main" id="{AB80C05E-AB46-3FD0-2E96-4C2314CBE159}"/>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68162" y="3015950"/>
              <a:ext cx="2514600" cy="16734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A99BEC84-83EF-3A34-3013-996FA9E843AA}"/>
              </a:ext>
            </a:extLst>
          </p:cNvPr>
          <p:cNvSpPr txBox="1"/>
          <p:nvPr/>
        </p:nvSpPr>
        <p:spPr>
          <a:xfrm>
            <a:off x="2085109" y="1614055"/>
            <a:ext cx="8132618" cy="3040201"/>
          </a:xfrm>
          <a:prstGeom prst="roundRect">
            <a:avLst>
              <a:gd name="adj" fmla="val 20876"/>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a:t>Warning: </a:t>
            </a:r>
          </a:p>
          <a:p>
            <a:pPr lvl="1"/>
            <a:r>
              <a:rPr lang="en-US"/>
              <a:t>Water law can vary greatly, even between adjacent states.</a:t>
            </a:r>
          </a:p>
          <a:p>
            <a:pPr lvl="1"/>
            <a:r>
              <a:rPr lang="en-US"/>
              <a:t>This presentation covers basic terminology and concepts. </a:t>
            </a:r>
          </a:p>
          <a:p>
            <a:pPr lvl="1"/>
            <a:r>
              <a:rPr lang="en-US"/>
              <a:t>A few notable jurisdictional differences are included to illustrate that "always" and "never" are terms to avoid when dealing with riparian rights. </a:t>
            </a:r>
          </a:p>
        </p:txBody>
      </p:sp>
    </p:spTree>
    <p:extLst>
      <p:ext uri="{BB962C8B-B14F-4D97-AF65-F5344CB8AC3E}">
        <p14:creationId xmlns:p14="http://schemas.microsoft.com/office/powerpoint/2010/main" val="588548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CB5E6-B7A5-A192-61E7-6EC7379AA66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15E43D9-D817-00E1-ABA6-C896E484A3B0}"/>
              </a:ext>
            </a:extLst>
          </p:cNvPr>
          <p:cNvSpPr>
            <a:spLocks noGrp="1"/>
          </p:cNvSpPr>
          <p:nvPr>
            <p:ph type="ctrTitle"/>
          </p:nvPr>
        </p:nvSpPr>
        <p:spPr/>
        <p:txBody>
          <a:bodyPr/>
          <a:lstStyle/>
          <a:p>
            <a:r>
              <a:rPr lang="en-US"/>
              <a:t>Riparian Concepts</a:t>
            </a:r>
          </a:p>
        </p:txBody>
      </p:sp>
      <p:sp>
        <p:nvSpPr>
          <p:cNvPr id="8" name="Subtitle 7">
            <a:extLst>
              <a:ext uri="{FF2B5EF4-FFF2-40B4-BE49-F238E27FC236}">
                <a16:creationId xmlns:a16="http://schemas.microsoft.com/office/drawing/2014/main" id="{C3B2BE18-ACB2-BFB7-3CA7-E21E8C1938B9}"/>
              </a:ext>
            </a:extLst>
          </p:cNvPr>
          <p:cNvSpPr>
            <a:spLocks noGrp="1"/>
          </p:cNvSpPr>
          <p:nvPr>
            <p:ph type="subTitle" idx="1"/>
          </p:nvPr>
        </p:nvSpPr>
        <p:spPr/>
        <p:txBody>
          <a:bodyPr>
            <a:normAutofit/>
          </a:bodyPr>
          <a:lstStyle/>
          <a:p>
            <a:pPr algn="l"/>
            <a:r>
              <a:rPr lang="en-US" sz="2800" dirty="0"/>
              <a:t>Summary</a:t>
            </a:r>
          </a:p>
          <a:p>
            <a:pPr lvl="1" algn="l"/>
            <a:r>
              <a:rPr lang="en-US" sz="2400" dirty="0"/>
              <a:t>Public Trust Doctrine</a:t>
            </a:r>
          </a:p>
          <a:p>
            <a:pPr lvl="2" algn="l"/>
            <a:r>
              <a:rPr lang="en-US" sz="2000" dirty="0"/>
              <a:t>Waters; navigable waterways</a:t>
            </a:r>
          </a:p>
          <a:p>
            <a:pPr lvl="1" algn="l"/>
            <a:r>
              <a:rPr lang="en-US" sz="2400" dirty="0"/>
              <a:t>Navigable v Non-navigable</a:t>
            </a:r>
          </a:p>
          <a:p>
            <a:pPr lvl="1" algn="l"/>
            <a:r>
              <a:rPr lang="en-US" sz="2400" dirty="0"/>
              <a:t>Terminology</a:t>
            </a:r>
          </a:p>
          <a:p>
            <a:pPr lvl="1" algn="l"/>
            <a:r>
              <a:rPr lang="en-US" sz="2400" dirty="0"/>
              <a:t>Water movement boundary effect</a:t>
            </a:r>
          </a:p>
          <a:p>
            <a:pPr lvl="2" algn="l"/>
            <a:r>
              <a:rPr lang="en-US" sz="2000" dirty="0"/>
              <a:t>Sudden vs. Slow &amp; Imperceptible</a:t>
            </a:r>
          </a:p>
          <a:p>
            <a:pPr lvl="1" algn="l"/>
            <a:r>
              <a:rPr lang="en-US" sz="2400" dirty="0"/>
              <a:t>Apportionment</a:t>
            </a:r>
          </a:p>
          <a:p>
            <a:pPr lvl="1" algn="l"/>
            <a:r>
              <a:rPr lang="en-US" sz="2400" dirty="0"/>
              <a:t>Meander corners</a:t>
            </a:r>
          </a:p>
          <a:p>
            <a:pPr lvl="1" algn="l"/>
            <a:r>
              <a:rPr lang="en-US" sz="2400" dirty="0"/>
              <a:t>Reliction and Erosion Examples</a:t>
            </a:r>
          </a:p>
          <a:p>
            <a:pPr lvl="2" algn="l"/>
            <a:r>
              <a:rPr lang="en-US" sz="2200" dirty="0"/>
              <a:t>Loss; Re-establishment; Acquisition </a:t>
            </a:r>
          </a:p>
        </p:txBody>
      </p:sp>
      <p:sp>
        <p:nvSpPr>
          <p:cNvPr id="2" name="Rectangle: Rounded Corners 1">
            <a:extLst>
              <a:ext uri="{FF2B5EF4-FFF2-40B4-BE49-F238E27FC236}">
                <a16:creationId xmlns:a16="http://schemas.microsoft.com/office/drawing/2014/main" id="{4F2A1C7A-E2DC-6AAB-FC93-458B47838198}"/>
              </a:ext>
            </a:extLst>
          </p:cNvPr>
          <p:cNvSpPr/>
          <p:nvPr/>
        </p:nvSpPr>
        <p:spPr>
          <a:xfrm rot="20335601">
            <a:off x="3910107" y="2555147"/>
            <a:ext cx="6394513" cy="161075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600" dirty="0"/>
              <a:t>Questions?</a:t>
            </a:r>
          </a:p>
        </p:txBody>
      </p:sp>
    </p:spTree>
    <p:extLst>
      <p:ext uri="{BB962C8B-B14F-4D97-AF65-F5344CB8AC3E}">
        <p14:creationId xmlns:p14="http://schemas.microsoft.com/office/powerpoint/2010/main" val="289554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3000" fill="hold"/>
                                        <p:tgtEl>
                                          <p:spTgt spid="2"/>
                                        </p:tgtEl>
                                        <p:attrNameLst>
                                          <p:attrName>ppt_y</p:attrName>
                                        </p:attrNameLst>
                                      </p:cBhvr>
                                      <p:tavLst>
                                        <p:tav tm="0">
                                          <p:val>
                                            <p:strVal val="#ppt_y"/>
                                          </p:val>
                                        </p:tav>
                                        <p:tav tm="100000">
                                          <p:val>
                                            <p:strVal val="#ppt_y"/>
                                          </p:val>
                                        </p:tav>
                                      </p:tavLst>
                                    </p:anim>
                                    <p:anim calcmode="lin" valueType="num">
                                      <p:cBhvr>
                                        <p:cTn id="9" dur="3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3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ED590C-9F70-A014-C643-FFE4FA0EAADE}"/>
              </a:ext>
            </a:extLst>
          </p:cNvPr>
          <p:cNvSpPr>
            <a:spLocks noGrp="1"/>
          </p:cNvSpPr>
          <p:nvPr>
            <p:ph type="title"/>
          </p:nvPr>
        </p:nvSpPr>
        <p:spPr/>
        <p:txBody>
          <a:bodyPr/>
          <a:lstStyle/>
          <a:p>
            <a:r>
              <a:rPr lang="en-US" dirty="0"/>
              <a:t>B. Public Trust Doctrine</a:t>
            </a:r>
          </a:p>
        </p:txBody>
      </p:sp>
      <p:sp>
        <p:nvSpPr>
          <p:cNvPr id="5" name="Content Placeholder 4">
            <a:extLst>
              <a:ext uri="{FF2B5EF4-FFF2-40B4-BE49-F238E27FC236}">
                <a16:creationId xmlns:a16="http://schemas.microsoft.com/office/drawing/2014/main" id="{1B80E834-67FC-D09E-A184-72E63D91F00A}"/>
              </a:ext>
            </a:extLst>
          </p:cNvPr>
          <p:cNvSpPr>
            <a:spLocks noGrp="1"/>
          </p:cNvSpPr>
          <p:nvPr>
            <p:ph idx="1"/>
          </p:nvPr>
        </p:nvSpPr>
        <p:spPr/>
        <p:txBody>
          <a:bodyPr>
            <a:normAutofit/>
          </a:bodyPr>
          <a:lstStyle/>
          <a:p>
            <a:r>
              <a:rPr lang="en-US" i="1" dirty="0"/>
              <a:t>Black’s Law Dictionary</a:t>
            </a:r>
          </a:p>
          <a:p>
            <a:pPr lvl="1"/>
            <a:r>
              <a:rPr lang="en-US" dirty="0"/>
              <a:t>“The principle that navigable waters are preserved for the public use, and that the </a:t>
            </a:r>
          </a:p>
          <a:p>
            <a:pPr lvl="1"/>
            <a:r>
              <a:rPr lang="en-US" dirty="0"/>
              <a:t>state is responsible for protecting the public's right to the use.”</a:t>
            </a:r>
          </a:p>
          <a:p>
            <a:pPr lvl="1"/>
            <a:endParaRPr lang="en-US" dirty="0"/>
          </a:p>
          <a:p>
            <a:r>
              <a:rPr lang="en-US" dirty="0"/>
              <a:t>Roots go back to Roman law: </a:t>
            </a:r>
            <a:r>
              <a:rPr lang="en-US" i="1" dirty="0"/>
              <a:t>res communes omnium</a:t>
            </a:r>
            <a:r>
              <a:rPr lang="en-US" dirty="0"/>
              <a:t> “things held in common by all”</a:t>
            </a:r>
          </a:p>
          <a:p>
            <a:pPr lvl="1"/>
            <a:r>
              <a:rPr lang="en-US" dirty="0"/>
              <a:t>Things common to all humans (</a:t>
            </a:r>
            <a:r>
              <a:rPr lang="en-US" dirty="0" err="1"/>
              <a:t>eg</a:t>
            </a:r>
            <a:r>
              <a:rPr lang="en-US" dirty="0"/>
              <a:t>, air, flowing water) could not be privately owned, but they also were not owned solely by the state. The state held them in trust for the public to use.</a:t>
            </a:r>
          </a:p>
          <a:p>
            <a:pPr lvl="1"/>
            <a:endParaRPr lang="en-US" dirty="0"/>
          </a:p>
          <a:p>
            <a:r>
              <a:rPr lang="en-US" dirty="0"/>
              <a:t>Adopted in early English common law; specifically addressed in the Magna Carta, 1215:</a:t>
            </a:r>
          </a:p>
          <a:p>
            <a:pPr lvl="1"/>
            <a:r>
              <a:rPr lang="en-US" i="1" dirty="0"/>
              <a:t>“(33) All fish-weirs shall be removed from the Thames, the Medway, and throughout the whole of England, except on the sea coast.</a:t>
            </a:r>
            <a:r>
              <a:rPr lang="en-US" dirty="0"/>
              <a:t>”</a:t>
            </a:r>
          </a:p>
          <a:p>
            <a:pPr lvl="1"/>
            <a:r>
              <a:rPr lang="en-US" dirty="0"/>
              <a:t>Fish-weirs obstructed navigation interrupting moving goods to market</a:t>
            </a:r>
          </a:p>
        </p:txBody>
      </p:sp>
    </p:spTree>
    <p:extLst>
      <p:ext uri="{BB962C8B-B14F-4D97-AF65-F5344CB8AC3E}">
        <p14:creationId xmlns:p14="http://schemas.microsoft.com/office/powerpoint/2010/main" val="1091296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B6F978-EB19-BD00-8FBF-D0829A3DCD93}"/>
              </a:ext>
            </a:extLst>
          </p:cNvPr>
          <p:cNvSpPr>
            <a:spLocks noGrp="1"/>
          </p:cNvSpPr>
          <p:nvPr>
            <p:ph type="title"/>
          </p:nvPr>
        </p:nvSpPr>
        <p:spPr/>
        <p:txBody>
          <a:bodyPr/>
          <a:lstStyle/>
          <a:p>
            <a:r>
              <a:rPr lang="en-US" dirty="0"/>
              <a:t>B. Public Trust Doctrine</a:t>
            </a:r>
          </a:p>
        </p:txBody>
      </p:sp>
      <p:sp>
        <p:nvSpPr>
          <p:cNvPr id="3" name="Content Placeholder 2">
            <a:extLst>
              <a:ext uri="{FF2B5EF4-FFF2-40B4-BE49-F238E27FC236}">
                <a16:creationId xmlns:a16="http://schemas.microsoft.com/office/drawing/2014/main" id="{603513DA-E76B-4D3A-65DD-7146B80E2E00}"/>
              </a:ext>
            </a:extLst>
          </p:cNvPr>
          <p:cNvSpPr>
            <a:spLocks noGrp="1"/>
          </p:cNvSpPr>
          <p:nvPr>
            <p:ph idx="1"/>
          </p:nvPr>
        </p:nvSpPr>
        <p:spPr/>
        <p:txBody>
          <a:bodyPr/>
          <a:lstStyle/>
          <a:p>
            <a:r>
              <a:rPr lang="en-US" dirty="0"/>
              <a:t>Article IV of the Northwest Ordinance of 1787 ordinance provides in part:</a:t>
            </a:r>
          </a:p>
          <a:p>
            <a:pPr lvl="1"/>
            <a:r>
              <a:rPr lang="en-US" dirty="0"/>
              <a:t>"...The navigable waters leading into the Mississippi and St. Lawrence, and the carrying places between the same, shall be common highways and forever free, as well to the inhabitants of the said territory, as to the citizens of the United States, and those of any other states that may be admitted into the confederacy, without any tax, impost, or duty therefor...</a:t>
            </a:r>
          </a:p>
          <a:p>
            <a:pPr lvl="1"/>
            <a:endParaRPr lang="en-US" dirty="0"/>
          </a:p>
          <a:p>
            <a:r>
              <a:rPr lang="en-US" i="1" dirty="0"/>
              <a:t>Martin v. Lessee of Waddell</a:t>
            </a:r>
            <a:r>
              <a:rPr lang="en-US" dirty="0"/>
              <a:t>, 41 US 367 - Supreme Court 1842 first referred to it as a </a:t>
            </a:r>
            <a:r>
              <a:rPr lang="en-US" i="1" dirty="0"/>
              <a:t>Public Trust</a:t>
            </a:r>
            <a:r>
              <a:rPr lang="en-US" dirty="0"/>
              <a:t>.</a:t>
            </a:r>
          </a:p>
          <a:p>
            <a:pPr lvl="1"/>
            <a:endParaRPr lang="en-US" dirty="0"/>
          </a:p>
          <a:p>
            <a:r>
              <a:rPr lang="en-US" dirty="0"/>
              <a:t>States are primary Public Trust trustees of  waters within &amp; abutting their boundaries.</a:t>
            </a:r>
          </a:p>
          <a:p>
            <a:pPr lvl="1"/>
            <a:r>
              <a:rPr lang="en-US" dirty="0"/>
              <a:t>Degree of public protection and lands affected varies between states. </a:t>
            </a:r>
          </a:p>
          <a:p>
            <a:pPr lvl="1"/>
            <a:r>
              <a:rPr lang="en-US" dirty="0"/>
              <a:t>Most states are custodians of waters of </a:t>
            </a:r>
            <a:r>
              <a:rPr lang="en-US" i="1" dirty="0"/>
              <a:t>all</a:t>
            </a:r>
            <a:r>
              <a:rPr lang="en-US" dirty="0"/>
              <a:t> waterbodies, navigable or not, but only have ownership of beds of navigable waterways.</a:t>
            </a:r>
          </a:p>
          <a:p>
            <a:pPr lvl="1"/>
            <a:endParaRPr lang="en-US" dirty="0"/>
          </a:p>
        </p:txBody>
      </p:sp>
    </p:spTree>
    <p:extLst>
      <p:ext uri="{BB962C8B-B14F-4D97-AF65-F5344CB8AC3E}">
        <p14:creationId xmlns:p14="http://schemas.microsoft.com/office/powerpoint/2010/main" val="3377864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ED590C-9F70-A014-C643-FFE4FA0EAADE}"/>
              </a:ext>
            </a:extLst>
          </p:cNvPr>
          <p:cNvSpPr>
            <a:spLocks noGrp="1"/>
          </p:cNvSpPr>
          <p:nvPr>
            <p:ph type="title"/>
          </p:nvPr>
        </p:nvSpPr>
        <p:spPr/>
        <p:txBody>
          <a:bodyPr/>
          <a:lstStyle/>
          <a:p>
            <a:r>
              <a:rPr lang="en-US"/>
              <a:t>C. Navigability</a:t>
            </a:r>
          </a:p>
        </p:txBody>
      </p:sp>
      <p:sp>
        <p:nvSpPr>
          <p:cNvPr id="5" name="Content Placeholder 4">
            <a:extLst>
              <a:ext uri="{FF2B5EF4-FFF2-40B4-BE49-F238E27FC236}">
                <a16:creationId xmlns:a16="http://schemas.microsoft.com/office/drawing/2014/main" id="{1B80E834-67FC-D09E-A184-72E63D91F00A}"/>
              </a:ext>
            </a:extLst>
          </p:cNvPr>
          <p:cNvSpPr>
            <a:spLocks noGrp="1"/>
          </p:cNvSpPr>
          <p:nvPr>
            <p:ph idx="1"/>
          </p:nvPr>
        </p:nvSpPr>
        <p:spPr/>
        <p:txBody>
          <a:bodyPr>
            <a:normAutofit/>
          </a:bodyPr>
          <a:lstStyle/>
          <a:p>
            <a:r>
              <a:rPr lang="en-US" dirty="0"/>
              <a:t>Public Trust Doctrine exerts complete protection of </a:t>
            </a:r>
            <a:r>
              <a:rPr lang="en-US" i="1" dirty="0"/>
              <a:t>navigable</a:t>
            </a:r>
            <a:r>
              <a:rPr lang="en-US" dirty="0"/>
              <a:t> waterways.</a:t>
            </a:r>
          </a:p>
          <a:p>
            <a:r>
              <a:rPr lang="en-US" dirty="0"/>
              <a:t>What is </a:t>
            </a:r>
            <a:r>
              <a:rPr lang="en-US" i="1" dirty="0"/>
              <a:t>Navigability</a:t>
            </a:r>
            <a:r>
              <a:rPr lang="en-US" dirty="0"/>
              <a:t>?</a:t>
            </a:r>
          </a:p>
          <a:p>
            <a:pPr lvl="1"/>
            <a:r>
              <a:rPr lang="en-US" dirty="0"/>
              <a:t>Definition of navigability can vary between jurisdictions.</a:t>
            </a:r>
          </a:p>
          <a:p>
            <a:pPr lvl="1"/>
            <a:r>
              <a:rPr lang="en-US" dirty="0"/>
              <a:t>Evolved over time</a:t>
            </a:r>
          </a:p>
          <a:p>
            <a:pPr lvl="2"/>
            <a:r>
              <a:rPr lang="en-US" dirty="0"/>
              <a:t>What uses must it be able to support ?</a:t>
            </a:r>
          </a:p>
          <a:p>
            <a:pPr lvl="2"/>
            <a:r>
              <a:rPr lang="en-US" dirty="0"/>
              <a:t>Must it be able to continuously support that use?</a:t>
            </a:r>
          </a:p>
          <a:p>
            <a:pPr lvl="2"/>
            <a:r>
              <a:rPr lang="en-US" dirty="0"/>
              <a:t>Does it apply to natural waterways only or does it include artificial ones?</a:t>
            </a:r>
          </a:p>
          <a:p>
            <a:pPr lvl="1"/>
            <a:endParaRPr lang="en-US" dirty="0"/>
          </a:p>
        </p:txBody>
      </p:sp>
      <p:pic>
        <p:nvPicPr>
          <p:cNvPr id="9" name="Picture 8">
            <a:extLst>
              <a:ext uri="{FF2B5EF4-FFF2-40B4-BE49-F238E27FC236}">
                <a16:creationId xmlns:a16="http://schemas.microsoft.com/office/drawing/2014/main" id="{0E2B0723-2CD5-05FE-3C04-0FCB7207193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51207" y="4149701"/>
            <a:ext cx="1957854" cy="1404633"/>
          </a:xfrm>
          <a:prstGeom prst="rect">
            <a:avLst/>
          </a:prstGeom>
          <a:effectLst>
            <a:softEdge rad="63500"/>
          </a:effectLst>
        </p:spPr>
      </p:pic>
      <p:pic>
        <p:nvPicPr>
          <p:cNvPr id="12" name="Picture 11">
            <a:extLst>
              <a:ext uri="{FF2B5EF4-FFF2-40B4-BE49-F238E27FC236}">
                <a16:creationId xmlns:a16="http://schemas.microsoft.com/office/drawing/2014/main" id="{6B258B5F-CBE1-86AE-A443-8D1E67E5409D}"/>
              </a:ext>
            </a:extLst>
          </p:cNvPr>
          <p:cNvPicPr>
            <a:picLocks noChangeAspect="1"/>
          </p:cNvPicPr>
          <p:nvPr/>
        </p:nvPicPr>
        <p:blipFill>
          <a:blip r:embed="rId4">
            <a:clrChange>
              <a:clrFrom>
                <a:srgbClr val="AFE1FA"/>
              </a:clrFrom>
              <a:clrTo>
                <a:srgbClr val="AFE1FA">
                  <a:alpha val="0"/>
                </a:srgbClr>
              </a:clrTo>
            </a:clrChange>
            <a:extLst>
              <a:ext uri="{28A0092B-C50C-407E-A947-70E740481C1C}">
                <a14:useLocalDpi xmlns:a14="http://schemas.microsoft.com/office/drawing/2010/main" val="0"/>
              </a:ext>
            </a:extLst>
          </a:blip>
          <a:stretch>
            <a:fillRect/>
          </a:stretch>
        </p:blipFill>
        <p:spPr>
          <a:xfrm>
            <a:off x="7393703" y="4247227"/>
            <a:ext cx="2531264" cy="1563428"/>
          </a:xfrm>
          <a:prstGeom prst="rect">
            <a:avLst/>
          </a:prstGeom>
        </p:spPr>
      </p:pic>
      <p:sp>
        <p:nvSpPr>
          <p:cNvPr id="2" name="TextBox 1">
            <a:extLst>
              <a:ext uri="{FF2B5EF4-FFF2-40B4-BE49-F238E27FC236}">
                <a16:creationId xmlns:a16="http://schemas.microsoft.com/office/drawing/2014/main" id="{DD253F80-6F96-08F6-5E87-3EF4E9B475CB}"/>
              </a:ext>
            </a:extLst>
          </p:cNvPr>
          <p:cNvSpPr txBox="1"/>
          <p:nvPr/>
        </p:nvSpPr>
        <p:spPr>
          <a:xfrm>
            <a:off x="2019300" y="5760720"/>
            <a:ext cx="1923412" cy="646331"/>
          </a:xfrm>
          <a:prstGeom prst="rect">
            <a:avLst/>
          </a:prstGeom>
          <a:noFill/>
        </p:spPr>
        <p:txBody>
          <a:bodyPr wrap="none" rtlCol="0">
            <a:spAutoFit/>
          </a:bodyPr>
          <a:lstStyle/>
          <a:p>
            <a:r>
              <a:rPr lang="en-US" sz="1800">
                <a:solidFill>
                  <a:srgbClr val="0000FF"/>
                </a:solidFill>
                <a:latin typeface="+mj-lt"/>
              </a:rPr>
              <a:t>Strictly commerce</a:t>
            </a:r>
          </a:p>
          <a:p>
            <a:r>
              <a:rPr lang="en-US" sz="1800">
                <a:solidFill>
                  <a:srgbClr val="0000FF"/>
                </a:solidFill>
                <a:latin typeface="+mj-lt"/>
              </a:rPr>
              <a:t>and transportation</a:t>
            </a:r>
          </a:p>
        </p:txBody>
      </p:sp>
      <p:cxnSp>
        <p:nvCxnSpPr>
          <p:cNvPr id="7" name="Straight Arrow Connector 6">
            <a:extLst>
              <a:ext uri="{FF2B5EF4-FFF2-40B4-BE49-F238E27FC236}">
                <a16:creationId xmlns:a16="http://schemas.microsoft.com/office/drawing/2014/main" id="{ADBD555C-5567-B1D3-59DD-976A026756B3}"/>
              </a:ext>
            </a:extLst>
          </p:cNvPr>
          <p:cNvCxnSpPr>
            <a:cxnSpLocks/>
          </p:cNvCxnSpPr>
          <p:nvPr/>
        </p:nvCxnSpPr>
        <p:spPr>
          <a:xfrm>
            <a:off x="2270760" y="6057900"/>
            <a:ext cx="7139940"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321007-1F77-FC3E-F687-C330A7631176}"/>
              </a:ext>
            </a:extLst>
          </p:cNvPr>
          <p:cNvSpPr txBox="1"/>
          <p:nvPr/>
        </p:nvSpPr>
        <p:spPr>
          <a:xfrm>
            <a:off x="8343900" y="5753100"/>
            <a:ext cx="1471493" cy="646331"/>
          </a:xfrm>
          <a:prstGeom prst="rect">
            <a:avLst/>
          </a:prstGeom>
          <a:noFill/>
        </p:spPr>
        <p:txBody>
          <a:bodyPr wrap="none" rtlCol="0">
            <a:spAutoFit/>
          </a:bodyPr>
          <a:lstStyle/>
          <a:p>
            <a:r>
              <a:rPr lang="en-US" sz="1800" dirty="0">
                <a:solidFill>
                  <a:srgbClr val="0000FF"/>
                </a:solidFill>
                <a:latin typeface="+mj-lt"/>
              </a:rPr>
              <a:t>Inclusive:</a:t>
            </a:r>
          </a:p>
          <a:p>
            <a:r>
              <a:rPr lang="en-US" sz="1800" dirty="0" err="1">
                <a:solidFill>
                  <a:srgbClr val="0000FF"/>
                </a:solidFill>
                <a:latin typeface="+mj-lt"/>
              </a:rPr>
              <a:t>eg</a:t>
            </a:r>
            <a:r>
              <a:rPr lang="en-US" sz="1800" dirty="0">
                <a:solidFill>
                  <a:srgbClr val="0000FF"/>
                </a:solidFill>
                <a:latin typeface="+mj-lt"/>
              </a:rPr>
              <a:t>, recreation</a:t>
            </a:r>
          </a:p>
        </p:txBody>
      </p:sp>
      <p:pic>
        <p:nvPicPr>
          <p:cNvPr id="1026" name="Picture 2">
            <a:extLst>
              <a:ext uri="{FF2B5EF4-FFF2-40B4-BE49-F238E27FC236}">
                <a16:creationId xmlns:a16="http://schemas.microsoft.com/office/drawing/2014/main" id="{57EC044A-EF83-4B70-77D6-ED09EAAC32B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6018" y="3946097"/>
            <a:ext cx="2362569" cy="2165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306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11D6BBE5-C914-8817-23AE-8FE6C29A8AB5}"/>
              </a:ext>
            </a:extLst>
          </p:cNvPr>
          <p:cNvSpPr/>
          <p:nvPr/>
        </p:nvSpPr>
        <p:spPr>
          <a:xfrm>
            <a:off x="1979023" y="3860073"/>
            <a:ext cx="8575766" cy="2217169"/>
          </a:xfrm>
          <a:custGeom>
            <a:avLst/>
            <a:gdLst>
              <a:gd name="connsiteX0" fmla="*/ 0 w 8575766"/>
              <a:gd name="connsiteY0" fmla="*/ 97972 h 2201092"/>
              <a:gd name="connsiteX1" fmla="*/ 666206 w 8575766"/>
              <a:gd name="connsiteY1" fmla="*/ 189412 h 2201092"/>
              <a:gd name="connsiteX2" fmla="*/ 1012371 w 8575766"/>
              <a:gd name="connsiteY2" fmla="*/ 241663 h 2201092"/>
              <a:gd name="connsiteX3" fmla="*/ 1449977 w 8575766"/>
              <a:gd name="connsiteY3" fmla="*/ 522515 h 2201092"/>
              <a:gd name="connsiteX4" fmla="*/ 1848394 w 8575766"/>
              <a:gd name="connsiteY4" fmla="*/ 679269 h 2201092"/>
              <a:gd name="connsiteX5" fmla="*/ 2318657 w 8575766"/>
              <a:gd name="connsiteY5" fmla="*/ 862149 h 2201092"/>
              <a:gd name="connsiteX6" fmla="*/ 2743200 w 8575766"/>
              <a:gd name="connsiteY6" fmla="*/ 992777 h 2201092"/>
              <a:gd name="connsiteX7" fmla="*/ 3265714 w 8575766"/>
              <a:gd name="connsiteY7" fmla="*/ 1110343 h 2201092"/>
              <a:gd name="connsiteX8" fmla="*/ 3788228 w 8575766"/>
              <a:gd name="connsiteY8" fmla="*/ 1201783 h 2201092"/>
              <a:gd name="connsiteX9" fmla="*/ 4278086 w 8575766"/>
              <a:gd name="connsiteY9" fmla="*/ 1332412 h 2201092"/>
              <a:gd name="connsiteX10" fmla="*/ 4572000 w 8575766"/>
              <a:gd name="connsiteY10" fmla="*/ 1430383 h 2201092"/>
              <a:gd name="connsiteX11" fmla="*/ 4865914 w 8575766"/>
              <a:gd name="connsiteY11" fmla="*/ 1580606 h 2201092"/>
              <a:gd name="connsiteX12" fmla="*/ 5140234 w 8575766"/>
              <a:gd name="connsiteY12" fmla="*/ 1711235 h 2201092"/>
              <a:gd name="connsiteX13" fmla="*/ 5453743 w 8575766"/>
              <a:gd name="connsiteY13" fmla="*/ 1600200 h 2201092"/>
              <a:gd name="connsiteX14" fmla="*/ 5878286 w 8575766"/>
              <a:gd name="connsiteY14" fmla="*/ 1240972 h 2201092"/>
              <a:gd name="connsiteX15" fmla="*/ 6681651 w 8575766"/>
              <a:gd name="connsiteY15" fmla="*/ 620486 h 2201092"/>
              <a:gd name="connsiteX16" fmla="*/ 6910251 w 8575766"/>
              <a:gd name="connsiteY16" fmla="*/ 372292 h 2201092"/>
              <a:gd name="connsiteX17" fmla="*/ 7230291 w 8575766"/>
              <a:gd name="connsiteY17" fmla="*/ 254726 h 2201092"/>
              <a:gd name="connsiteX18" fmla="*/ 7609114 w 8575766"/>
              <a:gd name="connsiteY18" fmla="*/ 176349 h 2201092"/>
              <a:gd name="connsiteX19" fmla="*/ 8001000 w 8575766"/>
              <a:gd name="connsiteY19" fmla="*/ 111035 h 2201092"/>
              <a:gd name="connsiteX20" fmla="*/ 8229600 w 8575766"/>
              <a:gd name="connsiteY20" fmla="*/ 0 h 2201092"/>
              <a:gd name="connsiteX21" fmla="*/ 8575766 w 8575766"/>
              <a:gd name="connsiteY21" fmla="*/ 568235 h 2201092"/>
              <a:gd name="connsiteX22" fmla="*/ 7596051 w 8575766"/>
              <a:gd name="connsiteY22" fmla="*/ 718457 h 2201092"/>
              <a:gd name="connsiteX23" fmla="*/ 6955971 w 8575766"/>
              <a:gd name="connsiteY23" fmla="*/ 1156063 h 2201092"/>
              <a:gd name="connsiteX24" fmla="*/ 6662057 w 8575766"/>
              <a:gd name="connsiteY24" fmla="*/ 1515292 h 2201092"/>
              <a:gd name="connsiteX25" fmla="*/ 6224451 w 8575766"/>
              <a:gd name="connsiteY25" fmla="*/ 1776549 h 2201092"/>
              <a:gd name="connsiteX26" fmla="*/ 5734594 w 8575766"/>
              <a:gd name="connsiteY26" fmla="*/ 2181497 h 2201092"/>
              <a:gd name="connsiteX27" fmla="*/ 5179423 w 8575766"/>
              <a:gd name="connsiteY27" fmla="*/ 2201092 h 2201092"/>
              <a:gd name="connsiteX28" fmla="*/ 4199708 w 8575766"/>
              <a:gd name="connsiteY28" fmla="*/ 2005149 h 2201092"/>
              <a:gd name="connsiteX29" fmla="*/ 3298371 w 8575766"/>
              <a:gd name="connsiteY29" fmla="*/ 1711235 h 2201092"/>
              <a:gd name="connsiteX30" fmla="*/ 2416628 w 8575766"/>
              <a:gd name="connsiteY30" fmla="*/ 1482635 h 2201092"/>
              <a:gd name="connsiteX31" fmla="*/ 1796143 w 8575766"/>
              <a:gd name="connsiteY31" fmla="*/ 1175657 h 2201092"/>
              <a:gd name="connsiteX32" fmla="*/ 1031966 w 8575766"/>
              <a:gd name="connsiteY32" fmla="*/ 731520 h 2201092"/>
              <a:gd name="connsiteX33" fmla="*/ 117566 w 8575766"/>
              <a:gd name="connsiteY33" fmla="*/ 685800 h 2201092"/>
              <a:gd name="connsiteX34" fmla="*/ 0 w 8575766"/>
              <a:gd name="connsiteY34" fmla="*/ 97972 h 220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575766" h="2201092">
                <a:moveTo>
                  <a:pt x="0" y="97972"/>
                </a:moveTo>
                <a:lnTo>
                  <a:pt x="666206" y="189412"/>
                </a:lnTo>
                <a:lnTo>
                  <a:pt x="1012371" y="241663"/>
                </a:lnTo>
                <a:lnTo>
                  <a:pt x="1449977" y="522515"/>
                </a:lnTo>
                <a:lnTo>
                  <a:pt x="1848394" y="679269"/>
                </a:lnTo>
                <a:lnTo>
                  <a:pt x="2318657" y="862149"/>
                </a:lnTo>
                <a:lnTo>
                  <a:pt x="2743200" y="992777"/>
                </a:lnTo>
                <a:lnTo>
                  <a:pt x="3265714" y="1110343"/>
                </a:lnTo>
                <a:lnTo>
                  <a:pt x="3788228" y="1201783"/>
                </a:lnTo>
                <a:lnTo>
                  <a:pt x="4278086" y="1332412"/>
                </a:lnTo>
                <a:lnTo>
                  <a:pt x="4572000" y="1430383"/>
                </a:lnTo>
                <a:lnTo>
                  <a:pt x="4865914" y="1580606"/>
                </a:lnTo>
                <a:lnTo>
                  <a:pt x="5140234" y="1711235"/>
                </a:lnTo>
                <a:lnTo>
                  <a:pt x="5453743" y="1600200"/>
                </a:lnTo>
                <a:lnTo>
                  <a:pt x="5878286" y="1240972"/>
                </a:lnTo>
                <a:lnTo>
                  <a:pt x="6681651" y="620486"/>
                </a:lnTo>
                <a:lnTo>
                  <a:pt x="6910251" y="372292"/>
                </a:lnTo>
                <a:lnTo>
                  <a:pt x="7230291" y="254726"/>
                </a:lnTo>
                <a:lnTo>
                  <a:pt x="7609114" y="176349"/>
                </a:lnTo>
                <a:lnTo>
                  <a:pt x="8001000" y="111035"/>
                </a:lnTo>
                <a:lnTo>
                  <a:pt x="8229600" y="0"/>
                </a:lnTo>
                <a:lnTo>
                  <a:pt x="8575766" y="568235"/>
                </a:lnTo>
                <a:lnTo>
                  <a:pt x="7596051" y="718457"/>
                </a:lnTo>
                <a:lnTo>
                  <a:pt x="6955971" y="1156063"/>
                </a:lnTo>
                <a:lnTo>
                  <a:pt x="6662057" y="1515292"/>
                </a:lnTo>
                <a:lnTo>
                  <a:pt x="6224451" y="1776549"/>
                </a:lnTo>
                <a:lnTo>
                  <a:pt x="5734594" y="2181497"/>
                </a:lnTo>
                <a:lnTo>
                  <a:pt x="5179423" y="2201092"/>
                </a:lnTo>
                <a:lnTo>
                  <a:pt x="4199708" y="2005149"/>
                </a:lnTo>
                <a:lnTo>
                  <a:pt x="3298371" y="1711235"/>
                </a:lnTo>
                <a:lnTo>
                  <a:pt x="2416628" y="1482635"/>
                </a:lnTo>
                <a:lnTo>
                  <a:pt x="1796143" y="1175657"/>
                </a:lnTo>
                <a:lnTo>
                  <a:pt x="1031966" y="731520"/>
                </a:lnTo>
                <a:lnTo>
                  <a:pt x="117566" y="685800"/>
                </a:lnTo>
                <a:lnTo>
                  <a:pt x="0" y="97972"/>
                </a:lnTo>
                <a:close/>
              </a:path>
            </a:pathLst>
          </a:cu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5ED590C-9F70-A014-C643-FFE4FA0EAADE}"/>
              </a:ext>
            </a:extLst>
          </p:cNvPr>
          <p:cNvSpPr>
            <a:spLocks noGrp="1"/>
          </p:cNvSpPr>
          <p:nvPr>
            <p:ph type="title"/>
          </p:nvPr>
        </p:nvSpPr>
        <p:spPr/>
        <p:txBody>
          <a:bodyPr/>
          <a:lstStyle/>
          <a:p>
            <a:r>
              <a:rPr lang="en-US"/>
              <a:t>D. Terms</a:t>
            </a:r>
          </a:p>
        </p:txBody>
      </p:sp>
      <p:sp>
        <p:nvSpPr>
          <p:cNvPr id="5" name="Content Placeholder 4">
            <a:extLst>
              <a:ext uri="{FF2B5EF4-FFF2-40B4-BE49-F238E27FC236}">
                <a16:creationId xmlns:a16="http://schemas.microsoft.com/office/drawing/2014/main" id="{1B80E834-67FC-D09E-A184-72E63D91F00A}"/>
              </a:ext>
            </a:extLst>
          </p:cNvPr>
          <p:cNvSpPr>
            <a:spLocks noGrp="1"/>
          </p:cNvSpPr>
          <p:nvPr>
            <p:ph idx="1"/>
          </p:nvPr>
        </p:nvSpPr>
        <p:spPr/>
        <p:txBody>
          <a:bodyPr>
            <a:normAutofit/>
          </a:bodyPr>
          <a:lstStyle/>
          <a:p>
            <a:r>
              <a:rPr lang="en-US" dirty="0"/>
              <a:t>OHWM – Ordinary High Water Mark</a:t>
            </a:r>
          </a:p>
          <a:p>
            <a:pPr lvl="1"/>
            <a:r>
              <a:rPr lang="en-US" dirty="0"/>
              <a:t>1. The point to which the presence and action of the water is so continuous as to leave a distinct mark either by erosion, destruction of terrestrial vegetation or other easily recognized characteristic.</a:t>
            </a:r>
          </a:p>
          <a:p>
            <a:pPr lvl="1"/>
            <a:r>
              <a:rPr lang="en-US" dirty="0"/>
              <a:t>2. Water surface at high tide for tidal waters.</a:t>
            </a:r>
          </a:p>
          <a:p>
            <a:pPr lvl="2"/>
            <a:endParaRPr lang="en-US" dirty="0"/>
          </a:p>
        </p:txBody>
      </p:sp>
      <p:grpSp>
        <p:nvGrpSpPr>
          <p:cNvPr id="532" name="Group 531">
            <a:extLst>
              <a:ext uri="{FF2B5EF4-FFF2-40B4-BE49-F238E27FC236}">
                <a16:creationId xmlns:a16="http://schemas.microsoft.com/office/drawing/2014/main" id="{526F2EE7-788B-68A4-6465-EE93DA7E28B1}"/>
              </a:ext>
            </a:extLst>
          </p:cNvPr>
          <p:cNvGrpSpPr/>
          <p:nvPr/>
        </p:nvGrpSpPr>
        <p:grpSpPr>
          <a:xfrm>
            <a:off x="1985963" y="3360139"/>
            <a:ext cx="8207376" cy="2195913"/>
            <a:chOff x="1985963" y="4414392"/>
            <a:chExt cx="8207376" cy="2195913"/>
          </a:xfrm>
        </p:grpSpPr>
        <p:grpSp>
          <p:nvGrpSpPr>
            <p:cNvPr id="533" name="Group 532">
              <a:extLst>
                <a:ext uri="{FF2B5EF4-FFF2-40B4-BE49-F238E27FC236}">
                  <a16:creationId xmlns:a16="http://schemas.microsoft.com/office/drawing/2014/main" id="{1944BA3E-0101-727E-86BD-D7105586D345}"/>
                </a:ext>
              </a:extLst>
            </p:cNvPr>
            <p:cNvGrpSpPr/>
            <p:nvPr/>
          </p:nvGrpSpPr>
          <p:grpSpPr>
            <a:xfrm>
              <a:off x="8620557" y="4414392"/>
              <a:ext cx="1475509" cy="1005688"/>
              <a:chOff x="8662903" y="4299597"/>
              <a:chExt cx="1475509" cy="1005688"/>
            </a:xfrm>
          </p:grpSpPr>
          <p:grpSp>
            <p:nvGrpSpPr>
              <p:cNvPr id="594" name="Group 593">
                <a:extLst>
                  <a:ext uri="{FF2B5EF4-FFF2-40B4-BE49-F238E27FC236}">
                    <a16:creationId xmlns:a16="http://schemas.microsoft.com/office/drawing/2014/main" id="{A5418847-6390-CD56-D180-66449F603FA0}"/>
                  </a:ext>
                </a:extLst>
              </p:cNvPr>
              <p:cNvGrpSpPr/>
              <p:nvPr/>
            </p:nvGrpSpPr>
            <p:grpSpPr>
              <a:xfrm rot="378945">
                <a:off x="8662903" y="4354126"/>
                <a:ext cx="1475509" cy="951159"/>
                <a:chOff x="8624524" y="4459720"/>
                <a:chExt cx="1356285" cy="951159"/>
              </a:xfrm>
            </p:grpSpPr>
            <p:sp>
              <p:nvSpPr>
                <p:cNvPr id="598" name="Freeform: Shape 597">
                  <a:extLst>
                    <a:ext uri="{FF2B5EF4-FFF2-40B4-BE49-F238E27FC236}">
                      <a16:creationId xmlns:a16="http://schemas.microsoft.com/office/drawing/2014/main" id="{03269EC5-8C07-0666-57C4-623C89207B2A}"/>
                    </a:ext>
                  </a:extLst>
                </p:cNvPr>
                <p:cNvSpPr/>
                <p:nvPr/>
              </p:nvSpPr>
              <p:spPr>
                <a:xfrm rot="21391055">
                  <a:off x="8643671" y="4459720"/>
                  <a:ext cx="1337138" cy="951159"/>
                </a:xfrm>
                <a:custGeom>
                  <a:avLst/>
                  <a:gdLst>
                    <a:gd name="connsiteX0" fmla="*/ 0 w 1281998"/>
                    <a:gd name="connsiteY0" fmla="*/ 275699 h 840881"/>
                    <a:gd name="connsiteX1" fmla="*/ 4595 w 1281998"/>
                    <a:gd name="connsiteY1" fmla="*/ 680057 h 840881"/>
                    <a:gd name="connsiteX2" fmla="*/ 27570 w 1281998"/>
                    <a:gd name="connsiteY2" fmla="*/ 840881 h 840881"/>
                    <a:gd name="connsiteX3" fmla="*/ 349218 w 1281998"/>
                    <a:gd name="connsiteY3" fmla="*/ 620322 h 840881"/>
                    <a:gd name="connsiteX4" fmla="*/ 385978 w 1281998"/>
                    <a:gd name="connsiteY4" fmla="*/ 606537 h 840881"/>
                    <a:gd name="connsiteX5" fmla="*/ 790336 w 1281998"/>
                    <a:gd name="connsiteY5" fmla="*/ 514638 h 840881"/>
                    <a:gd name="connsiteX6" fmla="*/ 831690 w 1281998"/>
                    <a:gd name="connsiteY6" fmla="*/ 510043 h 840881"/>
                    <a:gd name="connsiteX7" fmla="*/ 1111984 w 1281998"/>
                    <a:gd name="connsiteY7" fmla="*/ 487068 h 840881"/>
                    <a:gd name="connsiteX8" fmla="*/ 1148744 w 1281998"/>
                    <a:gd name="connsiteY8" fmla="*/ 454903 h 840881"/>
                    <a:gd name="connsiteX9" fmla="*/ 1199288 w 1281998"/>
                    <a:gd name="connsiteY9" fmla="*/ 418143 h 840881"/>
                    <a:gd name="connsiteX10" fmla="*/ 1217668 w 1281998"/>
                    <a:gd name="connsiteY10" fmla="*/ 404358 h 840881"/>
                    <a:gd name="connsiteX11" fmla="*/ 1281998 w 1281998"/>
                    <a:gd name="connsiteY11" fmla="*/ 55140 h 840881"/>
                    <a:gd name="connsiteX12" fmla="*/ 1047654 w 1281998"/>
                    <a:gd name="connsiteY12" fmla="*/ 0 h 840881"/>
                    <a:gd name="connsiteX13" fmla="*/ 748981 w 1281998"/>
                    <a:gd name="connsiteY13" fmla="*/ 91900 h 840881"/>
                    <a:gd name="connsiteX14" fmla="*/ 381383 w 1281998"/>
                    <a:gd name="connsiteY14" fmla="*/ 234344 h 840881"/>
                    <a:gd name="connsiteX15" fmla="*/ 0 w 1281998"/>
                    <a:gd name="connsiteY15" fmla="*/ 275699 h 84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1998" h="840881">
                      <a:moveTo>
                        <a:pt x="0" y="275699"/>
                      </a:moveTo>
                      <a:cubicBezTo>
                        <a:pt x="1532" y="410485"/>
                        <a:pt x="3063" y="545271"/>
                        <a:pt x="4595" y="680057"/>
                      </a:cubicBezTo>
                      <a:lnTo>
                        <a:pt x="27570" y="840881"/>
                      </a:lnTo>
                      <a:lnTo>
                        <a:pt x="349218" y="620322"/>
                      </a:lnTo>
                      <a:lnTo>
                        <a:pt x="385978" y="606537"/>
                      </a:lnTo>
                      <a:lnTo>
                        <a:pt x="790336" y="514638"/>
                      </a:lnTo>
                      <a:lnTo>
                        <a:pt x="831690" y="510043"/>
                      </a:lnTo>
                      <a:lnTo>
                        <a:pt x="1111984" y="487068"/>
                      </a:lnTo>
                      <a:cubicBezTo>
                        <a:pt x="1124237" y="476346"/>
                        <a:pt x="1135965" y="464992"/>
                        <a:pt x="1148744" y="454903"/>
                      </a:cubicBezTo>
                      <a:cubicBezTo>
                        <a:pt x="1165095" y="441994"/>
                        <a:pt x="1182489" y="430463"/>
                        <a:pt x="1199288" y="418143"/>
                      </a:cubicBezTo>
                      <a:cubicBezTo>
                        <a:pt x="1205464" y="413614"/>
                        <a:pt x="1211541" y="408953"/>
                        <a:pt x="1217668" y="404358"/>
                      </a:cubicBezTo>
                      <a:lnTo>
                        <a:pt x="1281998" y="55140"/>
                      </a:lnTo>
                      <a:lnTo>
                        <a:pt x="1047654" y="0"/>
                      </a:lnTo>
                      <a:lnTo>
                        <a:pt x="748981" y="91900"/>
                      </a:lnTo>
                      <a:lnTo>
                        <a:pt x="381383" y="234344"/>
                      </a:lnTo>
                      <a:lnTo>
                        <a:pt x="0" y="275699"/>
                      </a:lnTo>
                      <a:close/>
                    </a:path>
                  </a:pathLst>
                </a:custGeom>
                <a:solidFill>
                  <a:schemeClr val="accent6">
                    <a:lumMod val="60000"/>
                    <a:lumOff val="4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599" name="Group 598">
                  <a:extLst>
                    <a:ext uri="{FF2B5EF4-FFF2-40B4-BE49-F238E27FC236}">
                      <a16:creationId xmlns:a16="http://schemas.microsoft.com/office/drawing/2014/main" id="{508A6357-7832-1FF2-E925-C9021A9DCFA4}"/>
                    </a:ext>
                  </a:extLst>
                </p:cNvPr>
                <p:cNvGrpSpPr/>
                <p:nvPr/>
              </p:nvGrpSpPr>
              <p:grpSpPr>
                <a:xfrm rot="21184909">
                  <a:off x="8624524" y="4487775"/>
                  <a:ext cx="1304925" cy="849313"/>
                  <a:chOff x="8797926" y="2428875"/>
                  <a:chExt cx="1304925" cy="849313"/>
                </a:xfrm>
              </p:grpSpPr>
              <p:grpSp>
                <p:nvGrpSpPr>
                  <p:cNvPr id="600" name="Group 599">
                    <a:extLst>
                      <a:ext uri="{FF2B5EF4-FFF2-40B4-BE49-F238E27FC236}">
                        <a16:creationId xmlns:a16="http://schemas.microsoft.com/office/drawing/2014/main" id="{A46C43EE-1A04-C0A3-6EA8-E3C0D9CE0502}"/>
                      </a:ext>
                    </a:extLst>
                  </p:cNvPr>
                  <p:cNvGrpSpPr/>
                  <p:nvPr/>
                </p:nvGrpSpPr>
                <p:grpSpPr>
                  <a:xfrm>
                    <a:off x="8797926" y="2428875"/>
                    <a:ext cx="1304925" cy="849313"/>
                    <a:chOff x="8797926" y="2428875"/>
                    <a:chExt cx="1304925" cy="849313"/>
                  </a:xfrm>
                </p:grpSpPr>
                <p:sp>
                  <p:nvSpPr>
                    <p:cNvPr id="602" name="Freeform 19">
                      <a:extLst>
                        <a:ext uri="{FF2B5EF4-FFF2-40B4-BE49-F238E27FC236}">
                          <a16:creationId xmlns:a16="http://schemas.microsoft.com/office/drawing/2014/main" id="{66C53FBE-227B-19E2-55A1-86A4EB979316}"/>
                        </a:ext>
                      </a:extLst>
                    </p:cNvPr>
                    <p:cNvSpPr>
                      <a:spLocks/>
                    </p:cNvSpPr>
                    <p:nvPr/>
                  </p:nvSpPr>
                  <p:spPr bwMode="auto">
                    <a:xfrm>
                      <a:off x="9907588" y="2439988"/>
                      <a:ext cx="190500" cy="596900"/>
                    </a:xfrm>
                    <a:custGeom>
                      <a:avLst/>
                      <a:gdLst>
                        <a:gd name="T0" fmla="*/ 0 w 359"/>
                        <a:gd name="T1" fmla="*/ 1123 h 1123"/>
                        <a:gd name="T2" fmla="*/ 231 w 359"/>
                        <a:gd name="T3" fmla="*/ 850 h 1123"/>
                        <a:gd name="T4" fmla="*/ 314 w 359"/>
                        <a:gd name="T5" fmla="*/ 693 h 1123"/>
                        <a:gd name="T6" fmla="*/ 359 w 359"/>
                        <a:gd name="T7" fmla="*/ 526 h 1123"/>
                        <a:gd name="T8" fmla="*/ 353 w 359"/>
                        <a:gd name="T9" fmla="*/ 382 h 1123"/>
                        <a:gd name="T10" fmla="*/ 309 w 359"/>
                        <a:gd name="T11" fmla="*/ 241 h 1123"/>
                        <a:gd name="T12" fmla="*/ 234 w 359"/>
                        <a:gd name="T13" fmla="*/ 111 h 1123"/>
                        <a:gd name="T14" fmla="*/ 139 w 359"/>
                        <a:gd name="T15" fmla="*/ 0 h 1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9" h="1123">
                          <a:moveTo>
                            <a:pt x="0" y="1123"/>
                          </a:moveTo>
                          <a:lnTo>
                            <a:pt x="231" y="850"/>
                          </a:lnTo>
                          <a:lnTo>
                            <a:pt x="314" y="693"/>
                          </a:lnTo>
                          <a:lnTo>
                            <a:pt x="359" y="526"/>
                          </a:lnTo>
                          <a:lnTo>
                            <a:pt x="353" y="382"/>
                          </a:lnTo>
                          <a:lnTo>
                            <a:pt x="309" y="241"/>
                          </a:lnTo>
                          <a:lnTo>
                            <a:pt x="234" y="111"/>
                          </a:lnTo>
                          <a:lnTo>
                            <a:pt x="13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03" name="Freeform 20">
                      <a:extLst>
                        <a:ext uri="{FF2B5EF4-FFF2-40B4-BE49-F238E27FC236}">
                          <a16:creationId xmlns:a16="http://schemas.microsoft.com/office/drawing/2014/main" id="{FD4E0D81-3276-4E08-E24C-54232E98CF87}"/>
                        </a:ext>
                      </a:extLst>
                    </p:cNvPr>
                    <p:cNvSpPr>
                      <a:spLocks/>
                    </p:cNvSpPr>
                    <p:nvPr/>
                  </p:nvSpPr>
                  <p:spPr bwMode="auto">
                    <a:xfrm>
                      <a:off x="9917113" y="2428875"/>
                      <a:ext cx="185738" cy="615950"/>
                    </a:xfrm>
                    <a:custGeom>
                      <a:avLst/>
                      <a:gdLst>
                        <a:gd name="T0" fmla="*/ 4 w 351"/>
                        <a:gd name="T1" fmla="*/ 1156 h 1157"/>
                        <a:gd name="T2" fmla="*/ 0 w 351"/>
                        <a:gd name="T3" fmla="*/ 1157 h 1157"/>
                        <a:gd name="T4" fmla="*/ 3 w 351"/>
                        <a:gd name="T5" fmla="*/ 1135 h 1157"/>
                        <a:gd name="T6" fmla="*/ 9 w 351"/>
                        <a:gd name="T7" fmla="*/ 1104 h 1157"/>
                        <a:gd name="T8" fmla="*/ 15 w 351"/>
                        <a:gd name="T9" fmla="*/ 1078 h 1157"/>
                        <a:gd name="T10" fmla="*/ 107 w 351"/>
                        <a:gd name="T11" fmla="*/ 810 h 1157"/>
                        <a:gd name="T12" fmla="*/ 189 w 351"/>
                        <a:gd name="T13" fmla="*/ 539 h 1157"/>
                        <a:gd name="T14" fmla="*/ 193 w 351"/>
                        <a:gd name="T15" fmla="*/ 484 h 1157"/>
                        <a:gd name="T16" fmla="*/ 187 w 351"/>
                        <a:gd name="T17" fmla="*/ 428 h 1157"/>
                        <a:gd name="T18" fmla="*/ 189 w 351"/>
                        <a:gd name="T19" fmla="*/ 318 h 1157"/>
                        <a:gd name="T20" fmla="*/ 258 w 351"/>
                        <a:gd name="T21" fmla="*/ 154 h 1157"/>
                        <a:gd name="T22" fmla="*/ 351 w 351"/>
                        <a:gd name="T2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1" h="1157">
                          <a:moveTo>
                            <a:pt x="4" y="1156"/>
                          </a:moveTo>
                          <a:lnTo>
                            <a:pt x="0" y="1157"/>
                          </a:lnTo>
                          <a:lnTo>
                            <a:pt x="3" y="1135"/>
                          </a:lnTo>
                          <a:lnTo>
                            <a:pt x="9" y="1104"/>
                          </a:lnTo>
                          <a:lnTo>
                            <a:pt x="15" y="1078"/>
                          </a:lnTo>
                          <a:lnTo>
                            <a:pt x="107" y="810"/>
                          </a:lnTo>
                          <a:lnTo>
                            <a:pt x="189" y="539"/>
                          </a:lnTo>
                          <a:lnTo>
                            <a:pt x="193" y="484"/>
                          </a:lnTo>
                          <a:lnTo>
                            <a:pt x="187" y="428"/>
                          </a:lnTo>
                          <a:lnTo>
                            <a:pt x="189" y="318"/>
                          </a:lnTo>
                          <a:lnTo>
                            <a:pt x="258" y="154"/>
                          </a:lnTo>
                          <a:lnTo>
                            <a:pt x="35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04" name="Freeform 21">
                      <a:extLst>
                        <a:ext uri="{FF2B5EF4-FFF2-40B4-BE49-F238E27FC236}">
                          <a16:creationId xmlns:a16="http://schemas.microsoft.com/office/drawing/2014/main" id="{0DBD31C9-DE17-B733-93AF-1E9A5AE35117}"/>
                        </a:ext>
                      </a:extLst>
                    </p:cNvPr>
                    <p:cNvSpPr>
                      <a:spLocks/>
                    </p:cNvSpPr>
                    <p:nvPr/>
                  </p:nvSpPr>
                  <p:spPr bwMode="auto">
                    <a:xfrm>
                      <a:off x="9515476" y="2565400"/>
                      <a:ext cx="106363" cy="512763"/>
                    </a:xfrm>
                    <a:custGeom>
                      <a:avLst/>
                      <a:gdLst>
                        <a:gd name="T0" fmla="*/ 201 w 201"/>
                        <a:gd name="T1" fmla="*/ 965 h 965"/>
                        <a:gd name="T2" fmla="*/ 66 w 201"/>
                        <a:gd name="T3" fmla="*/ 779 h 965"/>
                        <a:gd name="T4" fmla="*/ 21 w 201"/>
                        <a:gd name="T5" fmla="*/ 674 h 965"/>
                        <a:gd name="T6" fmla="*/ 0 w 201"/>
                        <a:gd name="T7" fmla="*/ 564 h 965"/>
                        <a:gd name="T8" fmla="*/ 17 w 201"/>
                        <a:gd name="T9" fmla="*/ 466 h 965"/>
                        <a:gd name="T10" fmla="*/ 64 w 201"/>
                        <a:gd name="T11" fmla="*/ 374 h 965"/>
                        <a:gd name="T12" fmla="*/ 153 w 201"/>
                        <a:gd name="T13" fmla="*/ 185 h 965"/>
                        <a:gd name="T14" fmla="*/ 154 w 201"/>
                        <a:gd name="T15" fmla="*/ 81 h 965"/>
                        <a:gd name="T16" fmla="*/ 137 w 201"/>
                        <a:gd name="T17" fmla="*/ 34 h 965"/>
                        <a:gd name="T18" fmla="*/ 104 w 201"/>
                        <a:gd name="T19"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965">
                          <a:moveTo>
                            <a:pt x="201" y="965"/>
                          </a:moveTo>
                          <a:lnTo>
                            <a:pt x="66" y="779"/>
                          </a:lnTo>
                          <a:lnTo>
                            <a:pt x="21" y="674"/>
                          </a:lnTo>
                          <a:lnTo>
                            <a:pt x="0" y="564"/>
                          </a:lnTo>
                          <a:lnTo>
                            <a:pt x="17" y="466"/>
                          </a:lnTo>
                          <a:lnTo>
                            <a:pt x="64" y="374"/>
                          </a:lnTo>
                          <a:lnTo>
                            <a:pt x="153" y="185"/>
                          </a:lnTo>
                          <a:lnTo>
                            <a:pt x="154" y="81"/>
                          </a:lnTo>
                          <a:lnTo>
                            <a:pt x="137" y="34"/>
                          </a:lnTo>
                          <a:lnTo>
                            <a:pt x="104"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05" name="Freeform 22">
                      <a:extLst>
                        <a:ext uri="{FF2B5EF4-FFF2-40B4-BE49-F238E27FC236}">
                          <a16:creationId xmlns:a16="http://schemas.microsoft.com/office/drawing/2014/main" id="{8F7BED00-1E39-0E62-F493-C670C8B638F0}"/>
                        </a:ext>
                      </a:extLst>
                    </p:cNvPr>
                    <p:cNvSpPr>
                      <a:spLocks/>
                    </p:cNvSpPr>
                    <p:nvPr/>
                  </p:nvSpPr>
                  <p:spPr bwMode="auto">
                    <a:xfrm>
                      <a:off x="9469438" y="2611438"/>
                      <a:ext cx="146050" cy="457200"/>
                    </a:xfrm>
                    <a:custGeom>
                      <a:avLst/>
                      <a:gdLst>
                        <a:gd name="T0" fmla="*/ 271 w 273"/>
                        <a:gd name="T1" fmla="*/ 861 h 861"/>
                        <a:gd name="T2" fmla="*/ 266 w 273"/>
                        <a:gd name="T3" fmla="*/ 853 h 861"/>
                        <a:gd name="T4" fmla="*/ 263 w 273"/>
                        <a:gd name="T5" fmla="*/ 829 h 861"/>
                        <a:gd name="T6" fmla="*/ 273 w 273"/>
                        <a:gd name="T7" fmla="*/ 721 h 861"/>
                        <a:gd name="T8" fmla="*/ 263 w 273"/>
                        <a:gd name="T9" fmla="*/ 618 h 861"/>
                        <a:gd name="T10" fmla="*/ 208 w 273"/>
                        <a:gd name="T11" fmla="*/ 539 h 861"/>
                        <a:gd name="T12" fmla="*/ 138 w 273"/>
                        <a:gd name="T13" fmla="*/ 471 h 861"/>
                        <a:gd name="T14" fmla="*/ 70 w 273"/>
                        <a:gd name="T15" fmla="*/ 401 h 861"/>
                        <a:gd name="T16" fmla="*/ 22 w 273"/>
                        <a:gd name="T17" fmla="*/ 320 h 861"/>
                        <a:gd name="T18" fmla="*/ 3 w 273"/>
                        <a:gd name="T19" fmla="*/ 241 h 861"/>
                        <a:gd name="T20" fmla="*/ 0 w 273"/>
                        <a:gd name="T21" fmla="*/ 159 h 861"/>
                        <a:gd name="T22" fmla="*/ 38 w 273"/>
                        <a:gd name="T23"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861">
                          <a:moveTo>
                            <a:pt x="271" y="861"/>
                          </a:moveTo>
                          <a:lnTo>
                            <a:pt x="266" y="853"/>
                          </a:lnTo>
                          <a:lnTo>
                            <a:pt x="263" y="829"/>
                          </a:lnTo>
                          <a:lnTo>
                            <a:pt x="273" y="721"/>
                          </a:lnTo>
                          <a:lnTo>
                            <a:pt x="263" y="618"/>
                          </a:lnTo>
                          <a:lnTo>
                            <a:pt x="208" y="539"/>
                          </a:lnTo>
                          <a:lnTo>
                            <a:pt x="138" y="471"/>
                          </a:lnTo>
                          <a:lnTo>
                            <a:pt x="70" y="401"/>
                          </a:lnTo>
                          <a:lnTo>
                            <a:pt x="22" y="320"/>
                          </a:lnTo>
                          <a:lnTo>
                            <a:pt x="3" y="241"/>
                          </a:lnTo>
                          <a:lnTo>
                            <a:pt x="0" y="159"/>
                          </a:lnTo>
                          <a:lnTo>
                            <a:pt x="38"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06" name="Freeform 23">
                      <a:extLst>
                        <a:ext uri="{FF2B5EF4-FFF2-40B4-BE49-F238E27FC236}">
                          <a16:creationId xmlns:a16="http://schemas.microsoft.com/office/drawing/2014/main" id="{1C0D979D-842D-694D-16FC-EA8AF51A9DBB}"/>
                        </a:ext>
                      </a:extLst>
                    </p:cNvPr>
                    <p:cNvSpPr>
                      <a:spLocks/>
                    </p:cNvSpPr>
                    <p:nvPr/>
                  </p:nvSpPr>
                  <p:spPr bwMode="auto">
                    <a:xfrm>
                      <a:off x="9831388" y="2516188"/>
                      <a:ext cx="85725" cy="514350"/>
                    </a:xfrm>
                    <a:custGeom>
                      <a:avLst/>
                      <a:gdLst>
                        <a:gd name="T0" fmla="*/ 121 w 161"/>
                        <a:gd name="T1" fmla="*/ 969 h 969"/>
                        <a:gd name="T2" fmla="*/ 137 w 161"/>
                        <a:gd name="T3" fmla="*/ 698 h 969"/>
                        <a:gd name="T4" fmla="*/ 159 w 161"/>
                        <a:gd name="T5" fmla="*/ 607 h 969"/>
                        <a:gd name="T6" fmla="*/ 161 w 161"/>
                        <a:gd name="T7" fmla="*/ 518 h 969"/>
                        <a:gd name="T8" fmla="*/ 125 w 161"/>
                        <a:gd name="T9" fmla="*/ 477 h 969"/>
                        <a:gd name="T10" fmla="*/ 74 w 161"/>
                        <a:gd name="T11" fmla="*/ 445 h 969"/>
                        <a:gd name="T12" fmla="*/ 26 w 161"/>
                        <a:gd name="T13" fmla="*/ 414 h 969"/>
                        <a:gd name="T14" fmla="*/ 0 w 161"/>
                        <a:gd name="T15" fmla="*/ 369 h 969"/>
                        <a:gd name="T16" fmla="*/ 3 w 161"/>
                        <a:gd name="T17" fmla="*/ 281 h 969"/>
                        <a:gd name="T18" fmla="*/ 27 w 161"/>
                        <a:gd name="T19" fmla="*/ 195 h 969"/>
                        <a:gd name="T20" fmla="*/ 88 w 161"/>
                        <a:gd name="T21" fmla="*/ 22 h 969"/>
                        <a:gd name="T22" fmla="*/ 90 w 161"/>
                        <a:gd name="T23" fmla="*/ 5 h 969"/>
                        <a:gd name="T24" fmla="*/ 88 w 161"/>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969">
                          <a:moveTo>
                            <a:pt x="121" y="969"/>
                          </a:moveTo>
                          <a:lnTo>
                            <a:pt x="137" y="698"/>
                          </a:lnTo>
                          <a:lnTo>
                            <a:pt x="159" y="607"/>
                          </a:lnTo>
                          <a:lnTo>
                            <a:pt x="161" y="518"/>
                          </a:lnTo>
                          <a:lnTo>
                            <a:pt x="125" y="477"/>
                          </a:lnTo>
                          <a:lnTo>
                            <a:pt x="74" y="445"/>
                          </a:lnTo>
                          <a:lnTo>
                            <a:pt x="26" y="414"/>
                          </a:lnTo>
                          <a:lnTo>
                            <a:pt x="0" y="369"/>
                          </a:lnTo>
                          <a:lnTo>
                            <a:pt x="3" y="281"/>
                          </a:lnTo>
                          <a:lnTo>
                            <a:pt x="27" y="195"/>
                          </a:lnTo>
                          <a:lnTo>
                            <a:pt x="88" y="22"/>
                          </a:lnTo>
                          <a:lnTo>
                            <a:pt x="90" y="5"/>
                          </a:lnTo>
                          <a:lnTo>
                            <a:pt x="88"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07" name="Freeform 24">
                      <a:extLst>
                        <a:ext uri="{FF2B5EF4-FFF2-40B4-BE49-F238E27FC236}">
                          <a16:creationId xmlns:a16="http://schemas.microsoft.com/office/drawing/2014/main" id="{7C716512-0B7B-1FF6-4356-3779918381D9}"/>
                        </a:ext>
                      </a:extLst>
                    </p:cNvPr>
                    <p:cNvSpPr>
                      <a:spLocks/>
                    </p:cNvSpPr>
                    <p:nvPr/>
                  </p:nvSpPr>
                  <p:spPr bwMode="auto">
                    <a:xfrm>
                      <a:off x="9767888" y="2517775"/>
                      <a:ext cx="187325" cy="519113"/>
                    </a:xfrm>
                    <a:custGeom>
                      <a:avLst/>
                      <a:gdLst>
                        <a:gd name="T0" fmla="*/ 250 w 354"/>
                        <a:gd name="T1" fmla="*/ 978 h 978"/>
                        <a:gd name="T2" fmla="*/ 204 w 354"/>
                        <a:gd name="T3" fmla="*/ 928 h 978"/>
                        <a:gd name="T4" fmla="*/ 170 w 354"/>
                        <a:gd name="T5" fmla="*/ 866 h 978"/>
                        <a:gd name="T6" fmla="*/ 153 w 354"/>
                        <a:gd name="T7" fmla="*/ 730 h 978"/>
                        <a:gd name="T8" fmla="*/ 198 w 354"/>
                        <a:gd name="T9" fmla="*/ 642 h 978"/>
                        <a:gd name="T10" fmla="*/ 272 w 354"/>
                        <a:gd name="T11" fmla="*/ 563 h 978"/>
                        <a:gd name="T12" fmla="*/ 337 w 354"/>
                        <a:gd name="T13" fmla="*/ 485 h 978"/>
                        <a:gd name="T14" fmla="*/ 354 w 354"/>
                        <a:gd name="T15" fmla="*/ 397 h 978"/>
                        <a:gd name="T16" fmla="*/ 304 w 354"/>
                        <a:gd name="T17" fmla="*/ 276 h 978"/>
                        <a:gd name="T18" fmla="*/ 219 w 354"/>
                        <a:gd name="T19" fmla="*/ 171 h 978"/>
                        <a:gd name="T20" fmla="*/ 112 w 354"/>
                        <a:gd name="T21" fmla="*/ 80 h 978"/>
                        <a:gd name="T22" fmla="*/ 0 w 354"/>
                        <a:gd name="T23"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4" h="978">
                          <a:moveTo>
                            <a:pt x="250" y="978"/>
                          </a:moveTo>
                          <a:lnTo>
                            <a:pt x="204" y="928"/>
                          </a:lnTo>
                          <a:lnTo>
                            <a:pt x="170" y="866"/>
                          </a:lnTo>
                          <a:lnTo>
                            <a:pt x="153" y="730"/>
                          </a:lnTo>
                          <a:lnTo>
                            <a:pt x="198" y="642"/>
                          </a:lnTo>
                          <a:lnTo>
                            <a:pt x="272" y="563"/>
                          </a:lnTo>
                          <a:lnTo>
                            <a:pt x="337" y="485"/>
                          </a:lnTo>
                          <a:lnTo>
                            <a:pt x="354" y="397"/>
                          </a:lnTo>
                          <a:lnTo>
                            <a:pt x="304" y="276"/>
                          </a:lnTo>
                          <a:lnTo>
                            <a:pt x="219" y="171"/>
                          </a:lnTo>
                          <a:lnTo>
                            <a:pt x="112" y="80"/>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08" name="Freeform 25">
                      <a:extLst>
                        <a:ext uri="{FF2B5EF4-FFF2-40B4-BE49-F238E27FC236}">
                          <a16:creationId xmlns:a16="http://schemas.microsoft.com/office/drawing/2014/main" id="{2E06F2D8-A65D-4D97-18DB-E03735651151}"/>
                        </a:ext>
                      </a:extLst>
                    </p:cNvPr>
                    <p:cNvSpPr>
                      <a:spLocks/>
                    </p:cNvSpPr>
                    <p:nvPr/>
                  </p:nvSpPr>
                  <p:spPr bwMode="auto">
                    <a:xfrm>
                      <a:off x="9856788" y="2527300"/>
                      <a:ext cx="93663" cy="512763"/>
                    </a:xfrm>
                    <a:custGeom>
                      <a:avLst/>
                      <a:gdLst>
                        <a:gd name="T0" fmla="*/ 105 w 177"/>
                        <a:gd name="T1" fmla="*/ 965 h 965"/>
                        <a:gd name="T2" fmla="*/ 107 w 177"/>
                        <a:gd name="T3" fmla="*/ 959 h 965"/>
                        <a:gd name="T4" fmla="*/ 113 w 177"/>
                        <a:gd name="T5" fmla="*/ 942 h 965"/>
                        <a:gd name="T6" fmla="*/ 157 w 177"/>
                        <a:gd name="T7" fmla="*/ 817 h 965"/>
                        <a:gd name="T8" fmla="*/ 177 w 177"/>
                        <a:gd name="T9" fmla="*/ 690 h 965"/>
                        <a:gd name="T10" fmla="*/ 152 w 177"/>
                        <a:gd name="T11" fmla="*/ 589 h 965"/>
                        <a:gd name="T12" fmla="*/ 111 w 177"/>
                        <a:gd name="T13" fmla="*/ 493 h 965"/>
                        <a:gd name="T14" fmla="*/ 32 w 177"/>
                        <a:gd name="T15" fmla="*/ 298 h 965"/>
                        <a:gd name="T16" fmla="*/ 0 w 177"/>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965">
                          <a:moveTo>
                            <a:pt x="105" y="965"/>
                          </a:moveTo>
                          <a:lnTo>
                            <a:pt x="107" y="959"/>
                          </a:lnTo>
                          <a:lnTo>
                            <a:pt x="113" y="942"/>
                          </a:lnTo>
                          <a:lnTo>
                            <a:pt x="157" y="817"/>
                          </a:lnTo>
                          <a:lnTo>
                            <a:pt x="177" y="690"/>
                          </a:lnTo>
                          <a:lnTo>
                            <a:pt x="152" y="589"/>
                          </a:lnTo>
                          <a:lnTo>
                            <a:pt x="111" y="493"/>
                          </a:lnTo>
                          <a:lnTo>
                            <a:pt x="32" y="298"/>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09" name="Freeform 26">
                      <a:extLst>
                        <a:ext uri="{FF2B5EF4-FFF2-40B4-BE49-F238E27FC236}">
                          <a16:creationId xmlns:a16="http://schemas.microsoft.com/office/drawing/2014/main" id="{66C37D45-033A-CC8F-82C0-3E3E34ABC494}"/>
                        </a:ext>
                      </a:extLst>
                    </p:cNvPr>
                    <p:cNvSpPr>
                      <a:spLocks/>
                    </p:cNvSpPr>
                    <p:nvPr/>
                  </p:nvSpPr>
                  <p:spPr bwMode="auto">
                    <a:xfrm>
                      <a:off x="9121776" y="2570163"/>
                      <a:ext cx="123825" cy="582613"/>
                    </a:xfrm>
                    <a:custGeom>
                      <a:avLst/>
                      <a:gdLst>
                        <a:gd name="T0" fmla="*/ 233 w 233"/>
                        <a:gd name="T1" fmla="*/ 1096 h 1096"/>
                        <a:gd name="T2" fmla="*/ 153 w 233"/>
                        <a:gd name="T3" fmla="*/ 1041 h 1096"/>
                        <a:gd name="T4" fmla="*/ 82 w 233"/>
                        <a:gd name="T5" fmla="*/ 971 h 1096"/>
                        <a:gd name="T6" fmla="*/ 28 w 233"/>
                        <a:gd name="T7" fmla="*/ 889 h 1096"/>
                        <a:gd name="T8" fmla="*/ 0 w 233"/>
                        <a:gd name="T9" fmla="*/ 798 h 1096"/>
                        <a:gd name="T10" fmla="*/ 9 w 233"/>
                        <a:gd name="T11" fmla="*/ 689 h 1096"/>
                        <a:gd name="T12" fmla="*/ 51 w 233"/>
                        <a:gd name="T13" fmla="*/ 584 h 1096"/>
                        <a:gd name="T14" fmla="*/ 137 w 233"/>
                        <a:gd name="T15" fmla="*/ 370 h 1096"/>
                        <a:gd name="T16" fmla="*/ 160 w 233"/>
                        <a:gd name="T17" fmla="*/ 186 h 1096"/>
                        <a:gd name="T18" fmla="*/ 153 w 233"/>
                        <a:gd name="T19"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096">
                          <a:moveTo>
                            <a:pt x="233" y="1096"/>
                          </a:moveTo>
                          <a:lnTo>
                            <a:pt x="153" y="1041"/>
                          </a:lnTo>
                          <a:lnTo>
                            <a:pt x="82" y="971"/>
                          </a:lnTo>
                          <a:lnTo>
                            <a:pt x="28" y="889"/>
                          </a:lnTo>
                          <a:lnTo>
                            <a:pt x="0" y="798"/>
                          </a:lnTo>
                          <a:lnTo>
                            <a:pt x="9" y="689"/>
                          </a:lnTo>
                          <a:lnTo>
                            <a:pt x="51" y="584"/>
                          </a:lnTo>
                          <a:lnTo>
                            <a:pt x="137" y="370"/>
                          </a:lnTo>
                          <a:lnTo>
                            <a:pt x="160" y="186"/>
                          </a:lnTo>
                          <a:lnTo>
                            <a:pt x="15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10" name="Freeform 27">
                      <a:extLst>
                        <a:ext uri="{FF2B5EF4-FFF2-40B4-BE49-F238E27FC236}">
                          <a16:creationId xmlns:a16="http://schemas.microsoft.com/office/drawing/2014/main" id="{6BD62F43-2A8C-0F21-26B6-BC911E132AD9}"/>
                        </a:ext>
                      </a:extLst>
                    </p:cNvPr>
                    <p:cNvSpPr>
                      <a:spLocks/>
                    </p:cNvSpPr>
                    <p:nvPr/>
                  </p:nvSpPr>
                  <p:spPr bwMode="auto">
                    <a:xfrm>
                      <a:off x="9121776" y="2554288"/>
                      <a:ext cx="128588" cy="585788"/>
                    </a:xfrm>
                    <a:custGeom>
                      <a:avLst/>
                      <a:gdLst>
                        <a:gd name="T0" fmla="*/ 241 w 241"/>
                        <a:gd name="T1" fmla="*/ 1104 h 1104"/>
                        <a:gd name="T2" fmla="*/ 159 w 241"/>
                        <a:gd name="T3" fmla="*/ 965 h 1104"/>
                        <a:gd name="T4" fmla="*/ 97 w 241"/>
                        <a:gd name="T5" fmla="*/ 816 h 1104"/>
                        <a:gd name="T6" fmla="*/ 30 w 241"/>
                        <a:gd name="T7" fmla="*/ 622 h 1104"/>
                        <a:gd name="T8" fmla="*/ 0 w 241"/>
                        <a:gd name="T9" fmla="*/ 424 h 1104"/>
                        <a:gd name="T10" fmla="*/ 19 w 241"/>
                        <a:gd name="T11" fmla="*/ 362 h 1104"/>
                        <a:gd name="T12" fmla="*/ 59 w 241"/>
                        <a:gd name="T13" fmla="*/ 306 h 1104"/>
                        <a:gd name="T14" fmla="*/ 121 w 241"/>
                        <a:gd name="T15" fmla="*/ 189 h 1104"/>
                        <a:gd name="T16" fmla="*/ 102 w 241"/>
                        <a:gd name="T17" fmla="*/ 86 h 1104"/>
                        <a:gd name="T18" fmla="*/ 40 w 241"/>
                        <a:gd name="T19"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104">
                          <a:moveTo>
                            <a:pt x="241" y="1104"/>
                          </a:moveTo>
                          <a:lnTo>
                            <a:pt x="159" y="965"/>
                          </a:lnTo>
                          <a:lnTo>
                            <a:pt x="97" y="816"/>
                          </a:lnTo>
                          <a:lnTo>
                            <a:pt x="30" y="622"/>
                          </a:lnTo>
                          <a:lnTo>
                            <a:pt x="0" y="424"/>
                          </a:lnTo>
                          <a:lnTo>
                            <a:pt x="19" y="362"/>
                          </a:lnTo>
                          <a:lnTo>
                            <a:pt x="59" y="306"/>
                          </a:lnTo>
                          <a:lnTo>
                            <a:pt x="121" y="189"/>
                          </a:lnTo>
                          <a:lnTo>
                            <a:pt x="102" y="86"/>
                          </a:lnTo>
                          <a:lnTo>
                            <a:pt x="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11" name="Freeform 28">
                      <a:extLst>
                        <a:ext uri="{FF2B5EF4-FFF2-40B4-BE49-F238E27FC236}">
                          <a16:creationId xmlns:a16="http://schemas.microsoft.com/office/drawing/2014/main" id="{855440C3-ABB4-D2FB-206F-CE45F1AB3AE5}"/>
                        </a:ext>
                      </a:extLst>
                    </p:cNvPr>
                    <p:cNvSpPr>
                      <a:spLocks/>
                    </p:cNvSpPr>
                    <p:nvPr/>
                  </p:nvSpPr>
                  <p:spPr bwMode="auto">
                    <a:xfrm>
                      <a:off x="9237663" y="2657475"/>
                      <a:ext cx="30163" cy="485775"/>
                    </a:xfrm>
                    <a:custGeom>
                      <a:avLst/>
                      <a:gdLst>
                        <a:gd name="T0" fmla="*/ 16 w 57"/>
                        <a:gd name="T1" fmla="*/ 915 h 915"/>
                        <a:gd name="T2" fmla="*/ 24 w 57"/>
                        <a:gd name="T3" fmla="*/ 662 h 915"/>
                        <a:gd name="T4" fmla="*/ 9 w 57"/>
                        <a:gd name="T5" fmla="*/ 489 h 915"/>
                        <a:gd name="T6" fmla="*/ 0 w 57"/>
                        <a:gd name="T7" fmla="*/ 315 h 915"/>
                        <a:gd name="T8" fmla="*/ 18 w 57"/>
                        <a:gd name="T9" fmla="*/ 155 h 915"/>
                        <a:gd name="T10" fmla="*/ 57 w 57"/>
                        <a:gd name="T11" fmla="*/ 0 h 915"/>
                      </a:gdLst>
                      <a:ahLst/>
                      <a:cxnLst>
                        <a:cxn ang="0">
                          <a:pos x="T0" y="T1"/>
                        </a:cxn>
                        <a:cxn ang="0">
                          <a:pos x="T2" y="T3"/>
                        </a:cxn>
                        <a:cxn ang="0">
                          <a:pos x="T4" y="T5"/>
                        </a:cxn>
                        <a:cxn ang="0">
                          <a:pos x="T6" y="T7"/>
                        </a:cxn>
                        <a:cxn ang="0">
                          <a:pos x="T8" y="T9"/>
                        </a:cxn>
                        <a:cxn ang="0">
                          <a:pos x="T10" y="T11"/>
                        </a:cxn>
                      </a:cxnLst>
                      <a:rect l="0" t="0" r="r" b="b"/>
                      <a:pathLst>
                        <a:path w="57" h="915">
                          <a:moveTo>
                            <a:pt x="16" y="915"/>
                          </a:moveTo>
                          <a:lnTo>
                            <a:pt x="24" y="662"/>
                          </a:lnTo>
                          <a:lnTo>
                            <a:pt x="9" y="489"/>
                          </a:lnTo>
                          <a:lnTo>
                            <a:pt x="0" y="315"/>
                          </a:lnTo>
                          <a:lnTo>
                            <a:pt x="18" y="155"/>
                          </a:lnTo>
                          <a:lnTo>
                            <a:pt x="5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12" name="Freeform 29">
                      <a:extLst>
                        <a:ext uri="{FF2B5EF4-FFF2-40B4-BE49-F238E27FC236}">
                          <a16:creationId xmlns:a16="http://schemas.microsoft.com/office/drawing/2014/main" id="{7ADBA75B-286B-D4D9-8823-56114A20F9FB}"/>
                        </a:ext>
                      </a:extLst>
                    </p:cNvPr>
                    <p:cNvSpPr>
                      <a:spLocks/>
                    </p:cNvSpPr>
                    <p:nvPr/>
                  </p:nvSpPr>
                  <p:spPr bwMode="auto">
                    <a:xfrm>
                      <a:off x="9309101" y="2595563"/>
                      <a:ext cx="146050" cy="512763"/>
                    </a:xfrm>
                    <a:custGeom>
                      <a:avLst/>
                      <a:gdLst>
                        <a:gd name="T0" fmla="*/ 274 w 274"/>
                        <a:gd name="T1" fmla="*/ 965 h 965"/>
                        <a:gd name="T2" fmla="*/ 110 w 274"/>
                        <a:gd name="T3" fmla="*/ 863 h 965"/>
                        <a:gd name="T4" fmla="*/ 43 w 274"/>
                        <a:gd name="T5" fmla="*/ 797 h 965"/>
                        <a:gd name="T6" fmla="*/ 0 w 274"/>
                        <a:gd name="T7" fmla="*/ 717 h 965"/>
                        <a:gd name="T8" fmla="*/ 5 w 274"/>
                        <a:gd name="T9" fmla="*/ 658 h 965"/>
                        <a:gd name="T10" fmla="*/ 41 w 274"/>
                        <a:gd name="T11" fmla="*/ 603 h 965"/>
                        <a:gd name="T12" fmla="*/ 129 w 274"/>
                        <a:gd name="T13" fmla="*/ 492 h 965"/>
                        <a:gd name="T14" fmla="*/ 206 w 274"/>
                        <a:gd name="T15" fmla="*/ 347 h 965"/>
                        <a:gd name="T16" fmla="*/ 250 w 274"/>
                        <a:gd name="T17" fmla="*/ 194 h 965"/>
                        <a:gd name="T18" fmla="*/ 242 w 274"/>
                        <a:gd name="T19" fmla="*/ 138 h 965"/>
                        <a:gd name="T20" fmla="*/ 218 w 274"/>
                        <a:gd name="T21" fmla="*/ 84 h 965"/>
                        <a:gd name="T22" fmla="*/ 137 w 274"/>
                        <a:gd name="T23"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965">
                          <a:moveTo>
                            <a:pt x="274" y="965"/>
                          </a:moveTo>
                          <a:lnTo>
                            <a:pt x="110" y="863"/>
                          </a:lnTo>
                          <a:lnTo>
                            <a:pt x="43" y="797"/>
                          </a:lnTo>
                          <a:lnTo>
                            <a:pt x="0" y="717"/>
                          </a:lnTo>
                          <a:lnTo>
                            <a:pt x="5" y="658"/>
                          </a:lnTo>
                          <a:lnTo>
                            <a:pt x="41" y="603"/>
                          </a:lnTo>
                          <a:lnTo>
                            <a:pt x="129" y="492"/>
                          </a:lnTo>
                          <a:lnTo>
                            <a:pt x="206" y="347"/>
                          </a:lnTo>
                          <a:lnTo>
                            <a:pt x="250" y="194"/>
                          </a:lnTo>
                          <a:lnTo>
                            <a:pt x="242" y="138"/>
                          </a:lnTo>
                          <a:lnTo>
                            <a:pt x="218" y="84"/>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13" name="Freeform 30">
                      <a:extLst>
                        <a:ext uri="{FF2B5EF4-FFF2-40B4-BE49-F238E27FC236}">
                          <a16:creationId xmlns:a16="http://schemas.microsoft.com/office/drawing/2014/main" id="{691107A8-C887-92FB-8474-21184576B19F}"/>
                        </a:ext>
                      </a:extLst>
                    </p:cNvPr>
                    <p:cNvSpPr>
                      <a:spLocks/>
                    </p:cNvSpPr>
                    <p:nvPr/>
                  </p:nvSpPr>
                  <p:spPr bwMode="auto">
                    <a:xfrm>
                      <a:off x="9288463" y="2509838"/>
                      <a:ext cx="157163" cy="593725"/>
                    </a:xfrm>
                    <a:custGeom>
                      <a:avLst/>
                      <a:gdLst>
                        <a:gd name="T0" fmla="*/ 298 w 298"/>
                        <a:gd name="T1" fmla="*/ 1118 h 1118"/>
                        <a:gd name="T2" fmla="*/ 248 w 298"/>
                        <a:gd name="T3" fmla="*/ 989 h 1118"/>
                        <a:gd name="T4" fmla="*/ 185 w 298"/>
                        <a:gd name="T5" fmla="*/ 866 h 1118"/>
                        <a:gd name="T6" fmla="*/ 135 w 298"/>
                        <a:gd name="T7" fmla="*/ 796 h 1118"/>
                        <a:gd name="T8" fmla="*/ 77 w 298"/>
                        <a:gd name="T9" fmla="*/ 731 h 1118"/>
                        <a:gd name="T10" fmla="*/ 0 w 298"/>
                        <a:gd name="T11" fmla="*/ 586 h 1118"/>
                        <a:gd name="T12" fmla="*/ 10 w 298"/>
                        <a:gd name="T13" fmla="*/ 500 h 1118"/>
                        <a:gd name="T14" fmla="*/ 46 w 298"/>
                        <a:gd name="T15" fmla="*/ 418 h 1118"/>
                        <a:gd name="T16" fmla="*/ 121 w 298"/>
                        <a:gd name="T17" fmla="*/ 252 h 1118"/>
                        <a:gd name="T18" fmla="*/ 137 w 298"/>
                        <a:gd name="T19"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1118">
                          <a:moveTo>
                            <a:pt x="298" y="1118"/>
                          </a:moveTo>
                          <a:lnTo>
                            <a:pt x="248" y="989"/>
                          </a:lnTo>
                          <a:lnTo>
                            <a:pt x="185" y="866"/>
                          </a:lnTo>
                          <a:lnTo>
                            <a:pt x="135" y="796"/>
                          </a:lnTo>
                          <a:lnTo>
                            <a:pt x="77" y="731"/>
                          </a:lnTo>
                          <a:lnTo>
                            <a:pt x="0" y="586"/>
                          </a:lnTo>
                          <a:lnTo>
                            <a:pt x="10" y="500"/>
                          </a:lnTo>
                          <a:lnTo>
                            <a:pt x="46" y="418"/>
                          </a:lnTo>
                          <a:lnTo>
                            <a:pt x="121" y="252"/>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14" name="Freeform 31">
                      <a:extLst>
                        <a:ext uri="{FF2B5EF4-FFF2-40B4-BE49-F238E27FC236}">
                          <a16:creationId xmlns:a16="http://schemas.microsoft.com/office/drawing/2014/main" id="{67AC5353-4A73-2E3B-F218-45116B33C565}"/>
                        </a:ext>
                      </a:extLst>
                    </p:cNvPr>
                    <p:cNvSpPr>
                      <a:spLocks/>
                    </p:cNvSpPr>
                    <p:nvPr/>
                  </p:nvSpPr>
                  <p:spPr bwMode="auto">
                    <a:xfrm>
                      <a:off x="9339263" y="2573338"/>
                      <a:ext cx="115888" cy="522288"/>
                    </a:xfrm>
                    <a:custGeom>
                      <a:avLst/>
                      <a:gdLst>
                        <a:gd name="T0" fmla="*/ 217 w 217"/>
                        <a:gd name="T1" fmla="*/ 983 h 983"/>
                        <a:gd name="T2" fmla="*/ 213 w 217"/>
                        <a:gd name="T3" fmla="*/ 850 h 983"/>
                        <a:gd name="T4" fmla="*/ 177 w 217"/>
                        <a:gd name="T5" fmla="*/ 721 h 983"/>
                        <a:gd name="T6" fmla="*/ 131 w 217"/>
                        <a:gd name="T7" fmla="*/ 648 h 983"/>
                        <a:gd name="T8" fmla="*/ 72 w 217"/>
                        <a:gd name="T9" fmla="*/ 580 h 983"/>
                        <a:gd name="T10" fmla="*/ 0 w 217"/>
                        <a:gd name="T11" fmla="*/ 432 h 983"/>
                        <a:gd name="T12" fmla="*/ 16 w 217"/>
                        <a:gd name="T13" fmla="*/ 317 h 983"/>
                        <a:gd name="T14" fmla="*/ 58 w 217"/>
                        <a:gd name="T15" fmla="*/ 205 h 983"/>
                        <a:gd name="T16" fmla="*/ 185 w 217"/>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983">
                          <a:moveTo>
                            <a:pt x="217" y="983"/>
                          </a:moveTo>
                          <a:lnTo>
                            <a:pt x="213" y="850"/>
                          </a:lnTo>
                          <a:lnTo>
                            <a:pt x="177" y="721"/>
                          </a:lnTo>
                          <a:lnTo>
                            <a:pt x="131" y="648"/>
                          </a:lnTo>
                          <a:lnTo>
                            <a:pt x="72" y="580"/>
                          </a:lnTo>
                          <a:lnTo>
                            <a:pt x="0" y="432"/>
                          </a:lnTo>
                          <a:lnTo>
                            <a:pt x="16" y="317"/>
                          </a:lnTo>
                          <a:lnTo>
                            <a:pt x="58" y="205"/>
                          </a:lnTo>
                          <a:lnTo>
                            <a:pt x="18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15" name="Freeform 32">
                      <a:extLst>
                        <a:ext uri="{FF2B5EF4-FFF2-40B4-BE49-F238E27FC236}">
                          <a16:creationId xmlns:a16="http://schemas.microsoft.com/office/drawing/2014/main" id="{58F1380E-57FD-B6C5-8374-655339AAA949}"/>
                        </a:ext>
                      </a:extLst>
                    </p:cNvPr>
                    <p:cNvSpPr>
                      <a:spLocks/>
                    </p:cNvSpPr>
                    <p:nvPr/>
                  </p:nvSpPr>
                  <p:spPr bwMode="auto">
                    <a:xfrm>
                      <a:off x="9626601" y="2476500"/>
                      <a:ext cx="123825" cy="581025"/>
                    </a:xfrm>
                    <a:custGeom>
                      <a:avLst/>
                      <a:gdLst>
                        <a:gd name="T0" fmla="*/ 233 w 233"/>
                        <a:gd name="T1" fmla="*/ 1095 h 1095"/>
                        <a:gd name="T2" fmla="*/ 152 w 233"/>
                        <a:gd name="T3" fmla="*/ 1041 h 1095"/>
                        <a:gd name="T4" fmla="*/ 81 w 233"/>
                        <a:gd name="T5" fmla="*/ 971 h 1095"/>
                        <a:gd name="T6" fmla="*/ 28 w 233"/>
                        <a:gd name="T7" fmla="*/ 888 h 1095"/>
                        <a:gd name="T8" fmla="*/ 0 w 233"/>
                        <a:gd name="T9" fmla="*/ 798 h 1095"/>
                        <a:gd name="T10" fmla="*/ 9 w 233"/>
                        <a:gd name="T11" fmla="*/ 689 h 1095"/>
                        <a:gd name="T12" fmla="*/ 50 w 233"/>
                        <a:gd name="T13" fmla="*/ 583 h 1095"/>
                        <a:gd name="T14" fmla="*/ 137 w 233"/>
                        <a:gd name="T15" fmla="*/ 369 h 1095"/>
                        <a:gd name="T16" fmla="*/ 159 w 233"/>
                        <a:gd name="T17" fmla="*/ 185 h 1095"/>
                        <a:gd name="T18" fmla="*/ 153 w 233"/>
                        <a:gd name="T19" fmla="*/ 0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095">
                          <a:moveTo>
                            <a:pt x="233" y="1095"/>
                          </a:moveTo>
                          <a:lnTo>
                            <a:pt x="152" y="1041"/>
                          </a:lnTo>
                          <a:lnTo>
                            <a:pt x="81" y="971"/>
                          </a:lnTo>
                          <a:lnTo>
                            <a:pt x="28" y="888"/>
                          </a:lnTo>
                          <a:lnTo>
                            <a:pt x="0" y="798"/>
                          </a:lnTo>
                          <a:lnTo>
                            <a:pt x="9" y="689"/>
                          </a:lnTo>
                          <a:lnTo>
                            <a:pt x="50" y="583"/>
                          </a:lnTo>
                          <a:lnTo>
                            <a:pt x="137" y="369"/>
                          </a:lnTo>
                          <a:lnTo>
                            <a:pt x="159" y="185"/>
                          </a:lnTo>
                          <a:lnTo>
                            <a:pt x="15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16" name="Freeform 33">
                      <a:extLst>
                        <a:ext uri="{FF2B5EF4-FFF2-40B4-BE49-F238E27FC236}">
                          <a16:creationId xmlns:a16="http://schemas.microsoft.com/office/drawing/2014/main" id="{D493C20C-C287-7209-C51E-2567F76E3B9E}"/>
                        </a:ext>
                      </a:extLst>
                    </p:cNvPr>
                    <p:cNvSpPr>
                      <a:spLocks/>
                    </p:cNvSpPr>
                    <p:nvPr/>
                  </p:nvSpPr>
                  <p:spPr bwMode="auto">
                    <a:xfrm>
                      <a:off x="9626601" y="2459038"/>
                      <a:ext cx="127000" cy="587375"/>
                    </a:xfrm>
                    <a:custGeom>
                      <a:avLst/>
                      <a:gdLst>
                        <a:gd name="T0" fmla="*/ 241 w 241"/>
                        <a:gd name="T1" fmla="*/ 1105 h 1105"/>
                        <a:gd name="T2" fmla="*/ 159 w 241"/>
                        <a:gd name="T3" fmla="*/ 966 h 1105"/>
                        <a:gd name="T4" fmla="*/ 96 w 241"/>
                        <a:gd name="T5" fmla="*/ 816 h 1105"/>
                        <a:gd name="T6" fmla="*/ 29 w 241"/>
                        <a:gd name="T7" fmla="*/ 623 h 1105"/>
                        <a:gd name="T8" fmla="*/ 0 w 241"/>
                        <a:gd name="T9" fmla="*/ 424 h 1105"/>
                        <a:gd name="T10" fmla="*/ 19 w 241"/>
                        <a:gd name="T11" fmla="*/ 363 h 1105"/>
                        <a:gd name="T12" fmla="*/ 58 w 241"/>
                        <a:gd name="T13" fmla="*/ 307 h 1105"/>
                        <a:gd name="T14" fmla="*/ 120 w 241"/>
                        <a:gd name="T15" fmla="*/ 190 h 1105"/>
                        <a:gd name="T16" fmla="*/ 102 w 241"/>
                        <a:gd name="T17" fmla="*/ 87 h 1105"/>
                        <a:gd name="T18" fmla="*/ 40 w 241"/>
                        <a:gd name="T19"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105">
                          <a:moveTo>
                            <a:pt x="241" y="1105"/>
                          </a:moveTo>
                          <a:lnTo>
                            <a:pt x="159" y="966"/>
                          </a:lnTo>
                          <a:lnTo>
                            <a:pt x="96" y="816"/>
                          </a:lnTo>
                          <a:lnTo>
                            <a:pt x="29" y="623"/>
                          </a:lnTo>
                          <a:lnTo>
                            <a:pt x="0" y="424"/>
                          </a:lnTo>
                          <a:lnTo>
                            <a:pt x="19" y="363"/>
                          </a:lnTo>
                          <a:lnTo>
                            <a:pt x="58" y="307"/>
                          </a:lnTo>
                          <a:lnTo>
                            <a:pt x="120" y="190"/>
                          </a:lnTo>
                          <a:lnTo>
                            <a:pt x="102" y="87"/>
                          </a:lnTo>
                          <a:lnTo>
                            <a:pt x="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17" name="Freeform 34">
                      <a:extLst>
                        <a:ext uri="{FF2B5EF4-FFF2-40B4-BE49-F238E27FC236}">
                          <a16:creationId xmlns:a16="http://schemas.microsoft.com/office/drawing/2014/main" id="{AFA998F4-7261-BF1C-F7EB-1D9B98D97D28}"/>
                        </a:ext>
                      </a:extLst>
                    </p:cNvPr>
                    <p:cNvSpPr>
                      <a:spLocks/>
                    </p:cNvSpPr>
                    <p:nvPr/>
                  </p:nvSpPr>
                  <p:spPr bwMode="auto">
                    <a:xfrm>
                      <a:off x="9740901" y="2562225"/>
                      <a:ext cx="30163" cy="485775"/>
                    </a:xfrm>
                    <a:custGeom>
                      <a:avLst/>
                      <a:gdLst>
                        <a:gd name="T0" fmla="*/ 16 w 56"/>
                        <a:gd name="T1" fmla="*/ 915 h 915"/>
                        <a:gd name="T2" fmla="*/ 24 w 56"/>
                        <a:gd name="T3" fmla="*/ 663 h 915"/>
                        <a:gd name="T4" fmla="*/ 9 w 56"/>
                        <a:gd name="T5" fmla="*/ 489 h 915"/>
                        <a:gd name="T6" fmla="*/ 0 w 56"/>
                        <a:gd name="T7" fmla="*/ 316 h 915"/>
                        <a:gd name="T8" fmla="*/ 18 w 56"/>
                        <a:gd name="T9" fmla="*/ 156 h 915"/>
                        <a:gd name="T10" fmla="*/ 56 w 56"/>
                        <a:gd name="T11" fmla="*/ 0 h 915"/>
                      </a:gdLst>
                      <a:ahLst/>
                      <a:cxnLst>
                        <a:cxn ang="0">
                          <a:pos x="T0" y="T1"/>
                        </a:cxn>
                        <a:cxn ang="0">
                          <a:pos x="T2" y="T3"/>
                        </a:cxn>
                        <a:cxn ang="0">
                          <a:pos x="T4" y="T5"/>
                        </a:cxn>
                        <a:cxn ang="0">
                          <a:pos x="T6" y="T7"/>
                        </a:cxn>
                        <a:cxn ang="0">
                          <a:pos x="T8" y="T9"/>
                        </a:cxn>
                        <a:cxn ang="0">
                          <a:pos x="T10" y="T11"/>
                        </a:cxn>
                      </a:cxnLst>
                      <a:rect l="0" t="0" r="r" b="b"/>
                      <a:pathLst>
                        <a:path w="56" h="915">
                          <a:moveTo>
                            <a:pt x="16" y="915"/>
                          </a:moveTo>
                          <a:lnTo>
                            <a:pt x="24" y="663"/>
                          </a:lnTo>
                          <a:lnTo>
                            <a:pt x="9" y="489"/>
                          </a:lnTo>
                          <a:lnTo>
                            <a:pt x="0" y="316"/>
                          </a:lnTo>
                          <a:lnTo>
                            <a:pt x="18" y="156"/>
                          </a:lnTo>
                          <a:lnTo>
                            <a:pt x="56"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18" name="Freeform 35">
                      <a:extLst>
                        <a:ext uri="{FF2B5EF4-FFF2-40B4-BE49-F238E27FC236}">
                          <a16:creationId xmlns:a16="http://schemas.microsoft.com/office/drawing/2014/main" id="{565F4235-8D03-5C32-EA33-CA3748730534}"/>
                        </a:ext>
                      </a:extLst>
                    </p:cNvPr>
                    <p:cNvSpPr>
                      <a:spLocks/>
                    </p:cNvSpPr>
                    <p:nvPr/>
                  </p:nvSpPr>
                  <p:spPr bwMode="auto">
                    <a:xfrm>
                      <a:off x="8947151" y="2646363"/>
                      <a:ext cx="123825" cy="581025"/>
                    </a:xfrm>
                    <a:custGeom>
                      <a:avLst/>
                      <a:gdLst>
                        <a:gd name="T0" fmla="*/ 234 w 234"/>
                        <a:gd name="T1" fmla="*/ 1096 h 1096"/>
                        <a:gd name="T2" fmla="*/ 153 w 234"/>
                        <a:gd name="T3" fmla="*/ 1041 h 1096"/>
                        <a:gd name="T4" fmla="*/ 82 w 234"/>
                        <a:gd name="T5" fmla="*/ 971 h 1096"/>
                        <a:gd name="T6" fmla="*/ 28 w 234"/>
                        <a:gd name="T7" fmla="*/ 889 h 1096"/>
                        <a:gd name="T8" fmla="*/ 0 w 234"/>
                        <a:gd name="T9" fmla="*/ 798 h 1096"/>
                        <a:gd name="T10" fmla="*/ 9 w 234"/>
                        <a:gd name="T11" fmla="*/ 689 h 1096"/>
                        <a:gd name="T12" fmla="*/ 51 w 234"/>
                        <a:gd name="T13" fmla="*/ 583 h 1096"/>
                        <a:gd name="T14" fmla="*/ 137 w 234"/>
                        <a:gd name="T15" fmla="*/ 370 h 1096"/>
                        <a:gd name="T16" fmla="*/ 160 w 234"/>
                        <a:gd name="T17" fmla="*/ 185 h 1096"/>
                        <a:gd name="T18" fmla="*/ 153 w 234"/>
                        <a:gd name="T19"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1096">
                          <a:moveTo>
                            <a:pt x="234" y="1096"/>
                          </a:moveTo>
                          <a:lnTo>
                            <a:pt x="153" y="1041"/>
                          </a:lnTo>
                          <a:lnTo>
                            <a:pt x="82" y="971"/>
                          </a:lnTo>
                          <a:lnTo>
                            <a:pt x="28" y="889"/>
                          </a:lnTo>
                          <a:lnTo>
                            <a:pt x="0" y="798"/>
                          </a:lnTo>
                          <a:lnTo>
                            <a:pt x="9" y="689"/>
                          </a:lnTo>
                          <a:lnTo>
                            <a:pt x="51" y="583"/>
                          </a:lnTo>
                          <a:lnTo>
                            <a:pt x="137" y="370"/>
                          </a:lnTo>
                          <a:lnTo>
                            <a:pt x="160" y="185"/>
                          </a:lnTo>
                          <a:lnTo>
                            <a:pt x="15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19" name="Freeform 36">
                      <a:extLst>
                        <a:ext uri="{FF2B5EF4-FFF2-40B4-BE49-F238E27FC236}">
                          <a16:creationId xmlns:a16="http://schemas.microsoft.com/office/drawing/2014/main" id="{E2F9371C-3776-80E2-E1C1-18B98A4390E0}"/>
                        </a:ext>
                      </a:extLst>
                    </p:cNvPr>
                    <p:cNvSpPr>
                      <a:spLocks/>
                    </p:cNvSpPr>
                    <p:nvPr/>
                  </p:nvSpPr>
                  <p:spPr bwMode="auto">
                    <a:xfrm>
                      <a:off x="8947151" y="2628900"/>
                      <a:ext cx="128588" cy="587375"/>
                    </a:xfrm>
                    <a:custGeom>
                      <a:avLst/>
                      <a:gdLst>
                        <a:gd name="T0" fmla="*/ 242 w 242"/>
                        <a:gd name="T1" fmla="*/ 1105 h 1105"/>
                        <a:gd name="T2" fmla="*/ 159 w 242"/>
                        <a:gd name="T3" fmla="*/ 966 h 1105"/>
                        <a:gd name="T4" fmla="*/ 97 w 242"/>
                        <a:gd name="T5" fmla="*/ 816 h 1105"/>
                        <a:gd name="T6" fmla="*/ 30 w 242"/>
                        <a:gd name="T7" fmla="*/ 623 h 1105"/>
                        <a:gd name="T8" fmla="*/ 0 w 242"/>
                        <a:gd name="T9" fmla="*/ 424 h 1105"/>
                        <a:gd name="T10" fmla="*/ 19 w 242"/>
                        <a:gd name="T11" fmla="*/ 363 h 1105"/>
                        <a:gd name="T12" fmla="*/ 59 w 242"/>
                        <a:gd name="T13" fmla="*/ 307 h 1105"/>
                        <a:gd name="T14" fmla="*/ 121 w 242"/>
                        <a:gd name="T15" fmla="*/ 190 h 1105"/>
                        <a:gd name="T16" fmla="*/ 102 w 242"/>
                        <a:gd name="T17" fmla="*/ 87 h 1105"/>
                        <a:gd name="T18" fmla="*/ 41 w 242"/>
                        <a:gd name="T19"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105">
                          <a:moveTo>
                            <a:pt x="242" y="1105"/>
                          </a:moveTo>
                          <a:lnTo>
                            <a:pt x="159" y="966"/>
                          </a:lnTo>
                          <a:lnTo>
                            <a:pt x="97" y="816"/>
                          </a:lnTo>
                          <a:lnTo>
                            <a:pt x="30" y="623"/>
                          </a:lnTo>
                          <a:lnTo>
                            <a:pt x="0" y="424"/>
                          </a:lnTo>
                          <a:lnTo>
                            <a:pt x="19" y="363"/>
                          </a:lnTo>
                          <a:lnTo>
                            <a:pt x="59" y="307"/>
                          </a:lnTo>
                          <a:lnTo>
                            <a:pt x="121" y="190"/>
                          </a:lnTo>
                          <a:lnTo>
                            <a:pt x="102" y="87"/>
                          </a:lnTo>
                          <a:lnTo>
                            <a:pt x="4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20" name="Freeform 37">
                      <a:extLst>
                        <a:ext uri="{FF2B5EF4-FFF2-40B4-BE49-F238E27FC236}">
                          <a16:creationId xmlns:a16="http://schemas.microsoft.com/office/drawing/2014/main" id="{269A6E34-F5E0-124D-6689-97B2981FAE26}"/>
                        </a:ext>
                      </a:extLst>
                    </p:cNvPr>
                    <p:cNvSpPr>
                      <a:spLocks/>
                    </p:cNvSpPr>
                    <p:nvPr/>
                  </p:nvSpPr>
                  <p:spPr bwMode="auto">
                    <a:xfrm>
                      <a:off x="9061451" y="2732088"/>
                      <a:ext cx="30163" cy="485775"/>
                    </a:xfrm>
                    <a:custGeom>
                      <a:avLst/>
                      <a:gdLst>
                        <a:gd name="T0" fmla="*/ 17 w 57"/>
                        <a:gd name="T1" fmla="*/ 915 h 915"/>
                        <a:gd name="T2" fmla="*/ 25 w 57"/>
                        <a:gd name="T3" fmla="*/ 663 h 915"/>
                        <a:gd name="T4" fmla="*/ 9 w 57"/>
                        <a:gd name="T5" fmla="*/ 489 h 915"/>
                        <a:gd name="T6" fmla="*/ 0 w 57"/>
                        <a:gd name="T7" fmla="*/ 316 h 915"/>
                        <a:gd name="T8" fmla="*/ 18 w 57"/>
                        <a:gd name="T9" fmla="*/ 156 h 915"/>
                        <a:gd name="T10" fmla="*/ 57 w 57"/>
                        <a:gd name="T11" fmla="*/ 0 h 915"/>
                      </a:gdLst>
                      <a:ahLst/>
                      <a:cxnLst>
                        <a:cxn ang="0">
                          <a:pos x="T0" y="T1"/>
                        </a:cxn>
                        <a:cxn ang="0">
                          <a:pos x="T2" y="T3"/>
                        </a:cxn>
                        <a:cxn ang="0">
                          <a:pos x="T4" y="T5"/>
                        </a:cxn>
                        <a:cxn ang="0">
                          <a:pos x="T6" y="T7"/>
                        </a:cxn>
                        <a:cxn ang="0">
                          <a:pos x="T8" y="T9"/>
                        </a:cxn>
                        <a:cxn ang="0">
                          <a:pos x="T10" y="T11"/>
                        </a:cxn>
                      </a:cxnLst>
                      <a:rect l="0" t="0" r="r" b="b"/>
                      <a:pathLst>
                        <a:path w="57" h="915">
                          <a:moveTo>
                            <a:pt x="17" y="915"/>
                          </a:moveTo>
                          <a:lnTo>
                            <a:pt x="25" y="663"/>
                          </a:lnTo>
                          <a:lnTo>
                            <a:pt x="9" y="489"/>
                          </a:lnTo>
                          <a:lnTo>
                            <a:pt x="0" y="316"/>
                          </a:lnTo>
                          <a:lnTo>
                            <a:pt x="18" y="156"/>
                          </a:lnTo>
                          <a:lnTo>
                            <a:pt x="5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21" name="Freeform 38">
                      <a:extLst>
                        <a:ext uri="{FF2B5EF4-FFF2-40B4-BE49-F238E27FC236}">
                          <a16:creationId xmlns:a16="http://schemas.microsoft.com/office/drawing/2014/main" id="{CFE191B4-E162-E24D-071A-FFA40CFBCC53}"/>
                        </a:ext>
                      </a:extLst>
                    </p:cNvPr>
                    <p:cNvSpPr>
                      <a:spLocks/>
                    </p:cNvSpPr>
                    <p:nvPr/>
                  </p:nvSpPr>
                  <p:spPr bwMode="auto">
                    <a:xfrm>
                      <a:off x="8820151" y="2765425"/>
                      <a:ext cx="144463" cy="512763"/>
                    </a:xfrm>
                    <a:custGeom>
                      <a:avLst/>
                      <a:gdLst>
                        <a:gd name="T0" fmla="*/ 274 w 274"/>
                        <a:gd name="T1" fmla="*/ 965 h 965"/>
                        <a:gd name="T2" fmla="*/ 110 w 274"/>
                        <a:gd name="T3" fmla="*/ 863 h 965"/>
                        <a:gd name="T4" fmla="*/ 43 w 274"/>
                        <a:gd name="T5" fmla="*/ 797 h 965"/>
                        <a:gd name="T6" fmla="*/ 0 w 274"/>
                        <a:gd name="T7" fmla="*/ 717 h 965"/>
                        <a:gd name="T8" fmla="*/ 5 w 274"/>
                        <a:gd name="T9" fmla="*/ 658 h 965"/>
                        <a:gd name="T10" fmla="*/ 41 w 274"/>
                        <a:gd name="T11" fmla="*/ 603 h 965"/>
                        <a:gd name="T12" fmla="*/ 129 w 274"/>
                        <a:gd name="T13" fmla="*/ 492 h 965"/>
                        <a:gd name="T14" fmla="*/ 206 w 274"/>
                        <a:gd name="T15" fmla="*/ 347 h 965"/>
                        <a:gd name="T16" fmla="*/ 250 w 274"/>
                        <a:gd name="T17" fmla="*/ 194 h 965"/>
                        <a:gd name="T18" fmla="*/ 242 w 274"/>
                        <a:gd name="T19" fmla="*/ 138 h 965"/>
                        <a:gd name="T20" fmla="*/ 218 w 274"/>
                        <a:gd name="T21" fmla="*/ 84 h 965"/>
                        <a:gd name="T22" fmla="*/ 137 w 274"/>
                        <a:gd name="T23"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965">
                          <a:moveTo>
                            <a:pt x="274" y="965"/>
                          </a:moveTo>
                          <a:lnTo>
                            <a:pt x="110" y="863"/>
                          </a:lnTo>
                          <a:lnTo>
                            <a:pt x="43" y="797"/>
                          </a:lnTo>
                          <a:lnTo>
                            <a:pt x="0" y="717"/>
                          </a:lnTo>
                          <a:lnTo>
                            <a:pt x="5" y="658"/>
                          </a:lnTo>
                          <a:lnTo>
                            <a:pt x="41" y="603"/>
                          </a:lnTo>
                          <a:lnTo>
                            <a:pt x="129" y="492"/>
                          </a:lnTo>
                          <a:lnTo>
                            <a:pt x="206" y="347"/>
                          </a:lnTo>
                          <a:lnTo>
                            <a:pt x="250" y="194"/>
                          </a:lnTo>
                          <a:lnTo>
                            <a:pt x="242" y="138"/>
                          </a:lnTo>
                          <a:lnTo>
                            <a:pt x="218" y="84"/>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22" name="Freeform 39">
                      <a:extLst>
                        <a:ext uri="{FF2B5EF4-FFF2-40B4-BE49-F238E27FC236}">
                          <a16:creationId xmlns:a16="http://schemas.microsoft.com/office/drawing/2014/main" id="{27A1678A-D2AD-416E-4152-23E004801294}"/>
                        </a:ext>
                      </a:extLst>
                    </p:cNvPr>
                    <p:cNvSpPr>
                      <a:spLocks/>
                    </p:cNvSpPr>
                    <p:nvPr/>
                  </p:nvSpPr>
                  <p:spPr bwMode="auto">
                    <a:xfrm>
                      <a:off x="8797926" y="2679700"/>
                      <a:ext cx="158750" cy="593725"/>
                    </a:xfrm>
                    <a:custGeom>
                      <a:avLst/>
                      <a:gdLst>
                        <a:gd name="T0" fmla="*/ 298 w 298"/>
                        <a:gd name="T1" fmla="*/ 1118 h 1118"/>
                        <a:gd name="T2" fmla="*/ 248 w 298"/>
                        <a:gd name="T3" fmla="*/ 989 h 1118"/>
                        <a:gd name="T4" fmla="*/ 185 w 298"/>
                        <a:gd name="T5" fmla="*/ 866 h 1118"/>
                        <a:gd name="T6" fmla="*/ 135 w 298"/>
                        <a:gd name="T7" fmla="*/ 796 h 1118"/>
                        <a:gd name="T8" fmla="*/ 77 w 298"/>
                        <a:gd name="T9" fmla="*/ 731 h 1118"/>
                        <a:gd name="T10" fmla="*/ 0 w 298"/>
                        <a:gd name="T11" fmla="*/ 586 h 1118"/>
                        <a:gd name="T12" fmla="*/ 10 w 298"/>
                        <a:gd name="T13" fmla="*/ 501 h 1118"/>
                        <a:gd name="T14" fmla="*/ 46 w 298"/>
                        <a:gd name="T15" fmla="*/ 418 h 1118"/>
                        <a:gd name="T16" fmla="*/ 121 w 298"/>
                        <a:gd name="T17" fmla="*/ 253 h 1118"/>
                        <a:gd name="T18" fmla="*/ 137 w 298"/>
                        <a:gd name="T19"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1118">
                          <a:moveTo>
                            <a:pt x="298" y="1118"/>
                          </a:moveTo>
                          <a:lnTo>
                            <a:pt x="248" y="989"/>
                          </a:lnTo>
                          <a:lnTo>
                            <a:pt x="185" y="866"/>
                          </a:lnTo>
                          <a:lnTo>
                            <a:pt x="135" y="796"/>
                          </a:lnTo>
                          <a:lnTo>
                            <a:pt x="77" y="731"/>
                          </a:lnTo>
                          <a:lnTo>
                            <a:pt x="0" y="586"/>
                          </a:lnTo>
                          <a:lnTo>
                            <a:pt x="10" y="501"/>
                          </a:lnTo>
                          <a:lnTo>
                            <a:pt x="46" y="418"/>
                          </a:lnTo>
                          <a:lnTo>
                            <a:pt x="121" y="253"/>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23" name="Freeform 40">
                      <a:extLst>
                        <a:ext uri="{FF2B5EF4-FFF2-40B4-BE49-F238E27FC236}">
                          <a16:creationId xmlns:a16="http://schemas.microsoft.com/office/drawing/2014/main" id="{FE88604D-02DE-B697-DA0F-0308B7B09F6D}"/>
                        </a:ext>
                      </a:extLst>
                    </p:cNvPr>
                    <p:cNvSpPr>
                      <a:spLocks/>
                    </p:cNvSpPr>
                    <p:nvPr/>
                  </p:nvSpPr>
                  <p:spPr bwMode="auto">
                    <a:xfrm>
                      <a:off x="8850313" y="2744788"/>
                      <a:ext cx="114300" cy="522288"/>
                    </a:xfrm>
                    <a:custGeom>
                      <a:avLst/>
                      <a:gdLst>
                        <a:gd name="T0" fmla="*/ 217 w 217"/>
                        <a:gd name="T1" fmla="*/ 983 h 983"/>
                        <a:gd name="T2" fmla="*/ 213 w 217"/>
                        <a:gd name="T3" fmla="*/ 850 h 983"/>
                        <a:gd name="T4" fmla="*/ 177 w 217"/>
                        <a:gd name="T5" fmla="*/ 721 h 983"/>
                        <a:gd name="T6" fmla="*/ 131 w 217"/>
                        <a:gd name="T7" fmla="*/ 648 h 983"/>
                        <a:gd name="T8" fmla="*/ 72 w 217"/>
                        <a:gd name="T9" fmla="*/ 580 h 983"/>
                        <a:gd name="T10" fmla="*/ 0 w 217"/>
                        <a:gd name="T11" fmla="*/ 433 h 983"/>
                        <a:gd name="T12" fmla="*/ 16 w 217"/>
                        <a:gd name="T13" fmla="*/ 317 h 983"/>
                        <a:gd name="T14" fmla="*/ 58 w 217"/>
                        <a:gd name="T15" fmla="*/ 205 h 983"/>
                        <a:gd name="T16" fmla="*/ 185 w 217"/>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983">
                          <a:moveTo>
                            <a:pt x="217" y="983"/>
                          </a:moveTo>
                          <a:lnTo>
                            <a:pt x="213" y="850"/>
                          </a:lnTo>
                          <a:lnTo>
                            <a:pt x="177" y="721"/>
                          </a:lnTo>
                          <a:lnTo>
                            <a:pt x="131" y="648"/>
                          </a:lnTo>
                          <a:lnTo>
                            <a:pt x="72" y="580"/>
                          </a:lnTo>
                          <a:lnTo>
                            <a:pt x="0" y="433"/>
                          </a:lnTo>
                          <a:lnTo>
                            <a:pt x="16" y="317"/>
                          </a:lnTo>
                          <a:lnTo>
                            <a:pt x="58" y="205"/>
                          </a:lnTo>
                          <a:lnTo>
                            <a:pt x="18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24" name="Freeform 41">
                      <a:extLst>
                        <a:ext uri="{FF2B5EF4-FFF2-40B4-BE49-F238E27FC236}">
                          <a16:creationId xmlns:a16="http://schemas.microsoft.com/office/drawing/2014/main" id="{15DC552D-E89C-505F-9638-87E99D724603}"/>
                        </a:ext>
                      </a:extLst>
                    </p:cNvPr>
                    <p:cNvSpPr>
                      <a:spLocks/>
                    </p:cNvSpPr>
                    <p:nvPr/>
                  </p:nvSpPr>
                  <p:spPr bwMode="auto">
                    <a:xfrm>
                      <a:off x="9742488" y="2535238"/>
                      <a:ext cx="146050" cy="512763"/>
                    </a:xfrm>
                    <a:custGeom>
                      <a:avLst/>
                      <a:gdLst>
                        <a:gd name="T0" fmla="*/ 274 w 274"/>
                        <a:gd name="T1" fmla="*/ 965 h 965"/>
                        <a:gd name="T2" fmla="*/ 110 w 274"/>
                        <a:gd name="T3" fmla="*/ 863 h 965"/>
                        <a:gd name="T4" fmla="*/ 43 w 274"/>
                        <a:gd name="T5" fmla="*/ 797 h 965"/>
                        <a:gd name="T6" fmla="*/ 0 w 274"/>
                        <a:gd name="T7" fmla="*/ 717 h 965"/>
                        <a:gd name="T8" fmla="*/ 4 w 274"/>
                        <a:gd name="T9" fmla="*/ 658 h 965"/>
                        <a:gd name="T10" fmla="*/ 41 w 274"/>
                        <a:gd name="T11" fmla="*/ 603 h 965"/>
                        <a:gd name="T12" fmla="*/ 129 w 274"/>
                        <a:gd name="T13" fmla="*/ 492 h 965"/>
                        <a:gd name="T14" fmla="*/ 206 w 274"/>
                        <a:gd name="T15" fmla="*/ 347 h 965"/>
                        <a:gd name="T16" fmla="*/ 250 w 274"/>
                        <a:gd name="T17" fmla="*/ 194 h 965"/>
                        <a:gd name="T18" fmla="*/ 241 w 274"/>
                        <a:gd name="T19" fmla="*/ 138 h 965"/>
                        <a:gd name="T20" fmla="*/ 218 w 274"/>
                        <a:gd name="T21" fmla="*/ 84 h 965"/>
                        <a:gd name="T22" fmla="*/ 137 w 274"/>
                        <a:gd name="T23"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965">
                          <a:moveTo>
                            <a:pt x="274" y="965"/>
                          </a:moveTo>
                          <a:lnTo>
                            <a:pt x="110" y="863"/>
                          </a:lnTo>
                          <a:lnTo>
                            <a:pt x="43" y="797"/>
                          </a:lnTo>
                          <a:lnTo>
                            <a:pt x="0" y="717"/>
                          </a:lnTo>
                          <a:lnTo>
                            <a:pt x="4" y="658"/>
                          </a:lnTo>
                          <a:lnTo>
                            <a:pt x="41" y="603"/>
                          </a:lnTo>
                          <a:lnTo>
                            <a:pt x="129" y="492"/>
                          </a:lnTo>
                          <a:lnTo>
                            <a:pt x="206" y="347"/>
                          </a:lnTo>
                          <a:lnTo>
                            <a:pt x="250" y="194"/>
                          </a:lnTo>
                          <a:lnTo>
                            <a:pt x="241" y="138"/>
                          </a:lnTo>
                          <a:lnTo>
                            <a:pt x="218" y="84"/>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25" name="Freeform 42">
                      <a:extLst>
                        <a:ext uri="{FF2B5EF4-FFF2-40B4-BE49-F238E27FC236}">
                          <a16:creationId xmlns:a16="http://schemas.microsoft.com/office/drawing/2014/main" id="{B5E3DC67-88AE-EBAD-48BD-A51F9EFB2447}"/>
                        </a:ext>
                      </a:extLst>
                    </p:cNvPr>
                    <p:cNvSpPr>
                      <a:spLocks/>
                    </p:cNvSpPr>
                    <p:nvPr/>
                  </p:nvSpPr>
                  <p:spPr bwMode="auto">
                    <a:xfrm>
                      <a:off x="9720263" y="2449513"/>
                      <a:ext cx="158750" cy="593725"/>
                    </a:xfrm>
                    <a:custGeom>
                      <a:avLst/>
                      <a:gdLst>
                        <a:gd name="T0" fmla="*/ 298 w 298"/>
                        <a:gd name="T1" fmla="*/ 1118 h 1118"/>
                        <a:gd name="T2" fmla="*/ 248 w 298"/>
                        <a:gd name="T3" fmla="*/ 989 h 1118"/>
                        <a:gd name="T4" fmla="*/ 185 w 298"/>
                        <a:gd name="T5" fmla="*/ 866 h 1118"/>
                        <a:gd name="T6" fmla="*/ 135 w 298"/>
                        <a:gd name="T7" fmla="*/ 797 h 1118"/>
                        <a:gd name="T8" fmla="*/ 76 w 298"/>
                        <a:gd name="T9" fmla="*/ 731 h 1118"/>
                        <a:gd name="T10" fmla="*/ 0 w 298"/>
                        <a:gd name="T11" fmla="*/ 586 h 1118"/>
                        <a:gd name="T12" fmla="*/ 10 w 298"/>
                        <a:gd name="T13" fmla="*/ 501 h 1118"/>
                        <a:gd name="T14" fmla="*/ 46 w 298"/>
                        <a:gd name="T15" fmla="*/ 419 h 1118"/>
                        <a:gd name="T16" fmla="*/ 121 w 298"/>
                        <a:gd name="T17" fmla="*/ 253 h 1118"/>
                        <a:gd name="T18" fmla="*/ 137 w 298"/>
                        <a:gd name="T19"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1118">
                          <a:moveTo>
                            <a:pt x="298" y="1118"/>
                          </a:moveTo>
                          <a:lnTo>
                            <a:pt x="248" y="989"/>
                          </a:lnTo>
                          <a:lnTo>
                            <a:pt x="185" y="866"/>
                          </a:lnTo>
                          <a:lnTo>
                            <a:pt x="135" y="797"/>
                          </a:lnTo>
                          <a:lnTo>
                            <a:pt x="76" y="731"/>
                          </a:lnTo>
                          <a:lnTo>
                            <a:pt x="0" y="586"/>
                          </a:lnTo>
                          <a:lnTo>
                            <a:pt x="10" y="501"/>
                          </a:lnTo>
                          <a:lnTo>
                            <a:pt x="46" y="419"/>
                          </a:lnTo>
                          <a:lnTo>
                            <a:pt x="121" y="253"/>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26" name="Freeform 43">
                      <a:extLst>
                        <a:ext uri="{FF2B5EF4-FFF2-40B4-BE49-F238E27FC236}">
                          <a16:creationId xmlns:a16="http://schemas.microsoft.com/office/drawing/2014/main" id="{E88E9204-B9F5-2F46-FBA2-C81B92832432}"/>
                        </a:ext>
                      </a:extLst>
                    </p:cNvPr>
                    <p:cNvSpPr>
                      <a:spLocks/>
                    </p:cNvSpPr>
                    <p:nvPr/>
                  </p:nvSpPr>
                  <p:spPr bwMode="auto">
                    <a:xfrm>
                      <a:off x="9772651" y="2514600"/>
                      <a:ext cx="115888" cy="522288"/>
                    </a:xfrm>
                    <a:custGeom>
                      <a:avLst/>
                      <a:gdLst>
                        <a:gd name="T0" fmla="*/ 217 w 217"/>
                        <a:gd name="T1" fmla="*/ 983 h 983"/>
                        <a:gd name="T2" fmla="*/ 212 w 217"/>
                        <a:gd name="T3" fmla="*/ 850 h 983"/>
                        <a:gd name="T4" fmla="*/ 176 w 217"/>
                        <a:gd name="T5" fmla="*/ 721 h 983"/>
                        <a:gd name="T6" fmla="*/ 131 w 217"/>
                        <a:gd name="T7" fmla="*/ 648 h 983"/>
                        <a:gd name="T8" fmla="*/ 72 w 217"/>
                        <a:gd name="T9" fmla="*/ 580 h 983"/>
                        <a:gd name="T10" fmla="*/ 0 w 217"/>
                        <a:gd name="T11" fmla="*/ 433 h 983"/>
                        <a:gd name="T12" fmla="*/ 16 w 217"/>
                        <a:gd name="T13" fmla="*/ 317 h 983"/>
                        <a:gd name="T14" fmla="*/ 58 w 217"/>
                        <a:gd name="T15" fmla="*/ 205 h 983"/>
                        <a:gd name="T16" fmla="*/ 184 w 217"/>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983">
                          <a:moveTo>
                            <a:pt x="217" y="983"/>
                          </a:moveTo>
                          <a:lnTo>
                            <a:pt x="212" y="850"/>
                          </a:lnTo>
                          <a:lnTo>
                            <a:pt x="176" y="721"/>
                          </a:lnTo>
                          <a:lnTo>
                            <a:pt x="131" y="648"/>
                          </a:lnTo>
                          <a:lnTo>
                            <a:pt x="72" y="580"/>
                          </a:lnTo>
                          <a:lnTo>
                            <a:pt x="0" y="433"/>
                          </a:lnTo>
                          <a:lnTo>
                            <a:pt x="16" y="317"/>
                          </a:lnTo>
                          <a:lnTo>
                            <a:pt x="58" y="205"/>
                          </a:lnTo>
                          <a:lnTo>
                            <a:pt x="184"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27" name="Freeform 44">
                      <a:extLst>
                        <a:ext uri="{FF2B5EF4-FFF2-40B4-BE49-F238E27FC236}">
                          <a16:creationId xmlns:a16="http://schemas.microsoft.com/office/drawing/2014/main" id="{FD1AFA0B-9AAC-9216-2E31-96CDCDC30F6D}"/>
                        </a:ext>
                      </a:extLst>
                    </p:cNvPr>
                    <p:cNvSpPr>
                      <a:spLocks/>
                    </p:cNvSpPr>
                    <p:nvPr/>
                  </p:nvSpPr>
                  <p:spPr bwMode="auto">
                    <a:xfrm>
                      <a:off x="9417051" y="2590800"/>
                      <a:ext cx="146050" cy="512763"/>
                    </a:xfrm>
                    <a:custGeom>
                      <a:avLst/>
                      <a:gdLst>
                        <a:gd name="T0" fmla="*/ 274 w 274"/>
                        <a:gd name="T1" fmla="*/ 965 h 965"/>
                        <a:gd name="T2" fmla="*/ 110 w 274"/>
                        <a:gd name="T3" fmla="*/ 863 h 965"/>
                        <a:gd name="T4" fmla="*/ 43 w 274"/>
                        <a:gd name="T5" fmla="*/ 797 h 965"/>
                        <a:gd name="T6" fmla="*/ 0 w 274"/>
                        <a:gd name="T7" fmla="*/ 717 h 965"/>
                        <a:gd name="T8" fmla="*/ 4 w 274"/>
                        <a:gd name="T9" fmla="*/ 658 h 965"/>
                        <a:gd name="T10" fmla="*/ 41 w 274"/>
                        <a:gd name="T11" fmla="*/ 603 h 965"/>
                        <a:gd name="T12" fmla="*/ 129 w 274"/>
                        <a:gd name="T13" fmla="*/ 492 h 965"/>
                        <a:gd name="T14" fmla="*/ 206 w 274"/>
                        <a:gd name="T15" fmla="*/ 347 h 965"/>
                        <a:gd name="T16" fmla="*/ 249 w 274"/>
                        <a:gd name="T17" fmla="*/ 194 h 965"/>
                        <a:gd name="T18" fmla="*/ 241 w 274"/>
                        <a:gd name="T19" fmla="*/ 138 h 965"/>
                        <a:gd name="T20" fmla="*/ 217 w 274"/>
                        <a:gd name="T21" fmla="*/ 84 h 965"/>
                        <a:gd name="T22" fmla="*/ 137 w 274"/>
                        <a:gd name="T23"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965">
                          <a:moveTo>
                            <a:pt x="274" y="965"/>
                          </a:moveTo>
                          <a:lnTo>
                            <a:pt x="110" y="863"/>
                          </a:lnTo>
                          <a:lnTo>
                            <a:pt x="43" y="797"/>
                          </a:lnTo>
                          <a:lnTo>
                            <a:pt x="0" y="717"/>
                          </a:lnTo>
                          <a:lnTo>
                            <a:pt x="4" y="658"/>
                          </a:lnTo>
                          <a:lnTo>
                            <a:pt x="41" y="603"/>
                          </a:lnTo>
                          <a:lnTo>
                            <a:pt x="129" y="492"/>
                          </a:lnTo>
                          <a:lnTo>
                            <a:pt x="206" y="347"/>
                          </a:lnTo>
                          <a:lnTo>
                            <a:pt x="249" y="194"/>
                          </a:lnTo>
                          <a:lnTo>
                            <a:pt x="241" y="138"/>
                          </a:lnTo>
                          <a:lnTo>
                            <a:pt x="217" y="84"/>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28" name="Freeform 45">
                      <a:extLst>
                        <a:ext uri="{FF2B5EF4-FFF2-40B4-BE49-F238E27FC236}">
                          <a16:creationId xmlns:a16="http://schemas.microsoft.com/office/drawing/2014/main" id="{B3B8C3DA-4354-E776-9817-DE8E490FF49B}"/>
                        </a:ext>
                      </a:extLst>
                    </p:cNvPr>
                    <p:cNvSpPr>
                      <a:spLocks/>
                    </p:cNvSpPr>
                    <p:nvPr/>
                  </p:nvSpPr>
                  <p:spPr bwMode="auto">
                    <a:xfrm>
                      <a:off x="9396413" y="2505075"/>
                      <a:ext cx="157163" cy="593725"/>
                    </a:xfrm>
                    <a:custGeom>
                      <a:avLst/>
                      <a:gdLst>
                        <a:gd name="T0" fmla="*/ 297 w 297"/>
                        <a:gd name="T1" fmla="*/ 1118 h 1118"/>
                        <a:gd name="T2" fmla="*/ 248 w 297"/>
                        <a:gd name="T3" fmla="*/ 989 h 1118"/>
                        <a:gd name="T4" fmla="*/ 185 w 297"/>
                        <a:gd name="T5" fmla="*/ 866 h 1118"/>
                        <a:gd name="T6" fmla="*/ 135 w 297"/>
                        <a:gd name="T7" fmla="*/ 796 h 1118"/>
                        <a:gd name="T8" fmla="*/ 76 w 297"/>
                        <a:gd name="T9" fmla="*/ 731 h 1118"/>
                        <a:gd name="T10" fmla="*/ 0 w 297"/>
                        <a:gd name="T11" fmla="*/ 586 h 1118"/>
                        <a:gd name="T12" fmla="*/ 10 w 297"/>
                        <a:gd name="T13" fmla="*/ 500 h 1118"/>
                        <a:gd name="T14" fmla="*/ 46 w 297"/>
                        <a:gd name="T15" fmla="*/ 418 h 1118"/>
                        <a:gd name="T16" fmla="*/ 121 w 297"/>
                        <a:gd name="T17" fmla="*/ 252 h 1118"/>
                        <a:gd name="T18" fmla="*/ 137 w 297"/>
                        <a:gd name="T19"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1118">
                          <a:moveTo>
                            <a:pt x="297" y="1118"/>
                          </a:moveTo>
                          <a:lnTo>
                            <a:pt x="248" y="989"/>
                          </a:lnTo>
                          <a:lnTo>
                            <a:pt x="185" y="866"/>
                          </a:lnTo>
                          <a:lnTo>
                            <a:pt x="135" y="796"/>
                          </a:lnTo>
                          <a:lnTo>
                            <a:pt x="76" y="731"/>
                          </a:lnTo>
                          <a:lnTo>
                            <a:pt x="0" y="586"/>
                          </a:lnTo>
                          <a:lnTo>
                            <a:pt x="10" y="500"/>
                          </a:lnTo>
                          <a:lnTo>
                            <a:pt x="46" y="418"/>
                          </a:lnTo>
                          <a:lnTo>
                            <a:pt x="121" y="252"/>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29" name="Freeform 46">
                      <a:extLst>
                        <a:ext uri="{FF2B5EF4-FFF2-40B4-BE49-F238E27FC236}">
                          <a16:creationId xmlns:a16="http://schemas.microsoft.com/office/drawing/2014/main" id="{CC313873-4711-E751-279B-DB8A3DD1BD3C}"/>
                        </a:ext>
                      </a:extLst>
                    </p:cNvPr>
                    <p:cNvSpPr>
                      <a:spLocks/>
                    </p:cNvSpPr>
                    <p:nvPr/>
                  </p:nvSpPr>
                  <p:spPr bwMode="auto">
                    <a:xfrm>
                      <a:off x="9447213" y="2568575"/>
                      <a:ext cx="115888" cy="522288"/>
                    </a:xfrm>
                    <a:custGeom>
                      <a:avLst/>
                      <a:gdLst>
                        <a:gd name="T0" fmla="*/ 218 w 218"/>
                        <a:gd name="T1" fmla="*/ 983 h 983"/>
                        <a:gd name="T2" fmla="*/ 213 w 218"/>
                        <a:gd name="T3" fmla="*/ 850 h 983"/>
                        <a:gd name="T4" fmla="*/ 177 w 218"/>
                        <a:gd name="T5" fmla="*/ 721 h 983"/>
                        <a:gd name="T6" fmla="*/ 132 w 218"/>
                        <a:gd name="T7" fmla="*/ 648 h 983"/>
                        <a:gd name="T8" fmla="*/ 73 w 218"/>
                        <a:gd name="T9" fmla="*/ 580 h 983"/>
                        <a:gd name="T10" fmla="*/ 0 w 218"/>
                        <a:gd name="T11" fmla="*/ 432 h 983"/>
                        <a:gd name="T12" fmla="*/ 17 w 218"/>
                        <a:gd name="T13" fmla="*/ 317 h 983"/>
                        <a:gd name="T14" fmla="*/ 59 w 218"/>
                        <a:gd name="T15" fmla="*/ 205 h 983"/>
                        <a:gd name="T16" fmla="*/ 185 w 218"/>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983">
                          <a:moveTo>
                            <a:pt x="218" y="983"/>
                          </a:moveTo>
                          <a:lnTo>
                            <a:pt x="213" y="850"/>
                          </a:lnTo>
                          <a:lnTo>
                            <a:pt x="177" y="721"/>
                          </a:lnTo>
                          <a:lnTo>
                            <a:pt x="132" y="648"/>
                          </a:lnTo>
                          <a:lnTo>
                            <a:pt x="73" y="580"/>
                          </a:lnTo>
                          <a:lnTo>
                            <a:pt x="0" y="432"/>
                          </a:lnTo>
                          <a:lnTo>
                            <a:pt x="17" y="317"/>
                          </a:lnTo>
                          <a:lnTo>
                            <a:pt x="59" y="205"/>
                          </a:lnTo>
                          <a:lnTo>
                            <a:pt x="18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30" name="Freeform 47">
                      <a:extLst>
                        <a:ext uri="{FF2B5EF4-FFF2-40B4-BE49-F238E27FC236}">
                          <a16:creationId xmlns:a16="http://schemas.microsoft.com/office/drawing/2014/main" id="{61E10A09-8012-12EB-9459-AED1DF630A59}"/>
                        </a:ext>
                      </a:extLst>
                    </p:cNvPr>
                    <p:cNvSpPr>
                      <a:spLocks/>
                    </p:cNvSpPr>
                    <p:nvPr/>
                  </p:nvSpPr>
                  <p:spPr bwMode="auto">
                    <a:xfrm>
                      <a:off x="9232901" y="2608263"/>
                      <a:ext cx="85725" cy="515938"/>
                    </a:xfrm>
                    <a:custGeom>
                      <a:avLst/>
                      <a:gdLst>
                        <a:gd name="T0" fmla="*/ 120 w 161"/>
                        <a:gd name="T1" fmla="*/ 969 h 969"/>
                        <a:gd name="T2" fmla="*/ 136 w 161"/>
                        <a:gd name="T3" fmla="*/ 699 h 969"/>
                        <a:gd name="T4" fmla="*/ 159 w 161"/>
                        <a:gd name="T5" fmla="*/ 607 h 969"/>
                        <a:gd name="T6" fmla="*/ 161 w 161"/>
                        <a:gd name="T7" fmla="*/ 518 h 969"/>
                        <a:gd name="T8" fmla="*/ 125 w 161"/>
                        <a:gd name="T9" fmla="*/ 477 h 969"/>
                        <a:gd name="T10" fmla="*/ 74 w 161"/>
                        <a:gd name="T11" fmla="*/ 446 h 969"/>
                        <a:gd name="T12" fmla="*/ 25 w 161"/>
                        <a:gd name="T13" fmla="*/ 414 h 969"/>
                        <a:gd name="T14" fmla="*/ 0 w 161"/>
                        <a:gd name="T15" fmla="*/ 370 h 969"/>
                        <a:gd name="T16" fmla="*/ 2 w 161"/>
                        <a:gd name="T17" fmla="*/ 282 h 969"/>
                        <a:gd name="T18" fmla="*/ 27 w 161"/>
                        <a:gd name="T19" fmla="*/ 195 h 969"/>
                        <a:gd name="T20" fmla="*/ 88 w 161"/>
                        <a:gd name="T21" fmla="*/ 23 h 969"/>
                        <a:gd name="T22" fmla="*/ 90 w 161"/>
                        <a:gd name="T23" fmla="*/ 6 h 969"/>
                        <a:gd name="T24" fmla="*/ 88 w 161"/>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969">
                          <a:moveTo>
                            <a:pt x="120" y="969"/>
                          </a:moveTo>
                          <a:lnTo>
                            <a:pt x="136" y="699"/>
                          </a:lnTo>
                          <a:lnTo>
                            <a:pt x="159" y="607"/>
                          </a:lnTo>
                          <a:lnTo>
                            <a:pt x="161" y="518"/>
                          </a:lnTo>
                          <a:lnTo>
                            <a:pt x="125" y="477"/>
                          </a:lnTo>
                          <a:lnTo>
                            <a:pt x="74" y="446"/>
                          </a:lnTo>
                          <a:lnTo>
                            <a:pt x="25" y="414"/>
                          </a:lnTo>
                          <a:lnTo>
                            <a:pt x="0" y="370"/>
                          </a:lnTo>
                          <a:lnTo>
                            <a:pt x="2" y="282"/>
                          </a:lnTo>
                          <a:lnTo>
                            <a:pt x="27" y="195"/>
                          </a:lnTo>
                          <a:lnTo>
                            <a:pt x="88" y="23"/>
                          </a:lnTo>
                          <a:lnTo>
                            <a:pt x="90" y="6"/>
                          </a:lnTo>
                          <a:lnTo>
                            <a:pt x="88"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31" name="Freeform 48">
                      <a:extLst>
                        <a:ext uri="{FF2B5EF4-FFF2-40B4-BE49-F238E27FC236}">
                          <a16:creationId xmlns:a16="http://schemas.microsoft.com/office/drawing/2014/main" id="{63540E72-A0B2-A9B6-AFF3-FD2B0F65BB9C}"/>
                        </a:ext>
                      </a:extLst>
                    </p:cNvPr>
                    <p:cNvSpPr>
                      <a:spLocks/>
                    </p:cNvSpPr>
                    <p:nvPr/>
                  </p:nvSpPr>
                  <p:spPr bwMode="auto">
                    <a:xfrm>
                      <a:off x="9167813" y="2611438"/>
                      <a:ext cx="188913" cy="519113"/>
                    </a:xfrm>
                    <a:custGeom>
                      <a:avLst/>
                      <a:gdLst>
                        <a:gd name="T0" fmla="*/ 249 w 354"/>
                        <a:gd name="T1" fmla="*/ 979 h 979"/>
                        <a:gd name="T2" fmla="*/ 203 w 354"/>
                        <a:gd name="T3" fmla="*/ 928 h 979"/>
                        <a:gd name="T4" fmla="*/ 170 w 354"/>
                        <a:gd name="T5" fmla="*/ 866 h 979"/>
                        <a:gd name="T6" fmla="*/ 153 w 354"/>
                        <a:gd name="T7" fmla="*/ 731 h 979"/>
                        <a:gd name="T8" fmla="*/ 198 w 354"/>
                        <a:gd name="T9" fmla="*/ 643 h 979"/>
                        <a:gd name="T10" fmla="*/ 272 w 354"/>
                        <a:gd name="T11" fmla="*/ 564 h 979"/>
                        <a:gd name="T12" fmla="*/ 337 w 354"/>
                        <a:gd name="T13" fmla="*/ 485 h 979"/>
                        <a:gd name="T14" fmla="*/ 354 w 354"/>
                        <a:gd name="T15" fmla="*/ 397 h 979"/>
                        <a:gd name="T16" fmla="*/ 304 w 354"/>
                        <a:gd name="T17" fmla="*/ 276 h 979"/>
                        <a:gd name="T18" fmla="*/ 218 w 354"/>
                        <a:gd name="T19" fmla="*/ 171 h 979"/>
                        <a:gd name="T20" fmla="*/ 112 w 354"/>
                        <a:gd name="T21" fmla="*/ 80 h 979"/>
                        <a:gd name="T22" fmla="*/ 0 w 354"/>
                        <a:gd name="T23" fmla="*/ 0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4" h="979">
                          <a:moveTo>
                            <a:pt x="249" y="979"/>
                          </a:moveTo>
                          <a:lnTo>
                            <a:pt x="203" y="928"/>
                          </a:lnTo>
                          <a:lnTo>
                            <a:pt x="170" y="866"/>
                          </a:lnTo>
                          <a:lnTo>
                            <a:pt x="153" y="731"/>
                          </a:lnTo>
                          <a:lnTo>
                            <a:pt x="198" y="643"/>
                          </a:lnTo>
                          <a:lnTo>
                            <a:pt x="272" y="564"/>
                          </a:lnTo>
                          <a:lnTo>
                            <a:pt x="337" y="485"/>
                          </a:lnTo>
                          <a:lnTo>
                            <a:pt x="354" y="397"/>
                          </a:lnTo>
                          <a:lnTo>
                            <a:pt x="304" y="276"/>
                          </a:lnTo>
                          <a:lnTo>
                            <a:pt x="218" y="171"/>
                          </a:lnTo>
                          <a:lnTo>
                            <a:pt x="112" y="80"/>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32" name="Freeform 49">
                      <a:extLst>
                        <a:ext uri="{FF2B5EF4-FFF2-40B4-BE49-F238E27FC236}">
                          <a16:creationId xmlns:a16="http://schemas.microsoft.com/office/drawing/2014/main" id="{82592C48-A0F2-6C49-F316-86C7BCFF65FE}"/>
                        </a:ext>
                      </a:extLst>
                    </p:cNvPr>
                    <p:cNvSpPr>
                      <a:spLocks/>
                    </p:cNvSpPr>
                    <p:nvPr/>
                  </p:nvSpPr>
                  <p:spPr bwMode="auto">
                    <a:xfrm>
                      <a:off x="9258301" y="2620963"/>
                      <a:ext cx="93663" cy="512763"/>
                    </a:xfrm>
                    <a:custGeom>
                      <a:avLst/>
                      <a:gdLst>
                        <a:gd name="T0" fmla="*/ 104 w 177"/>
                        <a:gd name="T1" fmla="*/ 964 h 964"/>
                        <a:gd name="T2" fmla="*/ 107 w 177"/>
                        <a:gd name="T3" fmla="*/ 959 h 964"/>
                        <a:gd name="T4" fmla="*/ 113 w 177"/>
                        <a:gd name="T5" fmla="*/ 942 h 964"/>
                        <a:gd name="T6" fmla="*/ 157 w 177"/>
                        <a:gd name="T7" fmla="*/ 816 h 964"/>
                        <a:gd name="T8" fmla="*/ 177 w 177"/>
                        <a:gd name="T9" fmla="*/ 689 h 964"/>
                        <a:gd name="T10" fmla="*/ 152 w 177"/>
                        <a:gd name="T11" fmla="*/ 589 h 964"/>
                        <a:gd name="T12" fmla="*/ 111 w 177"/>
                        <a:gd name="T13" fmla="*/ 492 h 964"/>
                        <a:gd name="T14" fmla="*/ 32 w 177"/>
                        <a:gd name="T15" fmla="*/ 297 h 964"/>
                        <a:gd name="T16" fmla="*/ 0 w 177"/>
                        <a:gd name="T17"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964">
                          <a:moveTo>
                            <a:pt x="104" y="964"/>
                          </a:moveTo>
                          <a:lnTo>
                            <a:pt x="107" y="959"/>
                          </a:lnTo>
                          <a:lnTo>
                            <a:pt x="113" y="942"/>
                          </a:lnTo>
                          <a:lnTo>
                            <a:pt x="157" y="816"/>
                          </a:lnTo>
                          <a:lnTo>
                            <a:pt x="177" y="689"/>
                          </a:lnTo>
                          <a:lnTo>
                            <a:pt x="152" y="589"/>
                          </a:lnTo>
                          <a:lnTo>
                            <a:pt x="111" y="492"/>
                          </a:lnTo>
                          <a:lnTo>
                            <a:pt x="32" y="297"/>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33" name="Freeform 50">
                      <a:extLst>
                        <a:ext uri="{FF2B5EF4-FFF2-40B4-BE49-F238E27FC236}">
                          <a16:creationId xmlns:a16="http://schemas.microsoft.com/office/drawing/2014/main" id="{F3F8A21B-091A-F6BE-D40F-D9FDCA0F592E}"/>
                        </a:ext>
                      </a:extLst>
                    </p:cNvPr>
                    <p:cNvSpPr>
                      <a:spLocks/>
                    </p:cNvSpPr>
                    <p:nvPr/>
                  </p:nvSpPr>
                  <p:spPr bwMode="auto">
                    <a:xfrm>
                      <a:off x="9086851" y="2655888"/>
                      <a:ext cx="85725" cy="515938"/>
                    </a:xfrm>
                    <a:custGeom>
                      <a:avLst/>
                      <a:gdLst>
                        <a:gd name="T0" fmla="*/ 121 w 161"/>
                        <a:gd name="T1" fmla="*/ 969 h 969"/>
                        <a:gd name="T2" fmla="*/ 137 w 161"/>
                        <a:gd name="T3" fmla="*/ 699 h 969"/>
                        <a:gd name="T4" fmla="*/ 160 w 161"/>
                        <a:gd name="T5" fmla="*/ 607 h 969"/>
                        <a:gd name="T6" fmla="*/ 161 w 161"/>
                        <a:gd name="T7" fmla="*/ 519 h 969"/>
                        <a:gd name="T8" fmla="*/ 126 w 161"/>
                        <a:gd name="T9" fmla="*/ 477 h 969"/>
                        <a:gd name="T10" fmla="*/ 74 w 161"/>
                        <a:gd name="T11" fmla="*/ 446 h 969"/>
                        <a:gd name="T12" fmla="*/ 26 w 161"/>
                        <a:gd name="T13" fmla="*/ 414 h 969"/>
                        <a:gd name="T14" fmla="*/ 0 w 161"/>
                        <a:gd name="T15" fmla="*/ 370 h 969"/>
                        <a:gd name="T16" fmla="*/ 3 w 161"/>
                        <a:gd name="T17" fmla="*/ 282 h 969"/>
                        <a:gd name="T18" fmla="*/ 28 w 161"/>
                        <a:gd name="T19" fmla="*/ 195 h 969"/>
                        <a:gd name="T20" fmla="*/ 89 w 161"/>
                        <a:gd name="T21" fmla="*/ 23 h 969"/>
                        <a:gd name="T22" fmla="*/ 90 w 161"/>
                        <a:gd name="T23" fmla="*/ 6 h 969"/>
                        <a:gd name="T24" fmla="*/ 89 w 161"/>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969">
                          <a:moveTo>
                            <a:pt x="121" y="969"/>
                          </a:moveTo>
                          <a:lnTo>
                            <a:pt x="137" y="699"/>
                          </a:lnTo>
                          <a:lnTo>
                            <a:pt x="160" y="607"/>
                          </a:lnTo>
                          <a:lnTo>
                            <a:pt x="161" y="519"/>
                          </a:lnTo>
                          <a:lnTo>
                            <a:pt x="126" y="477"/>
                          </a:lnTo>
                          <a:lnTo>
                            <a:pt x="74" y="446"/>
                          </a:lnTo>
                          <a:lnTo>
                            <a:pt x="26" y="414"/>
                          </a:lnTo>
                          <a:lnTo>
                            <a:pt x="0" y="370"/>
                          </a:lnTo>
                          <a:lnTo>
                            <a:pt x="3" y="282"/>
                          </a:lnTo>
                          <a:lnTo>
                            <a:pt x="28" y="195"/>
                          </a:lnTo>
                          <a:lnTo>
                            <a:pt x="89" y="23"/>
                          </a:lnTo>
                          <a:lnTo>
                            <a:pt x="90" y="6"/>
                          </a:lnTo>
                          <a:lnTo>
                            <a:pt x="8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34" name="Freeform 51">
                      <a:extLst>
                        <a:ext uri="{FF2B5EF4-FFF2-40B4-BE49-F238E27FC236}">
                          <a16:creationId xmlns:a16="http://schemas.microsoft.com/office/drawing/2014/main" id="{410B5990-ADC5-EC54-8D13-BD31BD8410CE}"/>
                        </a:ext>
                      </a:extLst>
                    </p:cNvPr>
                    <p:cNvSpPr>
                      <a:spLocks/>
                    </p:cNvSpPr>
                    <p:nvPr/>
                  </p:nvSpPr>
                  <p:spPr bwMode="auto">
                    <a:xfrm>
                      <a:off x="9023351" y="2659063"/>
                      <a:ext cx="188913" cy="519113"/>
                    </a:xfrm>
                    <a:custGeom>
                      <a:avLst/>
                      <a:gdLst>
                        <a:gd name="T0" fmla="*/ 249 w 354"/>
                        <a:gd name="T1" fmla="*/ 978 h 978"/>
                        <a:gd name="T2" fmla="*/ 203 w 354"/>
                        <a:gd name="T3" fmla="*/ 928 h 978"/>
                        <a:gd name="T4" fmla="*/ 169 w 354"/>
                        <a:gd name="T5" fmla="*/ 865 h 978"/>
                        <a:gd name="T6" fmla="*/ 152 w 354"/>
                        <a:gd name="T7" fmla="*/ 730 h 978"/>
                        <a:gd name="T8" fmla="*/ 197 w 354"/>
                        <a:gd name="T9" fmla="*/ 642 h 978"/>
                        <a:gd name="T10" fmla="*/ 272 w 354"/>
                        <a:gd name="T11" fmla="*/ 563 h 978"/>
                        <a:gd name="T12" fmla="*/ 337 w 354"/>
                        <a:gd name="T13" fmla="*/ 484 h 978"/>
                        <a:gd name="T14" fmla="*/ 354 w 354"/>
                        <a:gd name="T15" fmla="*/ 396 h 978"/>
                        <a:gd name="T16" fmla="*/ 304 w 354"/>
                        <a:gd name="T17" fmla="*/ 275 h 978"/>
                        <a:gd name="T18" fmla="*/ 218 w 354"/>
                        <a:gd name="T19" fmla="*/ 170 h 978"/>
                        <a:gd name="T20" fmla="*/ 112 w 354"/>
                        <a:gd name="T21" fmla="*/ 79 h 978"/>
                        <a:gd name="T22" fmla="*/ 0 w 354"/>
                        <a:gd name="T23"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4" h="978">
                          <a:moveTo>
                            <a:pt x="249" y="978"/>
                          </a:moveTo>
                          <a:lnTo>
                            <a:pt x="203" y="928"/>
                          </a:lnTo>
                          <a:lnTo>
                            <a:pt x="169" y="865"/>
                          </a:lnTo>
                          <a:lnTo>
                            <a:pt x="152" y="730"/>
                          </a:lnTo>
                          <a:lnTo>
                            <a:pt x="197" y="642"/>
                          </a:lnTo>
                          <a:lnTo>
                            <a:pt x="272" y="563"/>
                          </a:lnTo>
                          <a:lnTo>
                            <a:pt x="337" y="484"/>
                          </a:lnTo>
                          <a:lnTo>
                            <a:pt x="354" y="396"/>
                          </a:lnTo>
                          <a:lnTo>
                            <a:pt x="304" y="275"/>
                          </a:lnTo>
                          <a:lnTo>
                            <a:pt x="218" y="170"/>
                          </a:lnTo>
                          <a:lnTo>
                            <a:pt x="112" y="79"/>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35" name="Freeform 52">
                      <a:extLst>
                        <a:ext uri="{FF2B5EF4-FFF2-40B4-BE49-F238E27FC236}">
                          <a16:creationId xmlns:a16="http://schemas.microsoft.com/office/drawing/2014/main" id="{62C0F745-BAF5-0449-C90E-3E40877E2AD5}"/>
                        </a:ext>
                      </a:extLst>
                    </p:cNvPr>
                    <p:cNvSpPr>
                      <a:spLocks/>
                    </p:cNvSpPr>
                    <p:nvPr/>
                  </p:nvSpPr>
                  <p:spPr bwMode="auto">
                    <a:xfrm>
                      <a:off x="9113838" y="2668588"/>
                      <a:ext cx="93663" cy="512763"/>
                    </a:xfrm>
                    <a:custGeom>
                      <a:avLst/>
                      <a:gdLst>
                        <a:gd name="T0" fmla="*/ 104 w 176"/>
                        <a:gd name="T1" fmla="*/ 965 h 965"/>
                        <a:gd name="T2" fmla="*/ 107 w 176"/>
                        <a:gd name="T3" fmla="*/ 959 h 965"/>
                        <a:gd name="T4" fmla="*/ 112 w 176"/>
                        <a:gd name="T5" fmla="*/ 942 h 965"/>
                        <a:gd name="T6" fmla="*/ 157 w 176"/>
                        <a:gd name="T7" fmla="*/ 817 h 965"/>
                        <a:gd name="T8" fmla="*/ 176 w 176"/>
                        <a:gd name="T9" fmla="*/ 690 h 965"/>
                        <a:gd name="T10" fmla="*/ 151 w 176"/>
                        <a:gd name="T11" fmla="*/ 589 h 965"/>
                        <a:gd name="T12" fmla="*/ 111 w 176"/>
                        <a:gd name="T13" fmla="*/ 492 h 965"/>
                        <a:gd name="T14" fmla="*/ 32 w 176"/>
                        <a:gd name="T15" fmla="*/ 297 h 965"/>
                        <a:gd name="T16" fmla="*/ 0 w 176"/>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965">
                          <a:moveTo>
                            <a:pt x="104" y="965"/>
                          </a:moveTo>
                          <a:lnTo>
                            <a:pt x="107" y="959"/>
                          </a:lnTo>
                          <a:lnTo>
                            <a:pt x="112" y="942"/>
                          </a:lnTo>
                          <a:lnTo>
                            <a:pt x="157" y="817"/>
                          </a:lnTo>
                          <a:lnTo>
                            <a:pt x="176" y="690"/>
                          </a:lnTo>
                          <a:lnTo>
                            <a:pt x="151" y="589"/>
                          </a:lnTo>
                          <a:lnTo>
                            <a:pt x="111" y="492"/>
                          </a:lnTo>
                          <a:lnTo>
                            <a:pt x="32" y="297"/>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601" name="Freeform 22">
                    <a:extLst>
                      <a:ext uri="{FF2B5EF4-FFF2-40B4-BE49-F238E27FC236}">
                        <a16:creationId xmlns:a16="http://schemas.microsoft.com/office/drawing/2014/main" id="{9B368DC7-72DD-015D-9677-94B0BBD6A137}"/>
                      </a:ext>
                    </a:extLst>
                  </p:cNvPr>
                  <p:cNvSpPr>
                    <a:spLocks/>
                  </p:cNvSpPr>
                  <p:nvPr/>
                </p:nvSpPr>
                <p:spPr bwMode="auto">
                  <a:xfrm>
                    <a:off x="9918282" y="2468563"/>
                    <a:ext cx="146050" cy="457200"/>
                  </a:xfrm>
                  <a:custGeom>
                    <a:avLst/>
                    <a:gdLst>
                      <a:gd name="T0" fmla="*/ 271 w 273"/>
                      <a:gd name="T1" fmla="*/ 861 h 861"/>
                      <a:gd name="T2" fmla="*/ 266 w 273"/>
                      <a:gd name="T3" fmla="*/ 853 h 861"/>
                      <a:gd name="T4" fmla="*/ 263 w 273"/>
                      <a:gd name="T5" fmla="*/ 829 h 861"/>
                      <a:gd name="T6" fmla="*/ 273 w 273"/>
                      <a:gd name="T7" fmla="*/ 721 h 861"/>
                      <a:gd name="T8" fmla="*/ 263 w 273"/>
                      <a:gd name="T9" fmla="*/ 618 h 861"/>
                      <a:gd name="T10" fmla="*/ 208 w 273"/>
                      <a:gd name="T11" fmla="*/ 539 h 861"/>
                      <a:gd name="T12" fmla="*/ 138 w 273"/>
                      <a:gd name="T13" fmla="*/ 471 h 861"/>
                      <a:gd name="T14" fmla="*/ 70 w 273"/>
                      <a:gd name="T15" fmla="*/ 401 h 861"/>
                      <a:gd name="T16" fmla="*/ 22 w 273"/>
                      <a:gd name="T17" fmla="*/ 320 h 861"/>
                      <a:gd name="T18" fmla="*/ 3 w 273"/>
                      <a:gd name="T19" fmla="*/ 241 h 861"/>
                      <a:gd name="T20" fmla="*/ 0 w 273"/>
                      <a:gd name="T21" fmla="*/ 159 h 861"/>
                      <a:gd name="T22" fmla="*/ 38 w 273"/>
                      <a:gd name="T23"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861">
                        <a:moveTo>
                          <a:pt x="271" y="861"/>
                        </a:moveTo>
                        <a:lnTo>
                          <a:pt x="266" y="853"/>
                        </a:lnTo>
                        <a:lnTo>
                          <a:pt x="263" y="829"/>
                        </a:lnTo>
                        <a:lnTo>
                          <a:pt x="273" y="721"/>
                        </a:lnTo>
                        <a:lnTo>
                          <a:pt x="263" y="618"/>
                        </a:lnTo>
                        <a:lnTo>
                          <a:pt x="208" y="539"/>
                        </a:lnTo>
                        <a:lnTo>
                          <a:pt x="138" y="471"/>
                        </a:lnTo>
                        <a:lnTo>
                          <a:pt x="70" y="401"/>
                        </a:lnTo>
                        <a:lnTo>
                          <a:pt x="22" y="320"/>
                        </a:lnTo>
                        <a:lnTo>
                          <a:pt x="3" y="241"/>
                        </a:lnTo>
                        <a:lnTo>
                          <a:pt x="0" y="159"/>
                        </a:lnTo>
                        <a:lnTo>
                          <a:pt x="38"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grpSp>
          <p:sp>
            <p:nvSpPr>
              <p:cNvPr id="595" name="Freeform 20">
                <a:extLst>
                  <a:ext uri="{FF2B5EF4-FFF2-40B4-BE49-F238E27FC236}">
                    <a16:creationId xmlns:a16="http://schemas.microsoft.com/office/drawing/2014/main" id="{7FFA84F7-60D3-EC4A-2021-5C04BA7B0816}"/>
                  </a:ext>
                </a:extLst>
              </p:cNvPr>
              <p:cNvSpPr>
                <a:spLocks/>
              </p:cNvSpPr>
              <p:nvPr/>
            </p:nvSpPr>
            <p:spPr bwMode="auto">
              <a:xfrm rot="20482180">
                <a:off x="8696191" y="4665764"/>
                <a:ext cx="202065" cy="615950"/>
              </a:xfrm>
              <a:custGeom>
                <a:avLst/>
                <a:gdLst>
                  <a:gd name="T0" fmla="*/ 4 w 351"/>
                  <a:gd name="T1" fmla="*/ 1156 h 1157"/>
                  <a:gd name="T2" fmla="*/ 0 w 351"/>
                  <a:gd name="T3" fmla="*/ 1157 h 1157"/>
                  <a:gd name="T4" fmla="*/ 3 w 351"/>
                  <a:gd name="T5" fmla="*/ 1135 h 1157"/>
                  <a:gd name="T6" fmla="*/ 9 w 351"/>
                  <a:gd name="T7" fmla="*/ 1104 h 1157"/>
                  <a:gd name="T8" fmla="*/ 15 w 351"/>
                  <a:gd name="T9" fmla="*/ 1078 h 1157"/>
                  <a:gd name="T10" fmla="*/ 107 w 351"/>
                  <a:gd name="T11" fmla="*/ 810 h 1157"/>
                  <a:gd name="T12" fmla="*/ 189 w 351"/>
                  <a:gd name="T13" fmla="*/ 539 h 1157"/>
                  <a:gd name="T14" fmla="*/ 193 w 351"/>
                  <a:gd name="T15" fmla="*/ 484 h 1157"/>
                  <a:gd name="T16" fmla="*/ 187 w 351"/>
                  <a:gd name="T17" fmla="*/ 428 h 1157"/>
                  <a:gd name="T18" fmla="*/ 189 w 351"/>
                  <a:gd name="T19" fmla="*/ 318 h 1157"/>
                  <a:gd name="T20" fmla="*/ 258 w 351"/>
                  <a:gd name="T21" fmla="*/ 154 h 1157"/>
                  <a:gd name="T22" fmla="*/ 351 w 351"/>
                  <a:gd name="T2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1" h="1157">
                    <a:moveTo>
                      <a:pt x="4" y="1156"/>
                    </a:moveTo>
                    <a:lnTo>
                      <a:pt x="0" y="1157"/>
                    </a:lnTo>
                    <a:lnTo>
                      <a:pt x="3" y="1135"/>
                    </a:lnTo>
                    <a:lnTo>
                      <a:pt x="9" y="1104"/>
                    </a:lnTo>
                    <a:lnTo>
                      <a:pt x="15" y="1078"/>
                    </a:lnTo>
                    <a:lnTo>
                      <a:pt x="107" y="810"/>
                    </a:lnTo>
                    <a:lnTo>
                      <a:pt x="189" y="539"/>
                    </a:lnTo>
                    <a:lnTo>
                      <a:pt x="193" y="484"/>
                    </a:lnTo>
                    <a:lnTo>
                      <a:pt x="187" y="428"/>
                    </a:lnTo>
                    <a:lnTo>
                      <a:pt x="189" y="318"/>
                    </a:lnTo>
                    <a:lnTo>
                      <a:pt x="258" y="154"/>
                    </a:lnTo>
                    <a:lnTo>
                      <a:pt x="35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96" name="Freeform 36">
                <a:extLst>
                  <a:ext uri="{FF2B5EF4-FFF2-40B4-BE49-F238E27FC236}">
                    <a16:creationId xmlns:a16="http://schemas.microsoft.com/office/drawing/2014/main" id="{B19F8750-A052-F8CE-3B24-907B1440EAF1}"/>
                  </a:ext>
                </a:extLst>
              </p:cNvPr>
              <p:cNvSpPr>
                <a:spLocks/>
              </p:cNvSpPr>
              <p:nvPr/>
            </p:nvSpPr>
            <p:spPr bwMode="auto">
              <a:xfrm rot="21563854">
                <a:off x="8664129" y="4698954"/>
                <a:ext cx="139891" cy="587375"/>
              </a:xfrm>
              <a:custGeom>
                <a:avLst/>
                <a:gdLst>
                  <a:gd name="T0" fmla="*/ 242 w 242"/>
                  <a:gd name="T1" fmla="*/ 1105 h 1105"/>
                  <a:gd name="T2" fmla="*/ 159 w 242"/>
                  <a:gd name="T3" fmla="*/ 966 h 1105"/>
                  <a:gd name="T4" fmla="*/ 97 w 242"/>
                  <a:gd name="T5" fmla="*/ 816 h 1105"/>
                  <a:gd name="T6" fmla="*/ 30 w 242"/>
                  <a:gd name="T7" fmla="*/ 623 h 1105"/>
                  <a:gd name="T8" fmla="*/ 0 w 242"/>
                  <a:gd name="T9" fmla="*/ 424 h 1105"/>
                  <a:gd name="T10" fmla="*/ 19 w 242"/>
                  <a:gd name="T11" fmla="*/ 363 h 1105"/>
                  <a:gd name="T12" fmla="*/ 59 w 242"/>
                  <a:gd name="T13" fmla="*/ 307 h 1105"/>
                  <a:gd name="T14" fmla="*/ 121 w 242"/>
                  <a:gd name="T15" fmla="*/ 190 h 1105"/>
                  <a:gd name="T16" fmla="*/ 102 w 242"/>
                  <a:gd name="T17" fmla="*/ 87 h 1105"/>
                  <a:gd name="T18" fmla="*/ 41 w 242"/>
                  <a:gd name="T19"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105">
                    <a:moveTo>
                      <a:pt x="242" y="1105"/>
                    </a:moveTo>
                    <a:lnTo>
                      <a:pt x="159" y="966"/>
                    </a:lnTo>
                    <a:lnTo>
                      <a:pt x="97" y="816"/>
                    </a:lnTo>
                    <a:lnTo>
                      <a:pt x="30" y="623"/>
                    </a:lnTo>
                    <a:lnTo>
                      <a:pt x="0" y="424"/>
                    </a:lnTo>
                    <a:lnTo>
                      <a:pt x="19" y="363"/>
                    </a:lnTo>
                    <a:lnTo>
                      <a:pt x="59" y="307"/>
                    </a:lnTo>
                    <a:lnTo>
                      <a:pt x="121" y="190"/>
                    </a:lnTo>
                    <a:lnTo>
                      <a:pt x="102" y="87"/>
                    </a:lnTo>
                    <a:lnTo>
                      <a:pt x="4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97" name="Freeform 36">
                <a:extLst>
                  <a:ext uri="{FF2B5EF4-FFF2-40B4-BE49-F238E27FC236}">
                    <a16:creationId xmlns:a16="http://schemas.microsoft.com/office/drawing/2014/main" id="{083BF515-68C5-6890-C889-BF72C1668B10}"/>
                  </a:ext>
                </a:extLst>
              </p:cNvPr>
              <p:cNvSpPr>
                <a:spLocks/>
              </p:cNvSpPr>
              <p:nvPr/>
            </p:nvSpPr>
            <p:spPr bwMode="auto">
              <a:xfrm rot="21563854">
                <a:off x="9901065" y="4299597"/>
                <a:ext cx="139891" cy="587375"/>
              </a:xfrm>
              <a:custGeom>
                <a:avLst/>
                <a:gdLst>
                  <a:gd name="T0" fmla="*/ 242 w 242"/>
                  <a:gd name="T1" fmla="*/ 1105 h 1105"/>
                  <a:gd name="T2" fmla="*/ 159 w 242"/>
                  <a:gd name="T3" fmla="*/ 966 h 1105"/>
                  <a:gd name="T4" fmla="*/ 97 w 242"/>
                  <a:gd name="T5" fmla="*/ 816 h 1105"/>
                  <a:gd name="T6" fmla="*/ 30 w 242"/>
                  <a:gd name="T7" fmla="*/ 623 h 1105"/>
                  <a:gd name="T8" fmla="*/ 0 w 242"/>
                  <a:gd name="T9" fmla="*/ 424 h 1105"/>
                  <a:gd name="T10" fmla="*/ 19 w 242"/>
                  <a:gd name="T11" fmla="*/ 363 h 1105"/>
                  <a:gd name="T12" fmla="*/ 59 w 242"/>
                  <a:gd name="T13" fmla="*/ 307 h 1105"/>
                  <a:gd name="T14" fmla="*/ 121 w 242"/>
                  <a:gd name="T15" fmla="*/ 190 h 1105"/>
                  <a:gd name="T16" fmla="*/ 102 w 242"/>
                  <a:gd name="T17" fmla="*/ 87 h 1105"/>
                  <a:gd name="T18" fmla="*/ 41 w 242"/>
                  <a:gd name="T19"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105">
                    <a:moveTo>
                      <a:pt x="242" y="1105"/>
                    </a:moveTo>
                    <a:lnTo>
                      <a:pt x="159" y="966"/>
                    </a:lnTo>
                    <a:lnTo>
                      <a:pt x="97" y="816"/>
                    </a:lnTo>
                    <a:lnTo>
                      <a:pt x="30" y="623"/>
                    </a:lnTo>
                    <a:lnTo>
                      <a:pt x="0" y="424"/>
                    </a:lnTo>
                    <a:lnTo>
                      <a:pt x="19" y="363"/>
                    </a:lnTo>
                    <a:lnTo>
                      <a:pt x="59" y="307"/>
                    </a:lnTo>
                    <a:lnTo>
                      <a:pt x="121" y="190"/>
                    </a:lnTo>
                    <a:lnTo>
                      <a:pt x="102" y="87"/>
                    </a:lnTo>
                    <a:lnTo>
                      <a:pt x="4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534" name="Freeform: Shape 533">
              <a:extLst>
                <a:ext uri="{FF2B5EF4-FFF2-40B4-BE49-F238E27FC236}">
                  <a16:creationId xmlns:a16="http://schemas.microsoft.com/office/drawing/2014/main" id="{C7D6F267-5D75-EE17-2F24-ECE4A3E4F927}"/>
                </a:ext>
              </a:extLst>
            </p:cNvPr>
            <p:cNvSpPr/>
            <p:nvPr/>
          </p:nvSpPr>
          <p:spPr>
            <a:xfrm>
              <a:off x="2187581" y="4564302"/>
              <a:ext cx="1247769" cy="831690"/>
            </a:xfrm>
            <a:custGeom>
              <a:avLst/>
              <a:gdLst>
                <a:gd name="connsiteX0" fmla="*/ 1171868 w 1204033"/>
                <a:gd name="connsiteY0" fmla="*/ 831690 h 831690"/>
                <a:gd name="connsiteX1" fmla="*/ 776701 w 1204033"/>
                <a:gd name="connsiteY1" fmla="*/ 569777 h 831690"/>
                <a:gd name="connsiteX2" fmla="*/ 551547 w 1204033"/>
                <a:gd name="connsiteY2" fmla="*/ 523827 h 831690"/>
                <a:gd name="connsiteX3" fmla="*/ 137999 w 1204033"/>
                <a:gd name="connsiteY3" fmla="*/ 464092 h 831690"/>
                <a:gd name="connsiteX4" fmla="*/ 4745 w 1204033"/>
                <a:gd name="connsiteY4" fmla="*/ 284888 h 831690"/>
                <a:gd name="connsiteX5" fmla="*/ 150 w 1204033"/>
                <a:gd name="connsiteY5" fmla="*/ 133254 h 831690"/>
                <a:gd name="connsiteX6" fmla="*/ 50694 w 1204033"/>
                <a:gd name="connsiteY6" fmla="*/ 0 h 831690"/>
                <a:gd name="connsiteX7" fmla="*/ 436672 w 1204033"/>
                <a:gd name="connsiteY7" fmla="*/ 64329 h 831690"/>
                <a:gd name="connsiteX8" fmla="*/ 482622 w 1204033"/>
                <a:gd name="connsiteY8" fmla="*/ 82709 h 831690"/>
                <a:gd name="connsiteX9" fmla="*/ 785890 w 1204033"/>
                <a:gd name="connsiteY9" fmla="*/ 105684 h 831690"/>
                <a:gd name="connsiteX10" fmla="*/ 1047804 w 1204033"/>
                <a:gd name="connsiteY10" fmla="*/ 197584 h 831690"/>
                <a:gd name="connsiteX11" fmla="*/ 1204033 w 1204033"/>
                <a:gd name="connsiteY11" fmla="*/ 399763 h 831690"/>
                <a:gd name="connsiteX12" fmla="*/ 1181058 w 1204033"/>
                <a:gd name="connsiteY12" fmla="*/ 735196 h 831690"/>
                <a:gd name="connsiteX13" fmla="*/ 1171868 w 1204033"/>
                <a:gd name="connsiteY13" fmla="*/ 831690 h 83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4033" h="831690">
                  <a:moveTo>
                    <a:pt x="1171868" y="831690"/>
                  </a:moveTo>
                  <a:lnTo>
                    <a:pt x="776701" y="569777"/>
                  </a:lnTo>
                  <a:lnTo>
                    <a:pt x="551547" y="523827"/>
                  </a:lnTo>
                  <a:lnTo>
                    <a:pt x="137999" y="464092"/>
                  </a:lnTo>
                  <a:lnTo>
                    <a:pt x="4745" y="284888"/>
                  </a:lnTo>
                  <a:cubicBezTo>
                    <a:pt x="-1289" y="182310"/>
                    <a:pt x="150" y="232857"/>
                    <a:pt x="150" y="133254"/>
                  </a:cubicBezTo>
                  <a:lnTo>
                    <a:pt x="50694" y="0"/>
                  </a:lnTo>
                  <a:lnTo>
                    <a:pt x="436672" y="64329"/>
                  </a:lnTo>
                  <a:lnTo>
                    <a:pt x="482622" y="82709"/>
                  </a:lnTo>
                  <a:lnTo>
                    <a:pt x="785890" y="105684"/>
                  </a:lnTo>
                  <a:lnTo>
                    <a:pt x="1047804" y="197584"/>
                  </a:lnTo>
                  <a:lnTo>
                    <a:pt x="1204033" y="399763"/>
                  </a:lnTo>
                  <a:lnTo>
                    <a:pt x="1181058" y="735196"/>
                  </a:lnTo>
                  <a:lnTo>
                    <a:pt x="1171868" y="831690"/>
                  </a:lnTo>
                  <a:close/>
                </a:path>
              </a:pathLst>
            </a:custGeom>
            <a:solidFill>
              <a:schemeClr val="accent6">
                <a:lumMod val="40000"/>
                <a:lumOff val="6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35" name="Freeform 124">
              <a:extLst>
                <a:ext uri="{FF2B5EF4-FFF2-40B4-BE49-F238E27FC236}">
                  <a16:creationId xmlns:a16="http://schemas.microsoft.com/office/drawing/2014/main" id="{82DBD84C-3FD0-9FD2-009D-D83BB102AF73}"/>
                </a:ext>
              </a:extLst>
            </p:cNvPr>
            <p:cNvSpPr>
              <a:spLocks/>
            </p:cNvSpPr>
            <p:nvPr/>
          </p:nvSpPr>
          <p:spPr bwMode="auto">
            <a:xfrm>
              <a:off x="4321176" y="5765755"/>
              <a:ext cx="4060825" cy="844550"/>
            </a:xfrm>
            <a:custGeom>
              <a:avLst/>
              <a:gdLst>
                <a:gd name="T0" fmla="*/ 1394 w 2558"/>
                <a:gd name="T1" fmla="*/ 369 h 532"/>
                <a:gd name="T2" fmla="*/ 1515 w 2558"/>
                <a:gd name="T3" fmla="*/ 415 h 532"/>
                <a:gd name="T4" fmla="*/ 1551 w 2558"/>
                <a:gd name="T5" fmla="*/ 431 h 532"/>
                <a:gd name="T6" fmla="*/ 1586 w 2558"/>
                <a:gd name="T7" fmla="*/ 451 h 532"/>
                <a:gd name="T8" fmla="*/ 1621 w 2558"/>
                <a:gd name="T9" fmla="*/ 472 h 532"/>
                <a:gd name="T10" fmla="*/ 1655 w 2558"/>
                <a:gd name="T11" fmla="*/ 493 h 532"/>
                <a:gd name="T12" fmla="*/ 1691 w 2558"/>
                <a:gd name="T13" fmla="*/ 511 h 532"/>
                <a:gd name="T14" fmla="*/ 1726 w 2558"/>
                <a:gd name="T15" fmla="*/ 524 h 532"/>
                <a:gd name="T16" fmla="*/ 1744 w 2558"/>
                <a:gd name="T17" fmla="*/ 529 h 532"/>
                <a:gd name="T18" fmla="*/ 1762 w 2558"/>
                <a:gd name="T19" fmla="*/ 531 h 532"/>
                <a:gd name="T20" fmla="*/ 1781 w 2558"/>
                <a:gd name="T21" fmla="*/ 532 h 532"/>
                <a:gd name="T22" fmla="*/ 1799 w 2558"/>
                <a:gd name="T23" fmla="*/ 529 h 532"/>
                <a:gd name="T24" fmla="*/ 1825 w 2558"/>
                <a:gd name="T25" fmla="*/ 524 h 532"/>
                <a:gd name="T26" fmla="*/ 1850 w 2558"/>
                <a:gd name="T27" fmla="*/ 516 h 532"/>
                <a:gd name="T28" fmla="*/ 1874 w 2558"/>
                <a:gd name="T29" fmla="*/ 506 h 532"/>
                <a:gd name="T30" fmla="*/ 1898 w 2558"/>
                <a:gd name="T31" fmla="*/ 494 h 532"/>
                <a:gd name="T32" fmla="*/ 1943 w 2558"/>
                <a:gd name="T33" fmla="*/ 467 h 532"/>
                <a:gd name="T34" fmla="*/ 1987 w 2558"/>
                <a:gd name="T35" fmla="*/ 434 h 532"/>
                <a:gd name="T36" fmla="*/ 2030 w 2558"/>
                <a:gd name="T37" fmla="*/ 400 h 532"/>
                <a:gd name="T38" fmla="*/ 2072 w 2558"/>
                <a:gd name="T39" fmla="*/ 364 h 532"/>
                <a:gd name="T40" fmla="*/ 2114 w 2558"/>
                <a:gd name="T41" fmla="*/ 330 h 532"/>
                <a:gd name="T42" fmla="*/ 2158 w 2558"/>
                <a:gd name="T43" fmla="*/ 297 h 532"/>
                <a:gd name="T44" fmla="*/ 2365 w 2558"/>
                <a:gd name="T45" fmla="*/ 148 h 532"/>
                <a:gd name="T46" fmla="*/ 2558 w 2558"/>
                <a:gd name="T47" fmla="*/ 0 h 532"/>
                <a:gd name="T48" fmla="*/ 1763 w 2558"/>
                <a:gd name="T49" fmla="*/ 0 h 532"/>
                <a:gd name="T50" fmla="*/ 1126 w 2558"/>
                <a:gd name="T51" fmla="*/ 0 h 532"/>
                <a:gd name="T52" fmla="*/ 871 w 2558"/>
                <a:gd name="T53" fmla="*/ 0 h 532"/>
                <a:gd name="T54" fmla="*/ 871 w 2558"/>
                <a:gd name="T55" fmla="*/ 1 h 532"/>
                <a:gd name="T56" fmla="*/ 870 w 2558"/>
                <a:gd name="T57" fmla="*/ 0 h 532"/>
                <a:gd name="T58" fmla="*/ 0 w 2558"/>
                <a:gd name="T59" fmla="*/ 0 h 532"/>
                <a:gd name="T60" fmla="*/ 13 w 2558"/>
                <a:gd name="T61" fmla="*/ 5 h 532"/>
                <a:gd name="T62" fmla="*/ 129 w 2558"/>
                <a:gd name="T63" fmla="*/ 45 h 532"/>
                <a:gd name="T64" fmla="*/ 246 w 2558"/>
                <a:gd name="T65" fmla="*/ 83 h 532"/>
                <a:gd name="T66" fmla="*/ 363 w 2558"/>
                <a:gd name="T67" fmla="*/ 118 h 532"/>
                <a:gd name="T68" fmla="*/ 445 w 2558"/>
                <a:gd name="T69" fmla="*/ 140 h 532"/>
                <a:gd name="T70" fmla="*/ 528 w 2558"/>
                <a:gd name="T71" fmla="*/ 157 h 532"/>
                <a:gd name="T72" fmla="*/ 611 w 2558"/>
                <a:gd name="T73" fmla="*/ 171 h 532"/>
                <a:gd name="T74" fmla="*/ 695 w 2558"/>
                <a:gd name="T75" fmla="*/ 184 h 532"/>
                <a:gd name="T76" fmla="*/ 779 w 2558"/>
                <a:gd name="T77" fmla="*/ 196 h 532"/>
                <a:gd name="T78" fmla="*/ 862 w 2558"/>
                <a:gd name="T79" fmla="*/ 209 h 532"/>
                <a:gd name="T80" fmla="*/ 946 w 2558"/>
                <a:gd name="T81" fmla="*/ 225 h 532"/>
                <a:gd name="T82" fmla="*/ 1028 w 2558"/>
                <a:gd name="T83" fmla="*/ 244 h 532"/>
                <a:gd name="T84" fmla="*/ 1090 w 2558"/>
                <a:gd name="T85" fmla="*/ 261 h 532"/>
                <a:gd name="T86" fmla="*/ 1152 w 2558"/>
                <a:gd name="T87" fmla="*/ 280 h 532"/>
                <a:gd name="T88" fmla="*/ 1274 w 2558"/>
                <a:gd name="T89" fmla="*/ 323 h 532"/>
                <a:gd name="T90" fmla="*/ 1394 w 2558"/>
                <a:gd name="T91" fmla="*/ 369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58" h="532">
                  <a:moveTo>
                    <a:pt x="1394" y="369"/>
                  </a:moveTo>
                  <a:lnTo>
                    <a:pt x="1515" y="415"/>
                  </a:lnTo>
                  <a:lnTo>
                    <a:pt x="1551" y="431"/>
                  </a:lnTo>
                  <a:lnTo>
                    <a:pt x="1586" y="451"/>
                  </a:lnTo>
                  <a:lnTo>
                    <a:pt x="1621" y="472"/>
                  </a:lnTo>
                  <a:lnTo>
                    <a:pt x="1655" y="493"/>
                  </a:lnTo>
                  <a:lnTo>
                    <a:pt x="1691" y="511"/>
                  </a:lnTo>
                  <a:lnTo>
                    <a:pt x="1726" y="524"/>
                  </a:lnTo>
                  <a:lnTo>
                    <a:pt x="1744" y="529"/>
                  </a:lnTo>
                  <a:lnTo>
                    <a:pt x="1762" y="531"/>
                  </a:lnTo>
                  <a:lnTo>
                    <a:pt x="1781" y="532"/>
                  </a:lnTo>
                  <a:lnTo>
                    <a:pt x="1799" y="529"/>
                  </a:lnTo>
                  <a:lnTo>
                    <a:pt x="1825" y="524"/>
                  </a:lnTo>
                  <a:lnTo>
                    <a:pt x="1850" y="516"/>
                  </a:lnTo>
                  <a:lnTo>
                    <a:pt x="1874" y="506"/>
                  </a:lnTo>
                  <a:lnTo>
                    <a:pt x="1898" y="494"/>
                  </a:lnTo>
                  <a:lnTo>
                    <a:pt x="1943" y="467"/>
                  </a:lnTo>
                  <a:lnTo>
                    <a:pt x="1987" y="434"/>
                  </a:lnTo>
                  <a:lnTo>
                    <a:pt x="2030" y="400"/>
                  </a:lnTo>
                  <a:lnTo>
                    <a:pt x="2072" y="364"/>
                  </a:lnTo>
                  <a:lnTo>
                    <a:pt x="2114" y="330"/>
                  </a:lnTo>
                  <a:lnTo>
                    <a:pt x="2158" y="297"/>
                  </a:lnTo>
                  <a:lnTo>
                    <a:pt x="2365" y="148"/>
                  </a:lnTo>
                  <a:lnTo>
                    <a:pt x="2558" y="0"/>
                  </a:lnTo>
                  <a:lnTo>
                    <a:pt x="1763" y="0"/>
                  </a:lnTo>
                  <a:lnTo>
                    <a:pt x="1126" y="0"/>
                  </a:lnTo>
                  <a:lnTo>
                    <a:pt x="871" y="0"/>
                  </a:lnTo>
                  <a:lnTo>
                    <a:pt x="871" y="1"/>
                  </a:lnTo>
                  <a:lnTo>
                    <a:pt x="870" y="0"/>
                  </a:lnTo>
                  <a:lnTo>
                    <a:pt x="0" y="0"/>
                  </a:lnTo>
                  <a:lnTo>
                    <a:pt x="13" y="5"/>
                  </a:lnTo>
                  <a:lnTo>
                    <a:pt x="129" y="45"/>
                  </a:lnTo>
                  <a:lnTo>
                    <a:pt x="246" y="83"/>
                  </a:lnTo>
                  <a:lnTo>
                    <a:pt x="363" y="118"/>
                  </a:lnTo>
                  <a:lnTo>
                    <a:pt x="445" y="140"/>
                  </a:lnTo>
                  <a:lnTo>
                    <a:pt x="528" y="157"/>
                  </a:lnTo>
                  <a:lnTo>
                    <a:pt x="611" y="171"/>
                  </a:lnTo>
                  <a:lnTo>
                    <a:pt x="695" y="184"/>
                  </a:lnTo>
                  <a:lnTo>
                    <a:pt x="779" y="196"/>
                  </a:lnTo>
                  <a:lnTo>
                    <a:pt x="862" y="209"/>
                  </a:lnTo>
                  <a:lnTo>
                    <a:pt x="946" y="225"/>
                  </a:lnTo>
                  <a:lnTo>
                    <a:pt x="1028" y="244"/>
                  </a:lnTo>
                  <a:lnTo>
                    <a:pt x="1090" y="261"/>
                  </a:lnTo>
                  <a:lnTo>
                    <a:pt x="1152" y="280"/>
                  </a:lnTo>
                  <a:lnTo>
                    <a:pt x="1274" y="323"/>
                  </a:lnTo>
                  <a:lnTo>
                    <a:pt x="1394" y="369"/>
                  </a:lnTo>
                  <a:close/>
                </a:path>
              </a:pathLst>
            </a:custGeom>
            <a:solidFill>
              <a:srgbClr val="7FDFFF"/>
            </a:solidFill>
            <a:ln w="0">
              <a:solidFill>
                <a:srgbClr val="7FDF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536" name="Freeform 7">
              <a:extLst>
                <a:ext uri="{FF2B5EF4-FFF2-40B4-BE49-F238E27FC236}">
                  <a16:creationId xmlns:a16="http://schemas.microsoft.com/office/drawing/2014/main" id="{871E8F2D-DE7B-C2DC-CE22-1F1B7EFB1F91}"/>
                </a:ext>
              </a:extLst>
            </p:cNvPr>
            <p:cNvSpPr>
              <a:spLocks/>
            </p:cNvSpPr>
            <p:nvPr/>
          </p:nvSpPr>
          <p:spPr bwMode="auto">
            <a:xfrm>
              <a:off x="3435351" y="5418093"/>
              <a:ext cx="5346700" cy="1190625"/>
            </a:xfrm>
            <a:custGeom>
              <a:avLst/>
              <a:gdLst>
                <a:gd name="T0" fmla="*/ 0 w 10064"/>
                <a:gd name="T1" fmla="*/ 0 h 2241"/>
                <a:gd name="T2" fmla="*/ 678 w 10064"/>
                <a:gd name="T3" fmla="*/ 279 h 2241"/>
                <a:gd name="T4" fmla="*/ 1362 w 10064"/>
                <a:gd name="T5" fmla="*/ 544 h 2241"/>
                <a:gd name="T6" fmla="*/ 2053 w 10064"/>
                <a:gd name="T7" fmla="*/ 788 h 2241"/>
                <a:gd name="T8" fmla="*/ 2753 w 10064"/>
                <a:gd name="T9" fmla="*/ 1007 h 2241"/>
                <a:gd name="T10" fmla="*/ 3244 w 10064"/>
                <a:gd name="T11" fmla="*/ 1122 h 2241"/>
                <a:gd name="T12" fmla="*/ 3743 w 10064"/>
                <a:gd name="T13" fmla="*/ 1202 h 2241"/>
                <a:gd name="T14" fmla="*/ 4244 w 10064"/>
                <a:gd name="T15" fmla="*/ 1279 h 2241"/>
                <a:gd name="T16" fmla="*/ 4739 w 10064"/>
                <a:gd name="T17" fmla="*/ 1382 h 2241"/>
                <a:gd name="T18" fmla="*/ 5109 w 10064"/>
                <a:gd name="T19" fmla="*/ 1491 h 2241"/>
                <a:gd name="T20" fmla="*/ 5473 w 10064"/>
                <a:gd name="T21" fmla="*/ 1619 h 2241"/>
                <a:gd name="T22" fmla="*/ 6195 w 10064"/>
                <a:gd name="T23" fmla="*/ 1894 h 2241"/>
                <a:gd name="T24" fmla="*/ 6301 w 10064"/>
                <a:gd name="T25" fmla="*/ 1941 h 2241"/>
                <a:gd name="T26" fmla="*/ 6406 w 10064"/>
                <a:gd name="T27" fmla="*/ 2000 h 2241"/>
                <a:gd name="T28" fmla="*/ 6614 w 10064"/>
                <a:gd name="T29" fmla="*/ 2125 h 2241"/>
                <a:gd name="T30" fmla="*/ 6719 w 10064"/>
                <a:gd name="T31" fmla="*/ 2179 h 2241"/>
                <a:gd name="T32" fmla="*/ 6824 w 10064"/>
                <a:gd name="T33" fmla="*/ 2220 h 2241"/>
                <a:gd name="T34" fmla="*/ 6933 w 10064"/>
                <a:gd name="T35" fmla="*/ 2241 h 2241"/>
                <a:gd name="T36" fmla="*/ 7043 w 10064"/>
                <a:gd name="T37" fmla="*/ 2235 h 2241"/>
                <a:gd name="T38" fmla="*/ 7195 w 10064"/>
                <a:gd name="T39" fmla="*/ 2194 h 2241"/>
                <a:gd name="T40" fmla="*/ 7338 w 10064"/>
                <a:gd name="T41" fmla="*/ 2129 h 2241"/>
                <a:gd name="T42" fmla="*/ 7474 w 10064"/>
                <a:gd name="T43" fmla="*/ 2047 h 2241"/>
                <a:gd name="T44" fmla="*/ 7605 w 10064"/>
                <a:gd name="T45" fmla="*/ 1951 h 2241"/>
                <a:gd name="T46" fmla="*/ 7859 w 10064"/>
                <a:gd name="T47" fmla="*/ 1742 h 2241"/>
                <a:gd name="T48" fmla="*/ 8115 w 10064"/>
                <a:gd name="T49" fmla="*/ 1542 h 2241"/>
                <a:gd name="T50" fmla="*/ 8736 w 10064"/>
                <a:gd name="T51" fmla="*/ 1095 h 2241"/>
                <a:gd name="T52" fmla="*/ 9343 w 10064"/>
                <a:gd name="T53" fmla="*/ 629 h 2241"/>
                <a:gd name="T54" fmla="*/ 9714 w 10064"/>
                <a:gd name="T55" fmla="*/ 327 h 2241"/>
                <a:gd name="T56" fmla="*/ 10064 w 10064"/>
                <a:gd name="T57" fmla="*/ 0 h 2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64" h="2241">
                  <a:moveTo>
                    <a:pt x="0" y="0"/>
                  </a:moveTo>
                  <a:lnTo>
                    <a:pt x="678" y="279"/>
                  </a:lnTo>
                  <a:lnTo>
                    <a:pt x="1362" y="544"/>
                  </a:lnTo>
                  <a:lnTo>
                    <a:pt x="2053" y="788"/>
                  </a:lnTo>
                  <a:lnTo>
                    <a:pt x="2753" y="1007"/>
                  </a:lnTo>
                  <a:lnTo>
                    <a:pt x="3244" y="1122"/>
                  </a:lnTo>
                  <a:lnTo>
                    <a:pt x="3743" y="1202"/>
                  </a:lnTo>
                  <a:lnTo>
                    <a:pt x="4244" y="1279"/>
                  </a:lnTo>
                  <a:lnTo>
                    <a:pt x="4739" y="1382"/>
                  </a:lnTo>
                  <a:lnTo>
                    <a:pt x="5109" y="1491"/>
                  </a:lnTo>
                  <a:lnTo>
                    <a:pt x="5473" y="1619"/>
                  </a:lnTo>
                  <a:lnTo>
                    <a:pt x="6195" y="1894"/>
                  </a:lnTo>
                  <a:lnTo>
                    <a:pt x="6301" y="1941"/>
                  </a:lnTo>
                  <a:lnTo>
                    <a:pt x="6406" y="2000"/>
                  </a:lnTo>
                  <a:lnTo>
                    <a:pt x="6614" y="2125"/>
                  </a:lnTo>
                  <a:lnTo>
                    <a:pt x="6719" y="2179"/>
                  </a:lnTo>
                  <a:lnTo>
                    <a:pt x="6824" y="2220"/>
                  </a:lnTo>
                  <a:lnTo>
                    <a:pt x="6933" y="2241"/>
                  </a:lnTo>
                  <a:lnTo>
                    <a:pt x="7043" y="2235"/>
                  </a:lnTo>
                  <a:lnTo>
                    <a:pt x="7195" y="2194"/>
                  </a:lnTo>
                  <a:lnTo>
                    <a:pt x="7338" y="2129"/>
                  </a:lnTo>
                  <a:lnTo>
                    <a:pt x="7474" y="2047"/>
                  </a:lnTo>
                  <a:lnTo>
                    <a:pt x="7605" y="1951"/>
                  </a:lnTo>
                  <a:lnTo>
                    <a:pt x="7859" y="1742"/>
                  </a:lnTo>
                  <a:lnTo>
                    <a:pt x="8115" y="1542"/>
                  </a:lnTo>
                  <a:lnTo>
                    <a:pt x="8736" y="1095"/>
                  </a:lnTo>
                  <a:lnTo>
                    <a:pt x="9343" y="629"/>
                  </a:lnTo>
                  <a:lnTo>
                    <a:pt x="9714" y="327"/>
                  </a:lnTo>
                  <a:lnTo>
                    <a:pt x="10064" y="0"/>
                  </a:lnTo>
                </a:path>
              </a:pathLst>
            </a:custGeom>
            <a:noFill/>
            <a:ln w="15875">
              <a:solidFill>
                <a:srgbClr val="745800"/>
              </a:solidFill>
              <a:prstDash val="solid"/>
              <a:round/>
              <a:headEnd type="none" w="lg" len="lg"/>
              <a:tailEnd type="none" w="lg" len="lg"/>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37" name="Line 8">
              <a:extLst>
                <a:ext uri="{FF2B5EF4-FFF2-40B4-BE49-F238E27FC236}">
                  <a16:creationId xmlns:a16="http://schemas.microsoft.com/office/drawing/2014/main" id="{81625904-C417-9105-A707-44BE71FE38D1}"/>
                </a:ext>
              </a:extLst>
            </p:cNvPr>
            <p:cNvSpPr>
              <a:spLocks noChangeShapeType="1"/>
            </p:cNvSpPr>
            <p:nvPr/>
          </p:nvSpPr>
          <p:spPr bwMode="auto">
            <a:xfrm>
              <a:off x="4319588" y="5765755"/>
              <a:ext cx="4065588" cy="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38" name="Freeform 17">
              <a:extLst>
                <a:ext uri="{FF2B5EF4-FFF2-40B4-BE49-F238E27FC236}">
                  <a16:creationId xmlns:a16="http://schemas.microsoft.com/office/drawing/2014/main" id="{00FF4A22-2F11-5CB3-923D-2CB5401A72EF}"/>
                </a:ext>
              </a:extLst>
            </p:cNvPr>
            <p:cNvSpPr>
              <a:spLocks/>
            </p:cNvSpPr>
            <p:nvPr/>
          </p:nvSpPr>
          <p:spPr bwMode="auto">
            <a:xfrm>
              <a:off x="8782051" y="4922409"/>
              <a:ext cx="1411288" cy="495683"/>
            </a:xfrm>
            <a:custGeom>
              <a:avLst/>
              <a:gdLst>
                <a:gd name="T0" fmla="*/ 0 w 2658"/>
                <a:gd name="T1" fmla="*/ 1137 h 1137"/>
                <a:gd name="T2" fmla="*/ 37 w 2658"/>
                <a:gd name="T3" fmla="*/ 1048 h 1137"/>
                <a:gd name="T4" fmla="*/ 89 w 2658"/>
                <a:gd name="T5" fmla="*/ 967 h 1137"/>
                <a:gd name="T6" fmla="*/ 228 w 2658"/>
                <a:gd name="T7" fmla="*/ 826 h 1137"/>
                <a:gd name="T8" fmla="*/ 398 w 2658"/>
                <a:gd name="T9" fmla="*/ 712 h 1137"/>
                <a:gd name="T10" fmla="*/ 578 w 2658"/>
                <a:gd name="T11" fmla="*/ 624 h 1137"/>
                <a:gd name="T12" fmla="*/ 741 w 2658"/>
                <a:gd name="T13" fmla="*/ 565 h 1137"/>
                <a:gd name="T14" fmla="*/ 907 w 2658"/>
                <a:gd name="T15" fmla="*/ 521 h 1137"/>
                <a:gd name="T16" fmla="*/ 1249 w 2658"/>
                <a:gd name="T17" fmla="*/ 457 h 1137"/>
                <a:gd name="T18" fmla="*/ 1594 w 2658"/>
                <a:gd name="T19" fmla="*/ 403 h 1137"/>
                <a:gd name="T20" fmla="*/ 1933 w 2658"/>
                <a:gd name="T21" fmla="*/ 325 h 1137"/>
                <a:gd name="T22" fmla="*/ 2125 w 2658"/>
                <a:gd name="T23" fmla="*/ 266 h 1137"/>
                <a:gd name="T24" fmla="*/ 2314 w 2658"/>
                <a:gd name="T25" fmla="*/ 197 h 1137"/>
                <a:gd name="T26" fmla="*/ 2494 w 2658"/>
                <a:gd name="T27" fmla="*/ 111 h 1137"/>
                <a:gd name="T28" fmla="*/ 2658 w 2658"/>
                <a:gd name="T29" fmla="*/ 0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58" h="1137">
                  <a:moveTo>
                    <a:pt x="0" y="1137"/>
                  </a:moveTo>
                  <a:lnTo>
                    <a:pt x="37" y="1048"/>
                  </a:lnTo>
                  <a:lnTo>
                    <a:pt x="89" y="967"/>
                  </a:lnTo>
                  <a:lnTo>
                    <a:pt x="228" y="826"/>
                  </a:lnTo>
                  <a:lnTo>
                    <a:pt x="398" y="712"/>
                  </a:lnTo>
                  <a:lnTo>
                    <a:pt x="578" y="624"/>
                  </a:lnTo>
                  <a:lnTo>
                    <a:pt x="741" y="565"/>
                  </a:lnTo>
                  <a:lnTo>
                    <a:pt x="907" y="521"/>
                  </a:lnTo>
                  <a:lnTo>
                    <a:pt x="1249" y="457"/>
                  </a:lnTo>
                  <a:lnTo>
                    <a:pt x="1594" y="403"/>
                  </a:lnTo>
                  <a:lnTo>
                    <a:pt x="1933" y="325"/>
                  </a:lnTo>
                  <a:lnTo>
                    <a:pt x="2125" y="266"/>
                  </a:lnTo>
                  <a:lnTo>
                    <a:pt x="2314" y="197"/>
                  </a:lnTo>
                  <a:lnTo>
                    <a:pt x="2494" y="111"/>
                  </a:lnTo>
                  <a:lnTo>
                    <a:pt x="2658" y="0"/>
                  </a:lnTo>
                </a:path>
              </a:pathLst>
            </a:custGeom>
            <a:noFill/>
            <a:ln w="19050">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39" name="Freeform 18">
              <a:extLst>
                <a:ext uri="{FF2B5EF4-FFF2-40B4-BE49-F238E27FC236}">
                  <a16:creationId xmlns:a16="http://schemas.microsoft.com/office/drawing/2014/main" id="{09D98745-7353-45B3-FA41-E28F2948E0ED}"/>
                </a:ext>
              </a:extLst>
            </p:cNvPr>
            <p:cNvSpPr>
              <a:spLocks/>
            </p:cNvSpPr>
            <p:nvPr/>
          </p:nvSpPr>
          <p:spPr bwMode="auto">
            <a:xfrm>
              <a:off x="1985963" y="5002168"/>
              <a:ext cx="1449388" cy="415925"/>
            </a:xfrm>
            <a:custGeom>
              <a:avLst/>
              <a:gdLst>
                <a:gd name="T0" fmla="*/ 2730 w 2730"/>
                <a:gd name="T1" fmla="*/ 785 h 785"/>
                <a:gd name="T2" fmla="*/ 2343 w 2730"/>
                <a:gd name="T3" fmla="*/ 537 h 785"/>
                <a:gd name="T4" fmla="*/ 2123 w 2730"/>
                <a:gd name="T5" fmla="*/ 389 h 785"/>
                <a:gd name="T6" fmla="*/ 2010 w 2730"/>
                <a:gd name="T7" fmla="*/ 322 h 785"/>
                <a:gd name="T8" fmla="*/ 1889 w 2730"/>
                <a:gd name="T9" fmla="*/ 278 h 785"/>
                <a:gd name="T10" fmla="*/ 1421 w 2730"/>
                <a:gd name="T11" fmla="*/ 184 h 785"/>
                <a:gd name="T12" fmla="*/ 949 w 2730"/>
                <a:gd name="T13" fmla="*/ 112 h 785"/>
                <a:gd name="T14" fmla="*/ 0 w 2730"/>
                <a:gd name="T15" fmla="*/ 0 h 7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0" h="785">
                  <a:moveTo>
                    <a:pt x="2730" y="785"/>
                  </a:moveTo>
                  <a:lnTo>
                    <a:pt x="2343" y="537"/>
                  </a:lnTo>
                  <a:lnTo>
                    <a:pt x="2123" y="389"/>
                  </a:lnTo>
                  <a:lnTo>
                    <a:pt x="2010" y="322"/>
                  </a:lnTo>
                  <a:lnTo>
                    <a:pt x="1889" y="278"/>
                  </a:lnTo>
                  <a:lnTo>
                    <a:pt x="1421" y="184"/>
                  </a:lnTo>
                  <a:lnTo>
                    <a:pt x="949" y="112"/>
                  </a:lnTo>
                  <a:lnTo>
                    <a:pt x="0" y="0"/>
                  </a:lnTo>
                </a:path>
              </a:pathLst>
            </a:custGeom>
            <a:noFill/>
            <a:ln w="19050">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nvGrpSpPr>
            <p:cNvPr id="540" name="Group 539">
              <a:extLst>
                <a:ext uri="{FF2B5EF4-FFF2-40B4-BE49-F238E27FC236}">
                  <a16:creationId xmlns:a16="http://schemas.microsoft.com/office/drawing/2014/main" id="{18C4103B-7A93-97D5-B510-401AF7C84E38}"/>
                </a:ext>
              </a:extLst>
            </p:cNvPr>
            <p:cNvGrpSpPr/>
            <p:nvPr/>
          </p:nvGrpSpPr>
          <p:grpSpPr>
            <a:xfrm>
              <a:off x="2209801" y="4486230"/>
              <a:ext cx="1255712" cy="925513"/>
              <a:chOff x="2209801" y="2520950"/>
              <a:chExt cx="1255712" cy="925513"/>
            </a:xfrm>
          </p:grpSpPr>
          <p:sp>
            <p:nvSpPr>
              <p:cNvPr id="557" name="Freeform 53">
                <a:extLst>
                  <a:ext uri="{FF2B5EF4-FFF2-40B4-BE49-F238E27FC236}">
                    <a16:creationId xmlns:a16="http://schemas.microsoft.com/office/drawing/2014/main" id="{507F5C5D-C1A8-E1C4-48C9-36BEAA771957}"/>
                  </a:ext>
                </a:extLst>
              </p:cNvPr>
              <p:cNvSpPr>
                <a:spLocks/>
              </p:cNvSpPr>
              <p:nvPr/>
            </p:nvSpPr>
            <p:spPr bwMode="auto">
              <a:xfrm>
                <a:off x="2216151" y="2530475"/>
                <a:ext cx="182563" cy="596900"/>
              </a:xfrm>
              <a:custGeom>
                <a:avLst/>
                <a:gdLst>
                  <a:gd name="T0" fmla="*/ 345 w 345"/>
                  <a:gd name="T1" fmla="*/ 1123 h 1123"/>
                  <a:gd name="T2" fmla="*/ 122 w 345"/>
                  <a:gd name="T3" fmla="*/ 848 h 1123"/>
                  <a:gd name="T4" fmla="*/ 43 w 345"/>
                  <a:gd name="T5" fmla="*/ 692 h 1123"/>
                  <a:gd name="T6" fmla="*/ 0 w 345"/>
                  <a:gd name="T7" fmla="*/ 526 h 1123"/>
                  <a:gd name="T8" fmla="*/ 5 w 345"/>
                  <a:gd name="T9" fmla="*/ 383 h 1123"/>
                  <a:gd name="T10" fmla="*/ 47 w 345"/>
                  <a:gd name="T11" fmla="*/ 242 h 1123"/>
                  <a:gd name="T12" fmla="*/ 119 w 345"/>
                  <a:gd name="T13" fmla="*/ 112 h 1123"/>
                  <a:gd name="T14" fmla="*/ 212 w 345"/>
                  <a:gd name="T15" fmla="*/ 0 h 1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1123">
                    <a:moveTo>
                      <a:pt x="345" y="1123"/>
                    </a:moveTo>
                    <a:lnTo>
                      <a:pt x="122" y="848"/>
                    </a:lnTo>
                    <a:lnTo>
                      <a:pt x="43" y="692"/>
                    </a:lnTo>
                    <a:lnTo>
                      <a:pt x="0" y="526"/>
                    </a:lnTo>
                    <a:lnTo>
                      <a:pt x="5" y="383"/>
                    </a:lnTo>
                    <a:lnTo>
                      <a:pt x="47" y="242"/>
                    </a:lnTo>
                    <a:lnTo>
                      <a:pt x="119" y="112"/>
                    </a:lnTo>
                    <a:lnTo>
                      <a:pt x="212"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58" name="Freeform 54">
                <a:extLst>
                  <a:ext uri="{FF2B5EF4-FFF2-40B4-BE49-F238E27FC236}">
                    <a16:creationId xmlns:a16="http://schemas.microsoft.com/office/drawing/2014/main" id="{B0B6E165-7844-6470-6358-E2AE7A99F911}"/>
                  </a:ext>
                </a:extLst>
              </p:cNvPr>
              <p:cNvSpPr>
                <a:spLocks/>
              </p:cNvSpPr>
              <p:nvPr/>
            </p:nvSpPr>
            <p:spPr bwMode="auto">
              <a:xfrm>
                <a:off x="2209801" y="2520950"/>
                <a:ext cx="179388" cy="614363"/>
              </a:xfrm>
              <a:custGeom>
                <a:avLst/>
                <a:gdLst>
                  <a:gd name="T0" fmla="*/ 334 w 338"/>
                  <a:gd name="T1" fmla="*/ 1156 h 1157"/>
                  <a:gd name="T2" fmla="*/ 338 w 338"/>
                  <a:gd name="T3" fmla="*/ 1157 h 1157"/>
                  <a:gd name="T4" fmla="*/ 335 w 338"/>
                  <a:gd name="T5" fmla="*/ 1135 h 1157"/>
                  <a:gd name="T6" fmla="*/ 329 w 338"/>
                  <a:gd name="T7" fmla="*/ 1104 h 1157"/>
                  <a:gd name="T8" fmla="*/ 323 w 338"/>
                  <a:gd name="T9" fmla="*/ 1078 h 1157"/>
                  <a:gd name="T10" fmla="*/ 235 w 338"/>
                  <a:gd name="T11" fmla="*/ 810 h 1157"/>
                  <a:gd name="T12" fmla="*/ 156 w 338"/>
                  <a:gd name="T13" fmla="*/ 539 h 1157"/>
                  <a:gd name="T14" fmla="*/ 152 w 338"/>
                  <a:gd name="T15" fmla="*/ 484 h 1157"/>
                  <a:gd name="T16" fmla="*/ 158 w 338"/>
                  <a:gd name="T17" fmla="*/ 428 h 1157"/>
                  <a:gd name="T18" fmla="*/ 156 w 338"/>
                  <a:gd name="T19" fmla="*/ 318 h 1157"/>
                  <a:gd name="T20" fmla="*/ 89 w 338"/>
                  <a:gd name="T21" fmla="*/ 154 h 1157"/>
                  <a:gd name="T22" fmla="*/ 0 w 338"/>
                  <a:gd name="T2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1157">
                    <a:moveTo>
                      <a:pt x="334" y="1156"/>
                    </a:moveTo>
                    <a:lnTo>
                      <a:pt x="338" y="1157"/>
                    </a:lnTo>
                    <a:lnTo>
                      <a:pt x="335" y="1135"/>
                    </a:lnTo>
                    <a:lnTo>
                      <a:pt x="329" y="1104"/>
                    </a:lnTo>
                    <a:lnTo>
                      <a:pt x="323" y="1078"/>
                    </a:lnTo>
                    <a:lnTo>
                      <a:pt x="235" y="810"/>
                    </a:lnTo>
                    <a:lnTo>
                      <a:pt x="156" y="539"/>
                    </a:lnTo>
                    <a:lnTo>
                      <a:pt x="152" y="484"/>
                    </a:lnTo>
                    <a:lnTo>
                      <a:pt x="158" y="428"/>
                    </a:lnTo>
                    <a:lnTo>
                      <a:pt x="156" y="318"/>
                    </a:lnTo>
                    <a:lnTo>
                      <a:pt x="89" y="154"/>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59" name="Freeform 55">
                <a:extLst>
                  <a:ext uri="{FF2B5EF4-FFF2-40B4-BE49-F238E27FC236}">
                    <a16:creationId xmlns:a16="http://schemas.microsoft.com/office/drawing/2014/main" id="{352CB538-7603-0FD7-E103-5CCA477C1295}"/>
                  </a:ext>
                </a:extLst>
              </p:cNvPr>
              <p:cNvSpPr>
                <a:spLocks/>
              </p:cNvSpPr>
              <p:nvPr/>
            </p:nvSpPr>
            <p:spPr bwMode="auto">
              <a:xfrm>
                <a:off x="2673351" y="2655888"/>
                <a:ext cx="103188" cy="512763"/>
              </a:xfrm>
              <a:custGeom>
                <a:avLst/>
                <a:gdLst>
                  <a:gd name="T0" fmla="*/ 0 w 194"/>
                  <a:gd name="T1" fmla="*/ 965 h 965"/>
                  <a:gd name="T2" fmla="*/ 131 w 194"/>
                  <a:gd name="T3" fmla="*/ 778 h 965"/>
                  <a:gd name="T4" fmla="*/ 194 w 194"/>
                  <a:gd name="T5" fmla="*/ 564 h 965"/>
                  <a:gd name="T6" fmla="*/ 177 w 194"/>
                  <a:gd name="T7" fmla="*/ 466 h 965"/>
                  <a:gd name="T8" fmla="*/ 132 w 194"/>
                  <a:gd name="T9" fmla="*/ 374 h 965"/>
                  <a:gd name="T10" fmla="*/ 47 w 194"/>
                  <a:gd name="T11" fmla="*/ 185 h 965"/>
                  <a:gd name="T12" fmla="*/ 45 w 194"/>
                  <a:gd name="T13" fmla="*/ 82 h 965"/>
                  <a:gd name="T14" fmla="*/ 62 w 194"/>
                  <a:gd name="T15" fmla="*/ 34 h 965"/>
                  <a:gd name="T16" fmla="*/ 93 w 194"/>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965">
                    <a:moveTo>
                      <a:pt x="0" y="965"/>
                    </a:moveTo>
                    <a:lnTo>
                      <a:pt x="131" y="778"/>
                    </a:lnTo>
                    <a:lnTo>
                      <a:pt x="194" y="564"/>
                    </a:lnTo>
                    <a:lnTo>
                      <a:pt x="177" y="466"/>
                    </a:lnTo>
                    <a:lnTo>
                      <a:pt x="132" y="374"/>
                    </a:lnTo>
                    <a:lnTo>
                      <a:pt x="47" y="185"/>
                    </a:lnTo>
                    <a:lnTo>
                      <a:pt x="45" y="82"/>
                    </a:lnTo>
                    <a:lnTo>
                      <a:pt x="62" y="34"/>
                    </a:lnTo>
                    <a:lnTo>
                      <a:pt x="9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60" name="Freeform 56">
                <a:extLst>
                  <a:ext uri="{FF2B5EF4-FFF2-40B4-BE49-F238E27FC236}">
                    <a16:creationId xmlns:a16="http://schemas.microsoft.com/office/drawing/2014/main" id="{9E0EC4F1-9633-5D07-1D43-B53077A261DB}"/>
                  </a:ext>
                </a:extLst>
              </p:cNvPr>
              <p:cNvSpPr>
                <a:spLocks/>
              </p:cNvSpPr>
              <p:nvPr/>
            </p:nvSpPr>
            <p:spPr bwMode="auto">
              <a:xfrm>
                <a:off x="2679701" y="2701925"/>
                <a:ext cx="139700" cy="457200"/>
              </a:xfrm>
              <a:custGeom>
                <a:avLst/>
                <a:gdLst>
                  <a:gd name="T0" fmla="*/ 3 w 264"/>
                  <a:gd name="T1" fmla="*/ 861 h 861"/>
                  <a:gd name="T2" fmla="*/ 7 w 264"/>
                  <a:gd name="T3" fmla="*/ 853 h 861"/>
                  <a:gd name="T4" fmla="*/ 11 w 264"/>
                  <a:gd name="T5" fmla="*/ 829 h 861"/>
                  <a:gd name="T6" fmla="*/ 0 w 264"/>
                  <a:gd name="T7" fmla="*/ 721 h 861"/>
                  <a:gd name="T8" fmla="*/ 11 w 264"/>
                  <a:gd name="T9" fmla="*/ 618 h 861"/>
                  <a:gd name="T10" fmla="*/ 63 w 264"/>
                  <a:gd name="T11" fmla="*/ 539 h 861"/>
                  <a:gd name="T12" fmla="*/ 131 w 264"/>
                  <a:gd name="T13" fmla="*/ 470 h 861"/>
                  <a:gd name="T14" fmla="*/ 196 w 264"/>
                  <a:gd name="T15" fmla="*/ 400 h 861"/>
                  <a:gd name="T16" fmla="*/ 243 w 264"/>
                  <a:gd name="T17" fmla="*/ 320 h 861"/>
                  <a:gd name="T18" fmla="*/ 264 w 264"/>
                  <a:gd name="T19" fmla="*/ 159 h 861"/>
                  <a:gd name="T20" fmla="*/ 227 w 264"/>
                  <a:gd name="T21"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861">
                    <a:moveTo>
                      <a:pt x="3" y="861"/>
                    </a:moveTo>
                    <a:lnTo>
                      <a:pt x="7" y="853"/>
                    </a:lnTo>
                    <a:lnTo>
                      <a:pt x="11" y="829"/>
                    </a:lnTo>
                    <a:lnTo>
                      <a:pt x="0" y="721"/>
                    </a:lnTo>
                    <a:lnTo>
                      <a:pt x="11" y="618"/>
                    </a:lnTo>
                    <a:lnTo>
                      <a:pt x="63" y="539"/>
                    </a:lnTo>
                    <a:lnTo>
                      <a:pt x="131" y="470"/>
                    </a:lnTo>
                    <a:lnTo>
                      <a:pt x="196" y="400"/>
                    </a:lnTo>
                    <a:lnTo>
                      <a:pt x="243" y="320"/>
                    </a:lnTo>
                    <a:lnTo>
                      <a:pt x="264" y="159"/>
                    </a:lnTo>
                    <a:lnTo>
                      <a:pt x="22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61" name="Freeform 57">
                <a:extLst>
                  <a:ext uri="{FF2B5EF4-FFF2-40B4-BE49-F238E27FC236}">
                    <a16:creationId xmlns:a16="http://schemas.microsoft.com/office/drawing/2014/main" id="{68150896-A172-5F44-162A-1A41BA24F49C}"/>
                  </a:ext>
                </a:extLst>
              </p:cNvPr>
              <p:cNvSpPr>
                <a:spLocks/>
              </p:cNvSpPr>
              <p:nvPr/>
            </p:nvSpPr>
            <p:spPr bwMode="auto">
              <a:xfrm>
                <a:off x="2389188" y="2606675"/>
                <a:ext cx="82550" cy="514350"/>
              </a:xfrm>
              <a:custGeom>
                <a:avLst/>
                <a:gdLst>
                  <a:gd name="T0" fmla="*/ 39 w 155"/>
                  <a:gd name="T1" fmla="*/ 970 h 970"/>
                  <a:gd name="T2" fmla="*/ 23 w 155"/>
                  <a:gd name="T3" fmla="*/ 699 h 970"/>
                  <a:gd name="T4" fmla="*/ 1 w 155"/>
                  <a:gd name="T5" fmla="*/ 608 h 970"/>
                  <a:gd name="T6" fmla="*/ 0 w 155"/>
                  <a:gd name="T7" fmla="*/ 519 h 970"/>
                  <a:gd name="T8" fmla="*/ 34 w 155"/>
                  <a:gd name="T9" fmla="*/ 478 h 970"/>
                  <a:gd name="T10" fmla="*/ 83 w 155"/>
                  <a:gd name="T11" fmla="*/ 446 h 970"/>
                  <a:gd name="T12" fmla="*/ 130 w 155"/>
                  <a:gd name="T13" fmla="*/ 414 h 970"/>
                  <a:gd name="T14" fmla="*/ 155 w 155"/>
                  <a:gd name="T15" fmla="*/ 370 h 970"/>
                  <a:gd name="T16" fmla="*/ 152 w 155"/>
                  <a:gd name="T17" fmla="*/ 283 h 970"/>
                  <a:gd name="T18" fmla="*/ 128 w 155"/>
                  <a:gd name="T19" fmla="*/ 196 h 970"/>
                  <a:gd name="T20" fmla="*/ 69 w 155"/>
                  <a:gd name="T21" fmla="*/ 23 h 970"/>
                  <a:gd name="T22" fmla="*/ 68 w 155"/>
                  <a:gd name="T23" fmla="*/ 6 h 970"/>
                  <a:gd name="T24" fmla="*/ 69 w 155"/>
                  <a:gd name="T25"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970">
                    <a:moveTo>
                      <a:pt x="39" y="970"/>
                    </a:moveTo>
                    <a:lnTo>
                      <a:pt x="23" y="699"/>
                    </a:lnTo>
                    <a:lnTo>
                      <a:pt x="1" y="608"/>
                    </a:lnTo>
                    <a:lnTo>
                      <a:pt x="0" y="519"/>
                    </a:lnTo>
                    <a:lnTo>
                      <a:pt x="34" y="478"/>
                    </a:lnTo>
                    <a:lnTo>
                      <a:pt x="83" y="446"/>
                    </a:lnTo>
                    <a:lnTo>
                      <a:pt x="130" y="414"/>
                    </a:lnTo>
                    <a:lnTo>
                      <a:pt x="155" y="370"/>
                    </a:lnTo>
                    <a:lnTo>
                      <a:pt x="152" y="283"/>
                    </a:lnTo>
                    <a:lnTo>
                      <a:pt x="128" y="196"/>
                    </a:lnTo>
                    <a:lnTo>
                      <a:pt x="69" y="23"/>
                    </a:lnTo>
                    <a:lnTo>
                      <a:pt x="68" y="6"/>
                    </a:lnTo>
                    <a:lnTo>
                      <a:pt x="6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62" name="Freeform 58">
                <a:extLst>
                  <a:ext uri="{FF2B5EF4-FFF2-40B4-BE49-F238E27FC236}">
                    <a16:creationId xmlns:a16="http://schemas.microsoft.com/office/drawing/2014/main" id="{1269020C-CCE5-44CF-0003-EBD45C537FB6}"/>
                  </a:ext>
                </a:extLst>
              </p:cNvPr>
              <p:cNvSpPr>
                <a:spLocks/>
              </p:cNvSpPr>
              <p:nvPr/>
            </p:nvSpPr>
            <p:spPr bwMode="auto">
              <a:xfrm>
                <a:off x="2352676" y="2608263"/>
                <a:ext cx="180975" cy="520700"/>
              </a:xfrm>
              <a:custGeom>
                <a:avLst/>
                <a:gdLst>
                  <a:gd name="T0" fmla="*/ 101 w 340"/>
                  <a:gd name="T1" fmla="*/ 978 h 978"/>
                  <a:gd name="T2" fmla="*/ 178 w 340"/>
                  <a:gd name="T3" fmla="*/ 865 h 978"/>
                  <a:gd name="T4" fmla="*/ 194 w 340"/>
                  <a:gd name="T5" fmla="*/ 730 h 978"/>
                  <a:gd name="T6" fmla="*/ 151 w 340"/>
                  <a:gd name="T7" fmla="*/ 643 h 978"/>
                  <a:gd name="T8" fmla="*/ 79 w 340"/>
                  <a:gd name="T9" fmla="*/ 563 h 978"/>
                  <a:gd name="T10" fmla="*/ 0 w 340"/>
                  <a:gd name="T11" fmla="*/ 397 h 978"/>
                  <a:gd name="T12" fmla="*/ 48 w 340"/>
                  <a:gd name="T13" fmla="*/ 277 h 978"/>
                  <a:gd name="T14" fmla="*/ 130 w 340"/>
                  <a:gd name="T15" fmla="*/ 172 h 978"/>
                  <a:gd name="T16" fmla="*/ 232 w 340"/>
                  <a:gd name="T17" fmla="*/ 80 h 978"/>
                  <a:gd name="T18" fmla="*/ 340 w 340"/>
                  <a:gd name="T19"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978">
                    <a:moveTo>
                      <a:pt x="101" y="978"/>
                    </a:moveTo>
                    <a:lnTo>
                      <a:pt x="178" y="865"/>
                    </a:lnTo>
                    <a:lnTo>
                      <a:pt x="194" y="730"/>
                    </a:lnTo>
                    <a:lnTo>
                      <a:pt x="151" y="643"/>
                    </a:lnTo>
                    <a:lnTo>
                      <a:pt x="79" y="563"/>
                    </a:lnTo>
                    <a:lnTo>
                      <a:pt x="0" y="397"/>
                    </a:lnTo>
                    <a:lnTo>
                      <a:pt x="48" y="277"/>
                    </a:lnTo>
                    <a:lnTo>
                      <a:pt x="130" y="172"/>
                    </a:lnTo>
                    <a:lnTo>
                      <a:pt x="232" y="80"/>
                    </a:lnTo>
                    <a:lnTo>
                      <a:pt x="3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63" name="Freeform 59">
                <a:extLst>
                  <a:ext uri="{FF2B5EF4-FFF2-40B4-BE49-F238E27FC236}">
                    <a16:creationId xmlns:a16="http://schemas.microsoft.com/office/drawing/2014/main" id="{06EC6074-9206-17FB-4470-58904F86DBE0}"/>
                  </a:ext>
                </a:extLst>
              </p:cNvPr>
              <p:cNvSpPr>
                <a:spLocks/>
              </p:cNvSpPr>
              <p:nvPr/>
            </p:nvSpPr>
            <p:spPr bwMode="auto">
              <a:xfrm>
                <a:off x="2357438" y="2617788"/>
                <a:ext cx="88900" cy="512763"/>
              </a:xfrm>
              <a:custGeom>
                <a:avLst/>
                <a:gdLst>
                  <a:gd name="T0" fmla="*/ 70 w 170"/>
                  <a:gd name="T1" fmla="*/ 965 h 965"/>
                  <a:gd name="T2" fmla="*/ 67 w 170"/>
                  <a:gd name="T3" fmla="*/ 959 h 965"/>
                  <a:gd name="T4" fmla="*/ 62 w 170"/>
                  <a:gd name="T5" fmla="*/ 942 h 965"/>
                  <a:gd name="T6" fmla="*/ 19 w 170"/>
                  <a:gd name="T7" fmla="*/ 817 h 965"/>
                  <a:gd name="T8" fmla="*/ 0 w 170"/>
                  <a:gd name="T9" fmla="*/ 690 h 965"/>
                  <a:gd name="T10" fmla="*/ 24 w 170"/>
                  <a:gd name="T11" fmla="*/ 589 h 965"/>
                  <a:gd name="T12" fmla="*/ 63 w 170"/>
                  <a:gd name="T13" fmla="*/ 493 h 965"/>
                  <a:gd name="T14" fmla="*/ 139 w 170"/>
                  <a:gd name="T15" fmla="*/ 298 h 965"/>
                  <a:gd name="T16" fmla="*/ 170 w 170"/>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965">
                    <a:moveTo>
                      <a:pt x="70" y="965"/>
                    </a:moveTo>
                    <a:lnTo>
                      <a:pt x="67" y="959"/>
                    </a:lnTo>
                    <a:lnTo>
                      <a:pt x="62" y="942"/>
                    </a:lnTo>
                    <a:lnTo>
                      <a:pt x="19" y="817"/>
                    </a:lnTo>
                    <a:lnTo>
                      <a:pt x="0" y="690"/>
                    </a:lnTo>
                    <a:lnTo>
                      <a:pt x="24" y="589"/>
                    </a:lnTo>
                    <a:lnTo>
                      <a:pt x="63" y="493"/>
                    </a:lnTo>
                    <a:lnTo>
                      <a:pt x="139" y="298"/>
                    </a:lnTo>
                    <a:lnTo>
                      <a:pt x="17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64" name="Freeform 60">
                <a:extLst>
                  <a:ext uri="{FF2B5EF4-FFF2-40B4-BE49-F238E27FC236}">
                    <a16:creationId xmlns:a16="http://schemas.microsoft.com/office/drawing/2014/main" id="{6723FB24-D02E-D439-2300-F7AE59A482FB}"/>
                  </a:ext>
                </a:extLst>
              </p:cNvPr>
              <p:cNvSpPr>
                <a:spLocks/>
              </p:cNvSpPr>
              <p:nvPr/>
            </p:nvSpPr>
            <p:spPr bwMode="auto">
              <a:xfrm>
                <a:off x="3033713" y="2660650"/>
                <a:ext cx="119063" cy="582613"/>
              </a:xfrm>
              <a:custGeom>
                <a:avLst/>
                <a:gdLst>
                  <a:gd name="T0" fmla="*/ 0 w 224"/>
                  <a:gd name="T1" fmla="*/ 1096 h 1096"/>
                  <a:gd name="T2" fmla="*/ 78 w 224"/>
                  <a:gd name="T3" fmla="*/ 1040 h 1096"/>
                  <a:gd name="T4" fmla="*/ 146 w 224"/>
                  <a:gd name="T5" fmla="*/ 970 h 1096"/>
                  <a:gd name="T6" fmla="*/ 197 w 224"/>
                  <a:gd name="T7" fmla="*/ 888 h 1096"/>
                  <a:gd name="T8" fmla="*/ 224 w 224"/>
                  <a:gd name="T9" fmla="*/ 798 h 1096"/>
                  <a:gd name="T10" fmla="*/ 215 w 224"/>
                  <a:gd name="T11" fmla="*/ 689 h 1096"/>
                  <a:gd name="T12" fmla="*/ 176 w 224"/>
                  <a:gd name="T13" fmla="*/ 584 h 1096"/>
                  <a:gd name="T14" fmla="*/ 93 w 224"/>
                  <a:gd name="T15" fmla="*/ 370 h 1096"/>
                  <a:gd name="T16" fmla="*/ 71 w 224"/>
                  <a:gd name="T17" fmla="*/ 185 h 1096"/>
                  <a:gd name="T18" fmla="*/ 77 w 224"/>
                  <a:gd name="T19"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1096">
                    <a:moveTo>
                      <a:pt x="0" y="1096"/>
                    </a:moveTo>
                    <a:lnTo>
                      <a:pt x="78" y="1040"/>
                    </a:lnTo>
                    <a:lnTo>
                      <a:pt x="146" y="970"/>
                    </a:lnTo>
                    <a:lnTo>
                      <a:pt x="197" y="888"/>
                    </a:lnTo>
                    <a:lnTo>
                      <a:pt x="224" y="798"/>
                    </a:lnTo>
                    <a:lnTo>
                      <a:pt x="215" y="689"/>
                    </a:lnTo>
                    <a:lnTo>
                      <a:pt x="176" y="584"/>
                    </a:lnTo>
                    <a:lnTo>
                      <a:pt x="93" y="370"/>
                    </a:lnTo>
                    <a:lnTo>
                      <a:pt x="71" y="185"/>
                    </a:lnTo>
                    <a:lnTo>
                      <a:pt x="7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65" name="Freeform 61">
                <a:extLst>
                  <a:ext uri="{FF2B5EF4-FFF2-40B4-BE49-F238E27FC236}">
                    <a16:creationId xmlns:a16="http://schemas.microsoft.com/office/drawing/2014/main" id="{4196AF09-5264-D035-74D4-6D820B90FA03}"/>
                  </a:ext>
                </a:extLst>
              </p:cNvPr>
              <p:cNvSpPr>
                <a:spLocks/>
              </p:cNvSpPr>
              <p:nvPr/>
            </p:nvSpPr>
            <p:spPr bwMode="auto">
              <a:xfrm>
                <a:off x="3030538" y="2644775"/>
                <a:ext cx="122238" cy="585788"/>
              </a:xfrm>
              <a:custGeom>
                <a:avLst/>
                <a:gdLst>
                  <a:gd name="T0" fmla="*/ 0 w 232"/>
                  <a:gd name="T1" fmla="*/ 1104 h 1104"/>
                  <a:gd name="T2" fmla="*/ 79 w 232"/>
                  <a:gd name="T3" fmla="*/ 965 h 1104"/>
                  <a:gd name="T4" fmla="*/ 139 w 232"/>
                  <a:gd name="T5" fmla="*/ 816 h 1104"/>
                  <a:gd name="T6" fmla="*/ 232 w 232"/>
                  <a:gd name="T7" fmla="*/ 423 h 1104"/>
                  <a:gd name="T8" fmla="*/ 214 w 232"/>
                  <a:gd name="T9" fmla="*/ 362 h 1104"/>
                  <a:gd name="T10" fmla="*/ 176 w 232"/>
                  <a:gd name="T11" fmla="*/ 306 h 1104"/>
                  <a:gd name="T12" fmla="*/ 116 w 232"/>
                  <a:gd name="T13" fmla="*/ 189 h 1104"/>
                  <a:gd name="T14" fmla="*/ 134 w 232"/>
                  <a:gd name="T15" fmla="*/ 87 h 1104"/>
                  <a:gd name="T16" fmla="*/ 193 w 232"/>
                  <a:gd name="T17"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104">
                    <a:moveTo>
                      <a:pt x="0" y="1104"/>
                    </a:moveTo>
                    <a:lnTo>
                      <a:pt x="79" y="965"/>
                    </a:lnTo>
                    <a:lnTo>
                      <a:pt x="139" y="816"/>
                    </a:lnTo>
                    <a:lnTo>
                      <a:pt x="232" y="423"/>
                    </a:lnTo>
                    <a:lnTo>
                      <a:pt x="214" y="362"/>
                    </a:lnTo>
                    <a:lnTo>
                      <a:pt x="176" y="306"/>
                    </a:lnTo>
                    <a:lnTo>
                      <a:pt x="116" y="189"/>
                    </a:lnTo>
                    <a:lnTo>
                      <a:pt x="134" y="87"/>
                    </a:lnTo>
                    <a:lnTo>
                      <a:pt x="19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66" name="Freeform 62">
                <a:extLst>
                  <a:ext uri="{FF2B5EF4-FFF2-40B4-BE49-F238E27FC236}">
                    <a16:creationId xmlns:a16="http://schemas.microsoft.com/office/drawing/2014/main" id="{5845ECE5-CA52-8ADF-6571-2F38E00CA56C}"/>
                  </a:ext>
                </a:extLst>
              </p:cNvPr>
              <p:cNvSpPr>
                <a:spLocks/>
              </p:cNvSpPr>
              <p:nvPr/>
            </p:nvSpPr>
            <p:spPr bwMode="auto">
              <a:xfrm>
                <a:off x="3013076" y="2747963"/>
                <a:ext cx="30163" cy="485775"/>
              </a:xfrm>
              <a:custGeom>
                <a:avLst/>
                <a:gdLst>
                  <a:gd name="T0" fmla="*/ 39 w 54"/>
                  <a:gd name="T1" fmla="*/ 915 h 915"/>
                  <a:gd name="T2" fmla="*/ 31 w 54"/>
                  <a:gd name="T3" fmla="*/ 662 h 915"/>
                  <a:gd name="T4" fmla="*/ 46 w 54"/>
                  <a:gd name="T5" fmla="*/ 489 h 915"/>
                  <a:gd name="T6" fmla="*/ 54 w 54"/>
                  <a:gd name="T7" fmla="*/ 315 h 915"/>
                  <a:gd name="T8" fmla="*/ 37 w 54"/>
                  <a:gd name="T9" fmla="*/ 156 h 915"/>
                  <a:gd name="T10" fmla="*/ 0 w 54"/>
                  <a:gd name="T11" fmla="*/ 0 h 915"/>
                </a:gdLst>
                <a:ahLst/>
                <a:cxnLst>
                  <a:cxn ang="0">
                    <a:pos x="T0" y="T1"/>
                  </a:cxn>
                  <a:cxn ang="0">
                    <a:pos x="T2" y="T3"/>
                  </a:cxn>
                  <a:cxn ang="0">
                    <a:pos x="T4" y="T5"/>
                  </a:cxn>
                  <a:cxn ang="0">
                    <a:pos x="T6" y="T7"/>
                  </a:cxn>
                  <a:cxn ang="0">
                    <a:pos x="T8" y="T9"/>
                  </a:cxn>
                  <a:cxn ang="0">
                    <a:pos x="T10" y="T11"/>
                  </a:cxn>
                </a:cxnLst>
                <a:rect l="0" t="0" r="r" b="b"/>
                <a:pathLst>
                  <a:path w="54" h="915">
                    <a:moveTo>
                      <a:pt x="39" y="915"/>
                    </a:moveTo>
                    <a:lnTo>
                      <a:pt x="31" y="662"/>
                    </a:lnTo>
                    <a:lnTo>
                      <a:pt x="46" y="489"/>
                    </a:lnTo>
                    <a:lnTo>
                      <a:pt x="54" y="315"/>
                    </a:lnTo>
                    <a:lnTo>
                      <a:pt x="37" y="156"/>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67" name="Freeform 63">
                <a:extLst>
                  <a:ext uri="{FF2B5EF4-FFF2-40B4-BE49-F238E27FC236}">
                    <a16:creationId xmlns:a16="http://schemas.microsoft.com/office/drawing/2014/main" id="{524DFEED-04F3-D4E9-7A49-DB09BA163E8F}"/>
                  </a:ext>
                </a:extLst>
              </p:cNvPr>
              <p:cNvSpPr>
                <a:spLocks/>
              </p:cNvSpPr>
              <p:nvPr/>
            </p:nvSpPr>
            <p:spPr bwMode="auto">
              <a:xfrm>
                <a:off x="2833688" y="2686050"/>
                <a:ext cx="139700" cy="512763"/>
              </a:xfrm>
              <a:custGeom>
                <a:avLst/>
                <a:gdLst>
                  <a:gd name="T0" fmla="*/ 0 w 263"/>
                  <a:gd name="T1" fmla="*/ 965 h 965"/>
                  <a:gd name="T2" fmla="*/ 158 w 263"/>
                  <a:gd name="T3" fmla="*/ 862 h 965"/>
                  <a:gd name="T4" fmla="*/ 263 w 263"/>
                  <a:gd name="T5" fmla="*/ 717 h 965"/>
                  <a:gd name="T6" fmla="*/ 259 w 263"/>
                  <a:gd name="T7" fmla="*/ 658 h 965"/>
                  <a:gd name="T8" fmla="*/ 224 w 263"/>
                  <a:gd name="T9" fmla="*/ 603 h 965"/>
                  <a:gd name="T10" fmla="*/ 140 w 263"/>
                  <a:gd name="T11" fmla="*/ 492 h 965"/>
                  <a:gd name="T12" fmla="*/ 66 w 263"/>
                  <a:gd name="T13" fmla="*/ 346 h 965"/>
                  <a:gd name="T14" fmla="*/ 24 w 263"/>
                  <a:gd name="T15" fmla="*/ 194 h 965"/>
                  <a:gd name="T16" fmla="*/ 31 w 263"/>
                  <a:gd name="T17" fmla="*/ 138 h 965"/>
                  <a:gd name="T18" fmla="*/ 54 w 263"/>
                  <a:gd name="T19" fmla="*/ 84 h 965"/>
                  <a:gd name="T20" fmla="*/ 132 w 263"/>
                  <a:gd name="T21"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965">
                    <a:moveTo>
                      <a:pt x="0" y="965"/>
                    </a:moveTo>
                    <a:lnTo>
                      <a:pt x="158" y="862"/>
                    </a:lnTo>
                    <a:lnTo>
                      <a:pt x="263" y="717"/>
                    </a:lnTo>
                    <a:lnTo>
                      <a:pt x="259" y="658"/>
                    </a:lnTo>
                    <a:lnTo>
                      <a:pt x="224" y="603"/>
                    </a:lnTo>
                    <a:lnTo>
                      <a:pt x="140" y="492"/>
                    </a:lnTo>
                    <a:lnTo>
                      <a:pt x="66" y="346"/>
                    </a:lnTo>
                    <a:lnTo>
                      <a:pt x="24" y="194"/>
                    </a:lnTo>
                    <a:lnTo>
                      <a:pt x="31" y="138"/>
                    </a:lnTo>
                    <a:lnTo>
                      <a:pt x="54" y="84"/>
                    </a:lnTo>
                    <a:lnTo>
                      <a:pt x="132"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68" name="Freeform 64">
                <a:extLst>
                  <a:ext uri="{FF2B5EF4-FFF2-40B4-BE49-F238E27FC236}">
                    <a16:creationId xmlns:a16="http://schemas.microsoft.com/office/drawing/2014/main" id="{243B7F6E-83B6-E03E-9F65-DADA39AC36CD}"/>
                  </a:ext>
                </a:extLst>
              </p:cNvPr>
              <p:cNvSpPr>
                <a:spLocks/>
              </p:cNvSpPr>
              <p:nvPr/>
            </p:nvSpPr>
            <p:spPr bwMode="auto">
              <a:xfrm>
                <a:off x="2841626" y="2600325"/>
                <a:ext cx="152400" cy="593725"/>
              </a:xfrm>
              <a:custGeom>
                <a:avLst/>
                <a:gdLst>
                  <a:gd name="T0" fmla="*/ 0 w 286"/>
                  <a:gd name="T1" fmla="*/ 1118 h 1118"/>
                  <a:gd name="T2" fmla="*/ 108 w 286"/>
                  <a:gd name="T3" fmla="*/ 866 h 1118"/>
                  <a:gd name="T4" fmla="*/ 156 w 286"/>
                  <a:gd name="T5" fmla="*/ 796 h 1118"/>
                  <a:gd name="T6" fmla="*/ 213 w 286"/>
                  <a:gd name="T7" fmla="*/ 730 h 1118"/>
                  <a:gd name="T8" fmla="*/ 286 w 286"/>
                  <a:gd name="T9" fmla="*/ 586 h 1118"/>
                  <a:gd name="T10" fmla="*/ 276 w 286"/>
                  <a:gd name="T11" fmla="*/ 501 h 1118"/>
                  <a:gd name="T12" fmla="*/ 242 w 286"/>
                  <a:gd name="T13" fmla="*/ 418 h 1118"/>
                  <a:gd name="T14" fmla="*/ 170 w 286"/>
                  <a:gd name="T15" fmla="*/ 252 h 1118"/>
                  <a:gd name="T16" fmla="*/ 155 w 286"/>
                  <a:gd name="T17"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118">
                    <a:moveTo>
                      <a:pt x="0" y="1118"/>
                    </a:moveTo>
                    <a:lnTo>
                      <a:pt x="108" y="866"/>
                    </a:lnTo>
                    <a:lnTo>
                      <a:pt x="156" y="796"/>
                    </a:lnTo>
                    <a:lnTo>
                      <a:pt x="213" y="730"/>
                    </a:lnTo>
                    <a:lnTo>
                      <a:pt x="286" y="586"/>
                    </a:lnTo>
                    <a:lnTo>
                      <a:pt x="276" y="501"/>
                    </a:lnTo>
                    <a:lnTo>
                      <a:pt x="242" y="418"/>
                    </a:lnTo>
                    <a:lnTo>
                      <a:pt x="170" y="252"/>
                    </a:lnTo>
                    <a:lnTo>
                      <a:pt x="15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69" name="Freeform 65">
                <a:extLst>
                  <a:ext uri="{FF2B5EF4-FFF2-40B4-BE49-F238E27FC236}">
                    <a16:creationId xmlns:a16="http://schemas.microsoft.com/office/drawing/2014/main" id="{7406C1DD-DF46-E205-DAEE-DAE5AAA9DB78}"/>
                  </a:ext>
                </a:extLst>
              </p:cNvPr>
              <p:cNvSpPr>
                <a:spLocks/>
              </p:cNvSpPr>
              <p:nvPr/>
            </p:nvSpPr>
            <p:spPr bwMode="auto">
              <a:xfrm>
                <a:off x="2833688" y="2665413"/>
                <a:ext cx="111125" cy="520700"/>
              </a:xfrm>
              <a:custGeom>
                <a:avLst/>
                <a:gdLst>
                  <a:gd name="T0" fmla="*/ 0 w 209"/>
                  <a:gd name="T1" fmla="*/ 982 h 982"/>
                  <a:gd name="T2" fmla="*/ 4 w 209"/>
                  <a:gd name="T3" fmla="*/ 850 h 982"/>
                  <a:gd name="T4" fmla="*/ 39 w 209"/>
                  <a:gd name="T5" fmla="*/ 721 h 982"/>
                  <a:gd name="T6" fmla="*/ 83 w 209"/>
                  <a:gd name="T7" fmla="*/ 648 h 982"/>
                  <a:gd name="T8" fmla="*/ 139 w 209"/>
                  <a:gd name="T9" fmla="*/ 579 h 982"/>
                  <a:gd name="T10" fmla="*/ 209 w 209"/>
                  <a:gd name="T11" fmla="*/ 432 h 982"/>
                  <a:gd name="T12" fmla="*/ 193 w 209"/>
                  <a:gd name="T13" fmla="*/ 317 h 982"/>
                  <a:gd name="T14" fmla="*/ 153 w 209"/>
                  <a:gd name="T15" fmla="*/ 206 h 982"/>
                  <a:gd name="T16" fmla="*/ 31 w 209"/>
                  <a:gd name="T1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982">
                    <a:moveTo>
                      <a:pt x="0" y="982"/>
                    </a:moveTo>
                    <a:lnTo>
                      <a:pt x="4" y="850"/>
                    </a:lnTo>
                    <a:lnTo>
                      <a:pt x="39" y="721"/>
                    </a:lnTo>
                    <a:lnTo>
                      <a:pt x="83" y="648"/>
                    </a:lnTo>
                    <a:lnTo>
                      <a:pt x="139" y="579"/>
                    </a:lnTo>
                    <a:lnTo>
                      <a:pt x="209" y="432"/>
                    </a:lnTo>
                    <a:lnTo>
                      <a:pt x="193" y="317"/>
                    </a:lnTo>
                    <a:lnTo>
                      <a:pt x="153" y="206"/>
                    </a:lnTo>
                    <a:lnTo>
                      <a:pt x="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70" name="Freeform 66">
                <a:extLst>
                  <a:ext uri="{FF2B5EF4-FFF2-40B4-BE49-F238E27FC236}">
                    <a16:creationId xmlns:a16="http://schemas.microsoft.com/office/drawing/2014/main" id="{34FA0547-A375-D8EA-2A69-6E3152064D02}"/>
                  </a:ext>
                </a:extLst>
              </p:cNvPr>
              <p:cNvSpPr>
                <a:spLocks/>
              </p:cNvSpPr>
              <p:nvPr/>
            </p:nvSpPr>
            <p:spPr bwMode="auto">
              <a:xfrm>
                <a:off x="2551113" y="2566988"/>
                <a:ext cx="119063" cy="581025"/>
              </a:xfrm>
              <a:custGeom>
                <a:avLst/>
                <a:gdLst>
                  <a:gd name="T0" fmla="*/ 0 w 224"/>
                  <a:gd name="T1" fmla="*/ 1095 h 1095"/>
                  <a:gd name="T2" fmla="*/ 78 w 224"/>
                  <a:gd name="T3" fmla="*/ 1040 h 1095"/>
                  <a:gd name="T4" fmla="*/ 146 w 224"/>
                  <a:gd name="T5" fmla="*/ 969 h 1095"/>
                  <a:gd name="T6" fmla="*/ 197 w 224"/>
                  <a:gd name="T7" fmla="*/ 887 h 1095"/>
                  <a:gd name="T8" fmla="*/ 224 w 224"/>
                  <a:gd name="T9" fmla="*/ 798 h 1095"/>
                  <a:gd name="T10" fmla="*/ 215 w 224"/>
                  <a:gd name="T11" fmla="*/ 689 h 1095"/>
                  <a:gd name="T12" fmla="*/ 175 w 224"/>
                  <a:gd name="T13" fmla="*/ 583 h 1095"/>
                  <a:gd name="T14" fmla="*/ 92 w 224"/>
                  <a:gd name="T15" fmla="*/ 369 h 1095"/>
                  <a:gd name="T16" fmla="*/ 70 w 224"/>
                  <a:gd name="T17" fmla="*/ 185 h 1095"/>
                  <a:gd name="T18" fmla="*/ 77 w 224"/>
                  <a:gd name="T19" fmla="*/ 0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1095">
                    <a:moveTo>
                      <a:pt x="0" y="1095"/>
                    </a:moveTo>
                    <a:lnTo>
                      <a:pt x="78" y="1040"/>
                    </a:lnTo>
                    <a:lnTo>
                      <a:pt x="146" y="969"/>
                    </a:lnTo>
                    <a:lnTo>
                      <a:pt x="197" y="887"/>
                    </a:lnTo>
                    <a:lnTo>
                      <a:pt x="224" y="798"/>
                    </a:lnTo>
                    <a:lnTo>
                      <a:pt x="215" y="689"/>
                    </a:lnTo>
                    <a:lnTo>
                      <a:pt x="175" y="583"/>
                    </a:lnTo>
                    <a:lnTo>
                      <a:pt x="92" y="369"/>
                    </a:lnTo>
                    <a:lnTo>
                      <a:pt x="70" y="185"/>
                    </a:lnTo>
                    <a:lnTo>
                      <a:pt x="7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71" name="Freeform 67">
                <a:extLst>
                  <a:ext uri="{FF2B5EF4-FFF2-40B4-BE49-F238E27FC236}">
                    <a16:creationId xmlns:a16="http://schemas.microsoft.com/office/drawing/2014/main" id="{17654A1D-3222-ADBB-B23F-E48D423C17E7}"/>
                  </a:ext>
                </a:extLst>
              </p:cNvPr>
              <p:cNvSpPr>
                <a:spLocks/>
              </p:cNvSpPr>
              <p:nvPr/>
            </p:nvSpPr>
            <p:spPr bwMode="auto">
              <a:xfrm>
                <a:off x="2546351" y="2549525"/>
                <a:ext cx="123825" cy="587375"/>
              </a:xfrm>
              <a:custGeom>
                <a:avLst/>
                <a:gdLst>
                  <a:gd name="T0" fmla="*/ 0 w 232"/>
                  <a:gd name="T1" fmla="*/ 1105 h 1105"/>
                  <a:gd name="T2" fmla="*/ 79 w 232"/>
                  <a:gd name="T3" fmla="*/ 965 h 1105"/>
                  <a:gd name="T4" fmla="*/ 139 w 232"/>
                  <a:gd name="T5" fmla="*/ 816 h 1105"/>
                  <a:gd name="T6" fmla="*/ 232 w 232"/>
                  <a:gd name="T7" fmla="*/ 424 h 1105"/>
                  <a:gd name="T8" fmla="*/ 213 w 232"/>
                  <a:gd name="T9" fmla="*/ 363 h 1105"/>
                  <a:gd name="T10" fmla="*/ 176 w 232"/>
                  <a:gd name="T11" fmla="*/ 307 h 1105"/>
                  <a:gd name="T12" fmla="*/ 116 w 232"/>
                  <a:gd name="T13" fmla="*/ 190 h 1105"/>
                  <a:gd name="T14" fmla="*/ 134 w 232"/>
                  <a:gd name="T15" fmla="*/ 87 h 1105"/>
                  <a:gd name="T16" fmla="*/ 193 w 232"/>
                  <a:gd name="T17"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105">
                    <a:moveTo>
                      <a:pt x="0" y="1105"/>
                    </a:moveTo>
                    <a:lnTo>
                      <a:pt x="79" y="965"/>
                    </a:lnTo>
                    <a:lnTo>
                      <a:pt x="139" y="816"/>
                    </a:lnTo>
                    <a:lnTo>
                      <a:pt x="232" y="424"/>
                    </a:lnTo>
                    <a:lnTo>
                      <a:pt x="213" y="363"/>
                    </a:lnTo>
                    <a:lnTo>
                      <a:pt x="176" y="307"/>
                    </a:lnTo>
                    <a:lnTo>
                      <a:pt x="116" y="190"/>
                    </a:lnTo>
                    <a:lnTo>
                      <a:pt x="134" y="87"/>
                    </a:lnTo>
                    <a:lnTo>
                      <a:pt x="19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72" name="Freeform 68">
                <a:extLst>
                  <a:ext uri="{FF2B5EF4-FFF2-40B4-BE49-F238E27FC236}">
                    <a16:creationId xmlns:a16="http://schemas.microsoft.com/office/drawing/2014/main" id="{31BEC238-5E4A-EA9B-7EF0-7C161A0FEBE1}"/>
                  </a:ext>
                </a:extLst>
              </p:cNvPr>
              <p:cNvSpPr>
                <a:spLocks/>
              </p:cNvSpPr>
              <p:nvPr/>
            </p:nvSpPr>
            <p:spPr bwMode="auto">
              <a:xfrm>
                <a:off x="2530476" y="2652713"/>
                <a:ext cx="28575" cy="485775"/>
              </a:xfrm>
              <a:custGeom>
                <a:avLst/>
                <a:gdLst>
                  <a:gd name="T0" fmla="*/ 39 w 54"/>
                  <a:gd name="T1" fmla="*/ 915 h 915"/>
                  <a:gd name="T2" fmla="*/ 31 w 54"/>
                  <a:gd name="T3" fmla="*/ 663 h 915"/>
                  <a:gd name="T4" fmla="*/ 46 w 54"/>
                  <a:gd name="T5" fmla="*/ 489 h 915"/>
                  <a:gd name="T6" fmla="*/ 54 w 54"/>
                  <a:gd name="T7" fmla="*/ 316 h 915"/>
                  <a:gd name="T8" fmla="*/ 37 w 54"/>
                  <a:gd name="T9" fmla="*/ 156 h 915"/>
                  <a:gd name="T10" fmla="*/ 0 w 54"/>
                  <a:gd name="T11" fmla="*/ 0 h 915"/>
                </a:gdLst>
                <a:ahLst/>
                <a:cxnLst>
                  <a:cxn ang="0">
                    <a:pos x="T0" y="T1"/>
                  </a:cxn>
                  <a:cxn ang="0">
                    <a:pos x="T2" y="T3"/>
                  </a:cxn>
                  <a:cxn ang="0">
                    <a:pos x="T4" y="T5"/>
                  </a:cxn>
                  <a:cxn ang="0">
                    <a:pos x="T6" y="T7"/>
                  </a:cxn>
                  <a:cxn ang="0">
                    <a:pos x="T8" y="T9"/>
                  </a:cxn>
                  <a:cxn ang="0">
                    <a:pos x="T10" y="T11"/>
                  </a:cxn>
                </a:cxnLst>
                <a:rect l="0" t="0" r="r" b="b"/>
                <a:pathLst>
                  <a:path w="54" h="915">
                    <a:moveTo>
                      <a:pt x="39" y="915"/>
                    </a:moveTo>
                    <a:lnTo>
                      <a:pt x="31" y="663"/>
                    </a:lnTo>
                    <a:lnTo>
                      <a:pt x="46" y="489"/>
                    </a:lnTo>
                    <a:lnTo>
                      <a:pt x="54" y="316"/>
                    </a:lnTo>
                    <a:lnTo>
                      <a:pt x="37" y="156"/>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73" name="Freeform 69">
                <a:extLst>
                  <a:ext uri="{FF2B5EF4-FFF2-40B4-BE49-F238E27FC236}">
                    <a16:creationId xmlns:a16="http://schemas.microsoft.com/office/drawing/2014/main" id="{BFE1E2CE-1845-9217-0E66-E899CD3F02DC}"/>
                  </a:ext>
                </a:extLst>
              </p:cNvPr>
              <p:cNvSpPr>
                <a:spLocks/>
              </p:cNvSpPr>
              <p:nvPr/>
            </p:nvSpPr>
            <p:spPr bwMode="auto">
              <a:xfrm>
                <a:off x="3203576" y="2736850"/>
                <a:ext cx="119063" cy="581025"/>
              </a:xfrm>
              <a:custGeom>
                <a:avLst/>
                <a:gdLst>
                  <a:gd name="T0" fmla="*/ 0 w 224"/>
                  <a:gd name="T1" fmla="*/ 1095 h 1095"/>
                  <a:gd name="T2" fmla="*/ 78 w 224"/>
                  <a:gd name="T3" fmla="*/ 1040 h 1095"/>
                  <a:gd name="T4" fmla="*/ 147 w 224"/>
                  <a:gd name="T5" fmla="*/ 970 h 1095"/>
                  <a:gd name="T6" fmla="*/ 198 w 224"/>
                  <a:gd name="T7" fmla="*/ 888 h 1095"/>
                  <a:gd name="T8" fmla="*/ 224 w 224"/>
                  <a:gd name="T9" fmla="*/ 798 h 1095"/>
                  <a:gd name="T10" fmla="*/ 215 w 224"/>
                  <a:gd name="T11" fmla="*/ 689 h 1095"/>
                  <a:gd name="T12" fmla="*/ 176 w 224"/>
                  <a:gd name="T13" fmla="*/ 583 h 1095"/>
                  <a:gd name="T14" fmla="*/ 93 w 224"/>
                  <a:gd name="T15" fmla="*/ 370 h 1095"/>
                  <a:gd name="T16" fmla="*/ 71 w 224"/>
                  <a:gd name="T17" fmla="*/ 185 h 1095"/>
                  <a:gd name="T18" fmla="*/ 77 w 224"/>
                  <a:gd name="T19" fmla="*/ 0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1095">
                    <a:moveTo>
                      <a:pt x="0" y="1095"/>
                    </a:moveTo>
                    <a:lnTo>
                      <a:pt x="78" y="1040"/>
                    </a:lnTo>
                    <a:lnTo>
                      <a:pt x="147" y="970"/>
                    </a:lnTo>
                    <a:lnTo>
                      <a:pt x="198" y="888"/>
                    </a:lnTo>
                    <a:lnTo>
                      <a:pt x="224" y="798"/>
                    </a:lnTo>
                    <a:lnTo>
                      <a:pt x="215" y="689"/>
                    </a:lnTo>
                    <a:lnTo>
                      <a:pt x="176" y="583"/>
                    </a:lnTo>
                    <a:lnTo>
                      <a:pt x="93" y="370"/>
                    </a:lnTo>
                    <a:lnTo>
                      <a:pt x="71" y="185"/>
                    </a:lnTo>
                    <a:lnTo>
                      <a:pt x="7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74" name="Freeform 70">
                <a:extLst>
                  <a:ext uri="{FF2B5EF4-FFF2-40B4-BE49-F238E27FC236}">
                    <a16:creationId xmlns:a16="http://schemas.microsoft.com/office/drawing/2014/main" id="{41983C79-4A85-70F2-D83A-91BE86299F76}"/>
                  </a:ext>
                </a:extLst>
              </p:cNvPr>
              <p:cNvSpPr>
                <a:spLocks/>
              </p:cNvSpPr>
              <p:nvPr/>
            </p:nvSpPr>
            <p:spPr bwMode="auto">
              <a:xfrm>
                <a:off x="3198813" y="2719388"/>
                <a:ext cx="123825" cy="587375"/>
              </a:xfrm>
              <a:custGeom>
                <a:avLst/>
                <a:gdLst>
                  <a:gd name="T0" fmla="*/ 0 w 232"/>
                  <a:gd name="T1" fmla="*/ 1105 h 1105"/>
                  <a:gd name="T2" fmla="*/ 80 w 232"/>
                  <a:gd name="T3" fmla="*/ 966 h 1105"/>
                  <a:gd name="T4" fmla="*/ 139 w 232"/>
                  <a:gd name="T5" fmla="*/ 816 h 1105"/>
                  <a:gd name="T6" fmla="*/ 232 w 232"/>
                  <a:gd name="T7" fmla="*/ 424 h 1105"/>
                  <a:gd name="T8" fmla="*/ 214 w 232"/>
                  <a:gd name="T9" fmla="*/ 363 h 1105"/>
                  <a:gd name="T10" fmla="*/ 176 w 232"/>
                  <a:gd name="T11" fmla="*/ 307 h 1105"/>
                  <a:gd name="T12" fmla="*/ 116 w 232"/>
                  <a:gd name="T13" fmla="*/ 190 h 1105"/>
                  <a:gd name="T14" fmla="*/ 134 w 232"/>
                  <a:gd name="T15" fmla="*/ 87 h 1105"/>
                  <a:gd name="T16" fmla="*/ 194 w 232"/>
                  <a:gd name="T17"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105">
                    <a:moveTo>
                      <a:pt x="0" y="1105"/>
                    </a:moveTo>
                    <a:lnTo>
                      <a:pt x="80" y="966"/>
                    </a:lnTo>
                    <a:lnTo>
                      <a:pt x="139" y="816"/>
                    </a:lnTo>
                    <a:lnTo>
                      <a:pt x="232" y="424"/>
                    </a:lnTo>
                    <a:lnTo>
                      <a:pt x="214" y="363"/>
                    </a:lnTo>
                    <a:lnTo>
                      <a:pt x="176" y="307"/>
                    </a:lnTo>
                    <a:lnTo>
                      <a:pt x="116" y="190"/>
                    </a:lnTo>
                    <a:lnTo>
                      <a:pt x="134" y="87"/>
                    </a:lnTo>
                    <a:lnTo>
                      <a:pt x="194"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75" name="Freeform 71">
                <a:extLst>
                  <a:ext uri="{FF2B5EF4-FFF2-40B4-BE49-F238E27FC236}">
                    <a16:creationId xmlns:a16="http://schemas.microsoft.com/office/drawing/2014/main" id="{752061E6-1EF8-BD61-179C-02DB22CD7C51}"/>
                  </a:ext>
                </a:extLst>
              </p:cNvPr>
              <p:cNvSpPr>
                <a:spLocks/>
              </p:cNvSpPr>
              <p:nvPr/>
            </p:nvSpPr>
            <p:spPr bwMode="auto">
              <a:xfrm>
                <a:off x="3182938" y="2822575"/>
                <a:ext cx="28575" cy="485775"/>
              </a:xfrm>
              <a:custGeom>
                <a:avLst/>
                <a:gdLst>
                  <a:gd name="T0" fmla="*/ 39 w 54"/>
                  <a:gd name="T1" fmla="*/ 915 h 915"/>
                  <a:gd name="T2" fmla="*/ 31 w 54"/>
                  <a:gd name="T3" fmla="*/ 663 h 915"/>
                  <a:gd name="T4" fmla="*/ 46 w 54"/>
                  <a:gd name="T5" fmla="*/ 489 h 915"/>
                  <a:gd name="T6" fmla="*/ 54 w 54"/>
                  <a:gd name="T7" fmla="*/ 316 h 915"/>
                  <a:gd name="T8" fmla="*/ 37 w 54"/>
                  <a:gd name="T9" fmla="*/ 156 h 915"/>
                  <a:gd name="T10" fmla="*/ 0 w 54"/>
                  <a:gd name="T11" fmla="*/ 0 h 915"/>
                </a:gdLst>
                <a:ahLst/>
                <a:cxnLst>
                  <a:cxn ang="0">
                    <a:pos x="T0" y="T1"/>
                  </a:cxn>
                  <a:cxn ang="0">
                    <a:pos x="T2" y="T3"/>
                  </a:cxn>
                  <a:cxn ang="0">
                    <a:pos x="T4" y="T5"/>
                  </a:cxn>
                  <a:cxn ang="0">
                    <a:pos x="T6" y="T7"/>
                  </a:cxn>
                  <a:cxn ang="0">
                    <a:pos x="T8" y="T9"/>
                  </a:cxn>
                  <a:cxn ang="0">
                    <a:pos x="T10" y="T11"/>
                  </a:cxn>
                </a:cxnLst>
                <a:rect l="0" t="0" r="r" b="b"/>
                <a:pathLst>
                  <a:path w="54" h="915">
                    <a:moveTo>
                      <a:pt x="39" y="915"/>
                    </a:moveTo>
                    <a:lnTo>
                      <a:pt x="31" y="663"/>
                    </a:lnTo>
                    <a:lnTo>
                      <a:pt x="46" y="489"/>
                    </a:lnTo>
                    <a:lnTo>
                      <a:pt x="54" y="316"/>
                    </a:lnTo>
                    <a:lnTo>
                      <a:pt x="37" y="156"/>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76" name="Freeform 72">
                <a:extLst>
                  <a:ext uri="{FF2B5EF4-FFF2-40B4-BE49-F238E27FC236}">
                    <a16:creationId xmlns:a16="http://schemas.microsoft.com/office/drawing/2014/main" id="{E8F4D9F1-1FD9-5CC0-2CD4-2E092A13B125}"/>
                  </a:ext>
                </a:extLst>
              </p:cNvPr>
              <p:cNvSpPr>
                <a:spLocks/>
              </p:cNvSpPr>
              <p:nvPr/>
            </p:nvSpPr>
            <p:spPr bwMode="auto">
              <a:xfrm>
                <a:off x="2581276" y="2624138"/>
                <a:ext cx="139700" cy="512763"/>
              </a:xfrm>
              <a:custGeom>
                <a:avLst/>
                <a:gdLst>
                  <a:gd name="T0" fmla="*/ 0 w 263"/>
                  <a:gd name="T1" fmla="*/ 964 h 964"/>
                  <a:gd name="T2" fmla="*/ 158 w 263"/>
                  <a:gd name="T3" fmla="*/ 861 h 964"/>
                  <a:gd name="T4" fmla="*/ 263 w 263"/>
                  <a:gd name="T5" fmla="*/ 716 h 964"/>
                  <a:gd name="T6" fmla="*/ 259 w 263"/>
                  <a:gd name="T7" fmla="*/ 658 h 964"/>
                  <a:gd name="T8" fmla="*/ 223 w 263"/>
                  <a:gd name="T9" fmla="*/ 602 h 964"/>
                  <a:gd name="T10" fmla="*/ 139 w 263"/>
                  <a:gd name="T11" fmla="*/ 491 h 964"/>
                  <a:gd name="T12" fmla="*/ 65 w 263"/>
                  <a:gd name="T13" fmla="*/ 346 h 964"/>
                  <a:gd name="T14" fmla="*/ 23 w 263"/>
                  <a:gd name="T15" fmla="*/ 193 h 964"/>
                  <a:gd name="T16" fmla="*/ 31 w 263"/>
                  <a:gd name="T17" fmla="*/ 138 h 964"/>
                  <a:gd name="T18" fmla="*/ 53 w 263"/>
                  <a:gd name="T19" fmla="*/ 84 h 964"/>
                  <a:gd name="T20" fmla="*/ 131 w 263"/>
                  <a:gd name="T21"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964">
                    <a:moveTo>
                      <a:pt x="0" y="964"/>
                    </a:moveTo>
                    <a:lnTo>
                      <a:pt x="158" y="861"/>
                    </a:lnTo>
                    <a:lnTo>
                      <a:pt x="263" y="716"/>
                    </a:lnTo>
                    <a:lnTo>
                      <a:pt x="259" y="658"/>
                    </a:lnTo>
                    <a:lnTo>
                      <a:pt x="223" y="602"/>
                    </a:lnTo>
                    <a:lnTo>
                      <a:pt x="139" y="491"/>
                    </a:lnTo>
                    <a:lnTo>
                      <a:pt x="65" y="346"/>
                    </a:lnTo>
                    <a:lnTo>
                      <a:pt x="23" y="193"/>
                    </a:lnTo>
                    <a:lnTo>
                      <a:pt x="31" y="138"/>
                    </a:lnTo>
                    <a:lnTo>
                      <a:pt x="53" y="84"/>
                    </a:lnTo>
                    <a:lnTo>
                      <a:pt x="1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77" name="Freeform 73">
                <a:extLst>
                  <a:ext uri="{FF2B5EF4-FFF2-40B4-BE49-F238E27FC236}">
                    <a16:creationId xmlns:a16="http://schemas.microsoft.com/office/drawing/2014/main" id="{54280C11-361D-25E6-1432-22969430D89A}"/>
                  </a:ext>
                </a:extLst>
              </p:cNvPr>
              <p:cNvSpPr>
                <a:spLocks/>
              </p:cNvSpPr>
              <p:nvPr/>
            </p:nvSpPr>
            <p:spPr bwMode="auto">
              <a:xfrm>
                <a:off x="3313113" y="2770188"/>
                <a:ext cx="152400" cy="593725"/>
              </a:xfrm>
              <a:custGeom>
                <a:avLst/>
                <a:gdLst>
                  <a:gd name="T0" fmla="*/ 0 w 286"/>
                  <a:gd name="T1" fmla="*/ 1118 h 1118"/>
                  <a:gd name="T2" fmla="*/ 108 w 286"/>
                  <a:gd name="T3" fmla="*/ 866 h 1118"/>
                  <a:gd name="T4" fmla="*/ 156 w 286"/>
                  <a:gd name="T5" fmla="*/ 796 h 1118"/>
                  <a:gd name="T6" fmla="*/ 212 w 286"/>
                  <a:gd name="T7" fmla="*/ 731 h 1118"/>
                  <a:gd name="T8" fmla="*/ 286 w 286"/>
                  <a:gd name="T9" fmla="*/ 586 h 1118"/>
                  <a:gd name="T10" fmla="*/ 276 w 286"/>
                  <a:gd name="T11" fmla="*/ 501 h 1118"/>
                  <a:gd name="T12" fmla="*/ 242 w 286"/>
                  <a:gd name="T13" fmla="*/ 418 h 1118"/>
                  <a:gd name="T14" fmla="*/ 170 w 286"/>
                  <a:gd name="T15" fmla="*/ 252 h 1118"/>
                  <a:gd name="T16" fmla="*/ 154 w 286"/>
                  <a:gd name="T17"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118">
                    <a:moveTo>
                      <a:pt x="0" y="1118"/>
                    </a:moveTo>
                    <a:lnTo>
                      <a:pt x="108" y="866"/>
                    </a:lnTo>
                    <a:lnTo>
                      <a:pt x="156" y="796"/>
                    </a:lnTo>
                    <a:lnTo>
                      <a:pt x="212" y="731"/>
                    </a:lnTo>
                    <a:lnTo>
                      <a:pt x="286" y="586"/>
                    </a:lnTo>
                    <a:lnTo>
                      <a:pt x="276" y="501"/>
                    </a:lnTo>
                    <a:lnTo>
                      <a:pt x="242" y="418"/>
                    </a:lnTo>
                    <a:lnTo>
                      <a:pt x="170" y="252"/>
                    </a:lnTo>
                    <a:lnTo>
                      <a:pt x="154"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78" name="Freeform 74">
                <a:extLst>
                  <a:ext uri="{FF2B5EF4-FFF2-40B4-BE49-F238E27FC236}">
                    <a16:creationId xmlns:a16="http://schemas.microsoft.com/office/drawing/2014/main" id="{C752A002-BFB4-037D-8FA1-C819A3D0587C}"/>
                  </a:ext>
                </a:extLst>
              </p:cNvPr>
              <p:cNvSpPr>
                <a:spLocks/>
              </p:cNvSpPr>
              <p:nvPr/>
            </p:nvSpPr>
            <p:spPr bwMode="auto">
              <a:xfrm>
                <a:off x="3305176" y="2835275"/>
                <a:ext cx="111125" cy="522288"/>
              </a:xfrm>
              <a:custGeom>
                <a:avLst/>
                <a:gdLst>
                  <a:gd name="T0" fmla="*/ 0 w 209"/>
                  <a:gd name="T1" fmla="*/ 983 h 983"/>
                  <a:gd name="T2" fmla="*/ 4 w 209"/>
                  <a:gd name="T3" fmla="*/ 850 h 983"/>
                  <a:gd name="T4" fmla="*/ 39 w 209"/>
                  <a:gd name="T5" fmla="*/ 721 h 983"/>
                  <a:gd name="T6" fmla="*/ 82 w 209"/>
                  <a:gd name="T7" fmla="*/ 648 h 983"/>
                  <a:gd name="T8" fmla="*/ 139 w 209"/>
                  <a:gd name="T9" fmla="*/ 580 h 983"/>
                  <a:gd name="T10" fmla="*/ 209 w 209"/>
                  <a:gd name="T11" fmla="*/ 433 h 983"/>
                  <a:gd name="T12" fmla="*/ 193 w 209"/>
                  <a:gd name="T13" fmla="*/ 317 h 983"/>
                  <a:gd name="T14" fmla="*/ 153 w 209"/>
                  <a:gd name="T15" fmla="*/ 206 h 983"/>
                  <a:gd name="T16" fmla="*/ 31 w 209"/>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983">
                    <a:moveTo>
                      <a:pt x="0" y="983"/>
                    </a:moveTo>
                    <a:lnTo>
                      <a:pt x="4" y="850"/>
                    </a:lnTo>
                    <a:lnTo>
                      <a:pt x="39" y="721"/>
                    </a:lnTo>
                    <a:lnTo>
                      <a:pt x="82" y="648"/>
                    </a:lnTo>
                    <a:lnTo>
                      <a:pt x="139" y="580"/>
                    </a:lnTo>
                    <a:lnTo>
                      <a:pt x="209" y="433"/>
                    </a:lnTo>
                    <a:lnTo>
                      <a:pt x="193" y="317"/>
                    </a:lnTo>
                    <a:lnTo>
                      <a:pt x="153" y="206"/>
                    </a:lnTo>
                    <a:lnTo>
                      <a:pt x="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79" name="Freeform 75">
                <a:extLst>
                  <a:ext uri="{FF2B5EF4-FFF2-40B4-BE49-F238E27FC236}">
                    <a16:creationId xmlns:a16="http://schemas.microsoft.com/office/drawing/2014/main" id="{8732DCFA-524F-710C-80B9-A081C01DFF8B}"/>
                  </a:ext>
                </a:extLst>
              </p:cNvPr>
              <p:cNvSpPr>
                <a:spLocks/>
              </p:cNvSpPr>
              <p:nvPr/>
            </p:nvSpPr>
            <p:spPr bwMode="auto">
              <a:xfrm>
                <a:off x="2417763" y="2625725"/>
                <a:ext cx="139700" cy="512763"/>
              </a:xfrm>
              <a:custGeom>
                <a:avLst/>
                <a:gdLst>
                  <a:gd name="T0" fmla="*/ 0 w 263"/>
                  <a:gd name="T1" fmla="*/ 965 h 965"/>
                  <a:gd name="T2" fmla="*/ 158 w 263"/>
                  <a:gd name="T3" fmla="*/ 862 h 965"/>
                  <a:gd name="T4" fmla="*/ 263 w 263"/>
                  <a:gd name="T5" fmla="*/ 717 h 965"/>
                  <a:gd name="T6" fmla="*/ 259 w 263"/>
                  <a:gd name="T7" fmla="*/ 658 h 965"/>
                  <a:gd name="T8" fmla="*/ 223 w 263"/>
                  <a:gd name="T9" fmla="*/ 603 h 965"/>
                  <a:gd name="T10" fmla="*/ 139 w 263"/>
                  <a:gd name="T11" fmla="*/ 492 h 965"/>
                  <a:gd name="T12" fmla="*/ 65 w 263"/>
                  <a:gd name="T13" fmla="*/ 347 h 965"/>
                  <a:gd name="T14" fmla="*/ 23 w 263"/>
                  <a:gd name="T15" fmla="*/ 194 h 965"/>
                  <a:gd name="T16" fmla="*/ 31 w 263"/>
                  <a:gd name="T17" fmla="*/ 138 h 965"/>
                  <a:gd name="T18" fmla="*/ 53 w 263"/>
                  <a:gd name="T19" fmla="*/ 85 h 965"/>
                  <a:gd name="T20" fmla="*/ 131 w 263"/>
                  <a:gd name="T21"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965">
                    <a:moveTo>
                      <a:pt x="0" y="965"/>
                    </a:moveTo>
                    <a:lnTo>
                      <a:pt x="158" y="862"/>
                    </a:lnTo>
                    <a:lnTo>
                      <a:pt x="263" y="717"/>
                    </a:lnTo>
                    <a:lnTo>
                      <a:pt x="259" y="658"/>
                    </a:lnTo>
                    <a:lnTo>
                      <a:pt x="223" y="603"/>
                    </a:lnTo>
                    <a:lnTo>
                      <a:pt x="139" y="492"/>
                    </a:lnTo>
                    <a:lnTo>
                      <a:pt x="65" y="347"/>
                    </a:lnTo>
                    <a:lnTo>
                      <a:pt x="23" y="194"/>
                    </a:lnTo>
                    <a:lnTo>
                      <a:pt x="31" y="138"/>
                    </a:lnTo>
                    <a:lnTo>
                      <a:pt x="53" y="85"/>
                    </a:lnTo>
                    <a:lnTo>
                      <a:pt x="1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80" name="Freeform 76">
                <a:extLst>
                  <a:ext uri="{FF2B5EF4-FFF2-40B4-BE49-F238E27FC236}">
                    <a16:creationId xmlns:a16="http://schemas.microsoft.com/office/drawing/2014/main" id="{C941D6DC-2EA7-995D-34BB-C7B696D718B7}"/>
                  </a:ext>
                </a:extLst>
              </p:cNvPr>
              <p:cNvSpPr>
                <a:spLocks/>
              </p:cNvSpPr>
              <p:nvPr/>
            </p:nvSpPr>
            <p:spPr bwMode="auto">
              <a:xfrm>
                <a:off x="2425701" y="2540000"/>
                <a:ext cx="152400" cy="593725"/>
              </a:xfrm>
              <a:custGeom>
                <a:avLst/>
                <a:gdLst>
                  <a:gd name="T0" fmla="*/ 0 w 286"/>
                  <a:gd name="T1" fmla="*/ 1118 h 1118"/>
                  <a:gd name="T2" fmla="*/ 109 w 286"/>
                  <a:gd name="T3" fmla="*/ 866 h 1118"/>
                  <a:gd name="T4" fmla="*/ 157 w 286"/>
                  <a:gd name="T5" fmla="*/ 797 h 1118"/>
                  <a:gd name="T6" fmla="*/ 213 w 286"/>
                  <a:gd name="T7" fmla="*/ 731 h 1118"/>
                  <a:gd name="T8" fmla="*/ 286 w 286"/>
                  <a:gd name="T9" fmla="*/ 586 h 1118"/>
                  <a:gd name="T10" fmla="*/ 277 w 286"/>
                  <a:gd name="T11" fmla="*/ 501 h 1118"/>
                  <a:gd name="T12" fmla="*/ 243 w 286"/>
                  <a:gd name="T13" fmla="*/ 419 h 1118"/>
                  <a:gd name="T14" fmla="*/ 170 w 286"/>
                  <a:gd name="T15" fmla="*/ 253 h 1118"/>
                  <a:gd name="T16" fmla="*/ 155 w 286"/>
                  <a:gd name="T17"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118">
                    <a:moveTo>
                      <a:pt x="0" y="1118"/>
                    </a:moveTo>
                    <a:lnTo>
                      <a:pt x="109" y="866"/>
                    </a:lnTo>
                    <a:lnTo>
                      <a:pt x="157" y="797"/>
                    </a:lnTo>
                    <a:lnTo>
                      <a:pt x="213" y="731"/>
                    </a:lnTo>
                    <a:lnTo>
                      <a:pt x="286" y="586"/>
                    </a:lnTo>
                    <a:lnTo>
                      <a:pt x="277" y="501"/>
                    </a:lnTo>
                    <a:lnTo>
                      <a:pt x="243" y="419"/>
                    </a:lnTo>
                    <a:lnTo>
                      <a:pt x="170" y="253"/>
                    </a:lnTo>
                    <a:lnTo>
                      <a:pt x="15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81" name="Freeform 77">
                <a:extLst>
                  <a:ext uri="{FF2B5EF4-FFF2-40B4-BE49-F238E27FC236}">
                    <a16:creationId xmlns:a16="http://schemas.microsoft.com/office/drawing/2014/main" id="{50CEBB7E-31E6-12B1-998F-78FD371EF511}"/>
                  </a:ext>
                </a:extLst>
              </p:cNvPr>
              <p:cNvSpPr>
                <a:spLocks/>
              </p:cNvSpPr>
              <p:nvPr/>
            </p:nvSpPr>
            <p:spPr bwMode="auto">
              <a:xfrm>
                <a:off x="2417763" y="2605088"/>
                <a:ext cx="111125" cy="522288"/>
              </a:xfrm>
              <a:custGeom>
                <a:avLst/>
                <a:gdLst>
                  <a:gd name="T0" fmla="*/ 0 w 209"/>
                  <a:gd name="T1" fmla="*/ 983 h 983"/>
                  <a:gd name="T2" fmla="*/ 4 w 209"/>
                  <a:gd name="T3" fmla="*/ 850 h 983"/>
                  <a:gd name="T4" fmla="*/ 39 w 209"/>
                  <a:gd name="T5" fmla="*/ 721 h 983"/>
                  <a:gd name="T6" fmla="*/ 82 w 209"/>
                  <a:gd name="T7" fmla="*/ 648 h 983"/>
                  <a:gd name="T8" fmla="*/ 139 w 209"/>
                  <a:gd name="T9" fmla="*/ 580 h 983"/>
                  <a:gd name="T10" fmla="*/ 209 w 209"/>
                  <a:gd name="T11" fmla="*/ 433 h 983"/>
                  <a:gd name="T12" fmla="*/ 193 w 209"/>
                  <a:gd name="T13" fmla="*/ 317 h 983"/>
                  <a:gd name="T14" fmla="*/ 153 w 209"/>
                  <a:gd name="T15" fmla="*/ 206 h 983"/>
                  <a:gd name="T16" fmla="*/ 31 w 209"/>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983">
                    <a:moveTo>
                      <a:pt x="0" y="983"/>
                    </a:moveTo>
                    <a:lnTo>
                      <a:pt x="4" y="850"/>
                    </a:lnTo>
                    <a:lnTo>
                      <a:pt x="39" y="721"/>
                    </a:lnTo>
                    <a:lnTo>
                      <a:pt x="82" y="648"/>
                    </a:lnTo>
                    <a:lnTo>
                      <a:pt x="139" y="580"/>
                    </a:lnTo>
                    <a:lnTo>
                      <a:pt x="209" y="433"/>
                    </a:lnTo>
                    <a:lnTo>
                      <a:pt x="193" y="317"/>
                    </a:lnTo>
                    <a:lnTo>
                      <a:pt x="153" y="206"/>
                    </a:lnTo>
                    <a:lnTo>
                      <a:pt x="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82" name="Freeform 78">
                <a:extLst>
                  <a:ext uri="{FF2B5EF4-FFF2-40B4-BE49-F238E27FC236}">
                    <a16:creationId xmlns:a16="http://schemas.microsoft.com/office/drawing/2014/main" id="{FEFCE230-EB09-91EA-EE92-2A4D17414B3B}"/>
                  </a:ext>
                </a:extLst>
              </p:cNvPr>
              <p:cNvSpPr>
                <a:spLocks/>
              </p:cNvSpPr>
              <p:nvPr/>
            </p:nvSpPr>
            <p:spPr bwMode="auto">
              <a:xfrm>
                <a:off x="2730501" y="2681288"/>
                <a:ext cx="138113" cy="512763"/>
              </a:xfrm>
              <a:custGeom>
                <a:avLst/>
                <a:gdLst>
                  <a:gd name="T0" fmla="*/ 0 w 262"/>
                  <a:gd name="T1" fmla="*/ 965 h 965"/>
                  <a:gd name="T2" fmla="*/ 158 w 262"/>
                  <a:gd name="T3" fmla="*/ 862 h 965"/>
                  <a:gd name="T4" fmla="*/ 262 w 262"/>
                  <a:gd name="T5" fmla="*/ 717 h 965"/>
                  <a:gd name="T6" fmla="*/ 258 w 262"/>
                  <a:gd name="T7" fmla="*/ 658 h 965"/>
                  <a:gd name="T8" fmla="*/ 223 w 262"/>
                  <a:gd name="T9" fmla="*/ 603 h 965"/>
                  <a:gd name="T10" fmla="*/ 139 w 262"/>
                  <a:gd name="T11" fmla="*/ 492 h 965"/>
                  <a:gd name="T12" fmla="*/ 65 w 262"/>
                  <a:gd name="T13" fmla="*/ 346 h 965"/>
                  <a:gd name="T14" fmla="*/ 23 w 262"/>
                  <a:gd name="T15" fmla="*/ 194 h 965"/>
                  <a:gd name="T16" fmla="*/ 30 w 262"/>
                  <a:gd name="T17" fmla="*/ 138 h 965"/>
                  <a:gd name="T18" fmla="*/ 53 w 262"/>
                  <a:gd name="T19" fmla="*/ 84 h 965"/>
                  <a:gd name="T20" fmla="*/ 131 w 262"/>
                  <a:gd name="T21"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965">
                    <a:moveTo>
                      <a:pt x="0" y="965"/>
                    </a:moveTo>
                    <a:lnTo>
                      <a:pt x="158" y="862"/>
                    </a:lnTo>
                    <a:lnTo>
                      <a:pt x="262" y="717"/>
                    </a:lnTo>
                    <a:lnTo>
                      <a:pt x="258" y="658"/>
                    </a:lnTo>
                    <a:lnTo>
                      <a:pt x="223" y="603"/>
                    </a:lnTo>
                    <a:lnTo>
                      <a:pt x="139" y="492"/>
                    </a:lnTo>
                    <a:lnTo>
                      <a:pt x="65" y="346"/>
                    </a:lnTo>
                    <a:lnTo>
                      <a:pt x="23" y="194"/>
                    </a:lnTo>
                    <a:lnTo>
                      <a:pt x="30" y="138"/>
                    </a:lnTo>
                    <a:lnTo>
                      <a:pt x="53" y="84"/>
                    </a:lnTo>
                    <a:lnTo>
                      <a:pt x="1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83" name="Freeform 79">
                <a:extLst>
                  <a:ext uri="{FF2B5EF4-FFF2-40B4-BE49-F238E27FC236}">
                    <a16:creationId xmlns:a16="http://schemas.microsoft.com/office/drawing/2014/main" id="{518C94BB-477B-F010-699F-D077E05F3B61}"/>
                  </a:ext>
                </a:extLst>
              </p:cNvPr>
              <p:cNvSpPr>
                <a:spLocks/>
              </p:cNvSpPr>
              <p:nvPr/>
            </p:nvSpPr>
            <p:spPr bwMode="auto">
              <a:xfrm>
                <a:off x="2738438" y="2595563"/>
                <a:ext cx="150813" cy="593725"/>
              </a:xfrm>
              <a:custGeom>
                <a:avLst/>
                <a:gdLst>
                  <a:gd name="T0" fmla="*/ 0 w 286"/>
                  <a:gd name="T1" fmla="*/ 1118 h 1118"/>
                  <a:gd name="T2" fmla="*/ 108 w 286"/>
                  <a:gd name="T3" fmla="*/ 865 h 1118"/>
                  <a:gd name="T4" fmla="*/ 157 w 286"/>
                  <a:gd name="T5" fmla="*/ 796 h 1118"/>
                  <a:gd name="T6" fmla="*/ 213 w 286"/>
                  <a:gd name="T7" fmla="*/ 730 h 1118"/>
                  <a:gd name="T8" fmla="*/ 286 w 286"/>
                  <a:gd name="T9" fmla="*/ 586 h 1118"/>
                  <a:gd name="T10" fmla="*/ 277 w 286"/>
                  <a:gd name="T11" fmla="*/ 501 h 1118"/>
                  <a:gd name="T12" fmla="*/ 242 w 286"/>
                  <a:gd name="T13" fmla="*/ 418 h 1118"/>
                  <a:gd name="T14" fmla="*/ 170 w 286"/>
                  <a:gd name="T15" fmla="*/ 252 h 1118"/>
                  <a:gd name="T16" fmla="*/ 155 w 286"/>
                  <a:gd name="T17"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118">
                    <a:moveTo>
                      <a:pt x="0" y="1118"/>
                    </a:moveTo>
                    <a:lnTo>
                      <a:pt x="108" y="865"/>
                    </a:lnTo>
                    <a:lnTo>
                      <a:pt x="157" y="796"/>
                    </a:lnTo>
                    <a:lnTo>
                      <a:pt x="213" y="730"/>
                    </a:lnTo>
                    <a:lnTo>
                      <a:pt x="286" y="586"/>
                    </a:lnTo>
                    <a:lnTo>
                      <a:pt x="277" y="501"/>
                    </a:lnTo>
                    <a:lnTo>
                      <a:pt x="242" y="418"/>
                    </a:lnTo>
                    <a:lnTo>
                      <a:pt x="170" y="252"/>
                    </a:lnTo>
                    <a:lnTo>
                      <a:pt x="15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84" name="Freeform 80">
                <a:extLst>
                  <a:ext uri="{FF2B5EF4-FFF2-40B4-BE49-F238E27FC236}">
                    <a16:creationId xmlns:a16="http://schemas.microsoft.com/office/drawing/2014/main" id="{D16868D3-2AB7-1EE1-BEAC-A98E61531477}"/>
                  </a:ext>
                </a:extLst>
              </p:cNvPr>
              <p:cNvSpPr>
                <a:spLocks/>
              </p:cNvSpPr>
              <p:nvPr/>
            </p:nvSpPr>
            <p:spPr bwMode="auto">
              <a:xfrm>
                <a:off x="2730501" y="2660650"/>
                <a:ext cx="109538" cy="520700"/>
              </a:xfrm>
              <a:custGeom>
                <a:avLst/>
                <a:gdLst>
                  <a:gd name="T0" fmla="*/ 0 w 208"/>
                  <a:gd name="T1" fmla="*/ 982 h 982"/>
                  <a:gd name="T2" fmla="*/ 4 w 208"/>
                  <a:gd name="T3" fmla="*/ 850 h 982"/>
                  <a:gd name="T4" fmla="*/ 38 w 208"/>
                  <a:gd name="T5" fmla="*/ 721 h 982"/>
                  <a:gd name="T6" fmla="*/ 82 w 208"/>
                  <a:gd name="T7" fmla="*/ 648 h 982"/>
                  <a:gd name="T8" fmla="*/ 139 w 208"/>
                  <a:gd name="T9" fmla="*/ 579 h 982"/>
                  <a:gd name="T10" fmla="*/ 208 w 208"/>
                  <a:gd name="T11" fmla="*/ 432 h 982"/>
                  <a:gd name="T12" fmla="*/ 192 w 208"/>
                  <a:gd name="T13" fmla="*/ 317 h 982"/>
                  <a:gd name="T14" fmla="*/ 152 w 208"/>
                  <a:gd name="T15" fmla="*/ 205 h 982"/>
                  <a:gd name="T16" fmla="*/ 30 w 208"/>
                  <a:gd name="T1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982">
                    <a:moveTo>
                      <a:pt x="0" y="982"/>
                    </a:moveTo>
                    <a:lnTo>
                      <a:pt x="4" y="850"/>
                    </a:lnTo>
                    <a:lnTo>
                      <a:pt x="38" y="721"/>
                    </a:lnTo>
                    <a:lnTo>
                      <a:pt x="82" y="648"/>
                    </a:lnTo>
                    <a:lnTo>
                      <a:pt x="139" y="579"/>
                    </a:lnTo>
                    <a:lnTo>
                      <a:pt x="208" y="432"/>
                    </a:lnTo>
                    <a:lnTo>
                      <a:pt x="192" y="317"/>
                    </a:lnTo>
                    <a:lnTo>
                      <a:pt x="152" y="205"/>
                    </a:lnTo>
                    <a:lnTo>
                      <a:pt x="3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85" name="Freeform 81">
                <a:extLst>
                  <a:ext uri="{FF2B5EF4-FFF2-40B4-BE49-F238E27FC236}">
                    <a16:creationId xmlns:a16="http://schemas.microsoft.com/office/drawing/2014/main" id="{F03CE7F6-EAE0-98CE-6078-0D8ED731AE73}"/>
                  </a:ext>
                </a:extLst>
              </p:cNvPr>
              <p:cNvSpPr>
                <a:spLocks/>
              </p:cNvSpPr>
              <p:nvPr/>
            </p:nvSpPr>
            <p:spPr bwMode="auto">
              <a:xfrm>
                <a:off x="2965451" y="2698750"/>
                <a:ext cx="82550" cy="515938"/>
              </a:xfrm>
              <a:custGeom>
                <a:avLst/>
                <a:gdLst>
                  <a:gd name="T0" fmla="*/ 39 w 155"/>
                  <a:gd name="T1" fmla="*/ 969 h 969"/>
                  <a:gd name="T2" fmla="*/ 23 w 155"/>
                  <a:gd name="T3" fmla="*/ 699 h 969"/>
                  <a:gd name="T4" fmla="*/ 1 w 155"/>
                  <a:gd name="T5" fmla="*/ 607 h 969"/>
                  <a:gd name="T6" fmla="*/ 0 w 155"/>
                  <a:gd name="T7" fmla="*/ 518 h 969"/>
                  <a:gd name="T8" fmla="*/ 34 w 155"/>
                  <a:gd name="T9" fmla="*/ 477 h 969"/>
                  <a:gd name="T10" fmla="*/ 83 w 155"/>
                  <a:gd name="T11" fmla="*/ 446 h 969"/>
                  <a:gd name="T12" fmla="*/ 130 w 155"/>
                  <a:gd name="T13" fmla="*/ 413 h 969"/>
                  <a:gd name="T14" fmla="*/ 155 w 155"/>
                  <a:gd name="T15" fmla="*/ 370 h 969"/>
                  <a:gd name="T16" fmla="*/ 152 w 155"/>
                  <a:gd name="T17" fmla="*/ 282 h 969"/>
                  <a:gd name="T18" fmla="*/ 128 w 155"/>
                  <a:gd name="T19" fmla="*/ 195 h 969"/>
                  <a:gd name="T20" fmla="*/ 69 w 155"/>
                  <a:gd name="T21" fmla="*/ 22 h 969"/>
                  <a:gd name="T22" fmla="*/ 68 w 155"/>
                  <a:gd name="T23" fmla="*/ 6 h 969"/>
                  <a:gd name="T24" fmla="*/ 69 w 155"/>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969">
                    <a:moveTo>
                      <a:pt x="39" y="969"/>
                    </a:moveTo>
                    <a:lnTo>
                      <a:pt x="23" y="699"/>
                    </a:lnTo>
                    <a:lnTo>
                      <a:pt x="1" y="607"/>
                    </a:lnTo>
                    <a:lnTo>
                      <a:pt x="0" y="518"/>
                    </a:lnTo>
                    <a:lnTo>
                      <a:pt x="34" y="477"/>
                    </a:lnTo>
                    <a:lnTo>
                      <a:pt x="83" y="446"/>
                    </a:lnTo>
                    <a:lnTo>
                      <a:pt x="130" y="413"/>
                    </a:lnTo>
                    <a:lnTo>
                      <a:pt x="155" y="370"/>
                    </a:lnTo>
                    <a:lnTo>
                      <a:pt x="152" y="282"/>
                    </a:lnTo>
                    <a:lnTo>
                      <a:pt x="128" y="195"/>
                    </a:lnTo>
                    <a:lnTo>
                      <a:pt x="69" y="22"/>
                    </a:lnTo>
                    <a:lnTo>
                      <a:pt x="68" y="6"/>
                    </a:lnTo>
                    <a:lnTo>
                      <a:pt x="6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86" name="Freeform 82">
                <a:extLst>
                  <a:ext uri="{FF2B5EF4-FFF2-40B4-BE49-F238E27FC236}">
                    <a16:creationId xmlns:a16="http://schemas.microsoft.com/office/drawing/2014/main" id="{A044D019-6E30-2E67-2316-E229A2A7FF42}"/>
                  </a:ext>
                </a:extLst>
              </p:cNvPr>
              <p:cNvSpPr>
                <a:spLocks/>
              </p:cNvSpPr>
              <p:nvPr/>
            </p:nvSpPr>
            <p:spPr bwMode="auto">
              <a:xfrm>
                <a:off x="2928938" y="2701925"/>
                <a:ext cx="179388" cy="519113"/>
              </a:xfrm>
              <a:custGeom>
                <a:avLst/>
                <a:gdLst>
                  <a:gd name="T0" fmla="*/ 101 w 340"/>
                  <a:gd name="T1" fmla="*/ 979 h 979"/>
                  <a:gd name="T2" fmla="*/ 178 w 340"/>
                  <a:gd name="T3" fmla="*/ 866 h 979"/>
                  <a:gd name="T4" fmla="*/ 194 w 340"/>
                  <a:gd name="T5" fmla="*/ 731 h 979"/>
                  <a:gd name="T6" fmla="*/ 151 w 340"/>
                  <a:gd name="T7" fmla="*/ 643 h 979"/>
                  <a:gd name="T8" fmla="*/ 79 w 340"/>
                  <a:gd name="T9" fmla="*/ 564 h 979"/>
                  <a:gd name="T10" fmla="*/ 0 w 340"/>
                  <a:gd name="T11" fmla="*/ 397 h 979"/>
                  <a:gd name="T12" fmla="*/ 48 w 340"/>
                  <a:gd name="T13" fmla="*/ 277 h 979"/>
                  <a:gd name="T14" fmla="*/ 130 w 340"/>
                  <a:gd name="T15" fmla="*/ 172 h 979"/>
                  <a:gd name="T16" fmla="*/ 232 w 340"/>
                  <a:gd name="T17" fmla="*/ 81 h 979"/>
                  <a:gd name="T18" fmla="*/ 340 w 340"/>
                  <a:gd name="T19" fmla="*/ 0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979">
                    <a:moveTo>
                      <a:pt x="101" y="979"/>
                    </a:moveTo>
                    <a:lnTo>
                      <a:pt x="178" y="866"/>
                    </a:lnTo>
                    <a:lnTo>
                      <a:pt x="194" y="731"/>
                    </a:lnTo>
                    <a:lnTo>
                      <a:pt x="151" y="643"/>
                    </a:lnTo>
                    <a:lnTo>
                      <a:pt x="79" y="564"/>
                    </a:lnTo>
                    <a:lnTo>
                      <a:pt x="0" y="397"/>
                    </a:lnTo>
                    <a:lnTo>
                      <a:pt x="48" y="277"/>
                    </a:lnTo>
                    <a:lnTo>
                      <a:pt x="130" y="172"/>
                    </a:lnTo>
                    <a:lnTo>
                      <a:pt x="232" y="81"/>
                    </a:lnTo>
                    <a:lnTo>
                      <a:pt x="3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87" name="Freeform 83">
                <a:extLst>
                  <a:ext uri="{FF2B5EF4-FFF2-40B4-BE49-F238E27FC236}">
                    <a16:creationId xmlns:a16="http://schemas.microsoft.com/office/drawing/2014/main" id="{111BCB79-1631-F9F6-7B94-52E27EB27133}"/>
                  </a:ext>
                </a:extLst>
              </p:cNvPr>
              <p:cNvSpPr>
                <a:spLocks/>
              </p:cNvSpPr>
              <p:nvPr/>
            </p:nvSpPr>
            <p:spPr bwMode="auto">
              <a:xfrm>
                <a:off x="2932113" y="2711450"/>
                <a:ext cx="90488" cy="512763"/>
              </a:xfrm>
              <a:custGeom>
                <a:avLst/>
                <a:gdLst>
                  <a:gd name="T0" fmla="*/ 70 w 170"/>
                  <a:gd name="T1" fmla="*/ 965 h 965"/>
                  <a:gd name="T2" fmla="*/ 67 w 170"/>
                  <a:gd name="T3" fmla="*/ 960 h 965"/>
                  <a:gd name="T4" fmla="*/ 62 w 170"/>
                  <a:gd name="T5" fmla="*/ 943 h 965"/>
                  <a:gd name="T6" fmla="*/ 19 w 170"/>
                  <a:gd name="T7" fmla="*/ 817 h 965"/>
                  <a:gd name="T8" fmla="*/ 0 w 170"/>
                  <a:gd name="T9" fmla="*/ 690 h 965"/>
                  <a:gd name="T10" fmla="*/ 24 w 170"/>
                  <a:gd name="T11" fmla="*/ 590 h 965"/>
                  <a:gd name="T12" fmla="*/ 63 w 170"/>
                  <a:gd name="T13" fmla="*/ 493 h 965"/>
                  <a:gd name="T14" fmla="*/ 139 w 170"/>
                  <a:gd name="T15" fmla="*/ 298 h 965"/>
                  <a:gd name="T16" fmla="*/ 170 w 170"/>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965">
                    <a:moveTo>
                      <a:pt x="70" y="965"/>
                    </a:moveTo>
                    <a:lnTo>
                      <a:pt x="67" y="960"/>
                    </a:lnTo>
                    <a:lnTo>
                      <a:pt x="62" y="943"/>
                    </a:lnTo>
                    <a:lnTo>
                      <a:pt x="19" y="817"/>
                    </a:lnTo>
                    <a:lnTo>
                      <a:pt x="0" y="690"/>
                    </a:lnTo>
                    <a:lnTo>
                      <a:pt x="24" y="590"/>
                    </a:lnTo>
                    <a:lnTo>
                      <a:pt x="63" y="493"/>
                    </a:lnTo>
                    <a:lnTo>
                      <a:pt x="139" y="298"/>
                    </a:lnTo>
                    <a:lnTo>
                      <a:pt x="17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88" name="Freeform 84">
                <a:extLst>
                  <a:ext uri="{FF2B5EF4-FFF2-40B4-BE49-F238E27FC236}">
                    <a16:creationId xmlns:a16="http://schemas.microsoft.com/office/drawing/2014/main" id="{D6A6631F-CEFA-86C4-458C-E49F2DA2A40F}"/>
                  </a:ext>
                </a:extLst>
              </p:cNvPr>
              <p:cNvSpPr>
                <a:spLocks/>
              </p:cNvSpPr>
              <p:nvPr/>
            </p:nvSpPr>
            <p:spPr bwMode="auto">
              <a:xfrm>
                <a:off x="3105151" y="2747963"/>
                <a:ext cx="82550" cy="514350"/>
              </a:xfrm>
              <a:custGeom>
                <a:avLst/>
                <a:gdLst>
                  <a:gd name="T0" fmla="*/ 38 w 154"/>
                  <a:gd name="T1" fmla="*/ 969 h 969"/>
                  <a:gd name="T2" fmla="*/ 23 w 154"/>
                  <a:gd name="T3" fmla="*/ 699 h 969"/>
                  <a:gd name="T4" fmla="*/ 1 w 154"/>
                  <a:gd name="T5" fmla="*/ 607 h 969"/>
                  <a:gd name="T6" fmla="*/ 0 w 154"/>
                  <a:gd name="T7" fmla="*/ 519 h 969"/>
                  <a:gd name="T8" fmla="*/ 34 w 154"/>
                  <a:gd name="T9" fmla="*/ 477 h 969"/>
                  <a:gd name="T10" fmla="*/ 83 w 154"/>
                  <a:gd name="T11" fmla="*/ 446 h 969"/>
                  <a:gd name="T12" fmla="*/ 130 w 154"/>
                  <a:gd name="T13" fmla="*/ 414 h 969"/>
                  <a:gd name="T14" fmla="*/ 154 w 154"/>
                  <a:gd name="T15" fmla="*/ 370 h 969"/>
                  <a:gd name="T16" fmla="*/ 152 w 154"/>
                  <a:gd name="T17" fmla="*/ 282 h 969"/>
                  <a:gd name="T18" fmla="*/ 128 w 154"/>
                  <a:gd name="T19" fmla="*/ 195 h 969"/>
                  <a:gd name="T20" fmla="*/ 69 w 154"/>
                  <a:gd name="T21" fmla="*/ 23 h 969"/>
                  <a:gd name="T22" fmla="*/ 68 w 154"/>
                  <a:gd name="T23" fmla="*/ 6 h 969"/>
                  <a:gd name="T24" fmla="*/ 69 w 154"/>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969">
                    <a:moveTo>
                      <a:pt x="38" y="969"/>
                    </a:moveTo>
                    <a:lnTo>
                      <a:pt x="23" y="699"/>
                    </a:lnTo>
                    <a:lnTo>
                      <a:pt x="1" y="607"/>
                    </a:lnTo>
                    <a:lnTo>
                      <a:pt x="0" y="519"/>
                    </a:lnTo>
                    <a:lnTo>
                      <a:pt x="34" y="477"/>
                    </a:lnTo>
                    <a:lnTo>
                      <a:pt x="83" y="446"/>
                    </a:lnTo>
                    <a:lnTo>
                      <a:pt x="130" y="414"/>
                    </a:lnTo>
                    <a:lnTo>
                      <a:pt x="154" y="370"/>
                    </a:lnTo>
                    <a:lnTo>
                      <a:pt x="152" y="282"/>
                    </a:lnTo>
                    <a:lnTo>
                      <a:pt x="128" y="195"/>
                    </a:lnTo>
                    <a:lnTo>
                      <a:pt x="69" y="23"/>
                    </a:lnTo>
                    <a:lnTo>
                      <a:pt x="68" y="6"/>
                    </a:lnTo>
                    <a:lnTo>
                      <a:pt x="6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89" name="Freeform 85">
                <a:extLst>
                  <a:ext uri="{FF2B5EF4-FFF2-40B4-BE49-F238E27FC236}">
                    <a16:creationId xmlns:a16="http://schemas.microsoft.com/office/drawing/2014/main" id="{45C26029-5316-99AD-AF61-00C92AF94E93}"/>
                  </a:ext>
                </a:extLst>
              </p:cNvPr>
              <p:cNvSpPr>
                <a:spLocks/>
              </p:cNvSpPr>
              <p:nvPr/>
            </p:nvSpPr>
            <p:spPr bwMode="auto">
              <a:xfrm>
                <a:off x="3068638" y="2749550"/>
                <a:ext cx="179388" cy="520700"/>
              </a:xfrm>
              <a:custGeom>
                <a:avLst/>
                <a:gdLst>
                  <a:gd name="T0" fmla="*/ 101 w 340"/>
                  <a:gd name="T1" fmla="*/ 978 h 978"/>
                  <a:gd name="T2" fmla="*/ 178 w 340"/>
                  <a:gd name="T3" fmla="*/ 865 h 978"/>
                  <a:gd name="T4" fmla="*/ 193 w 340"/>
                  <a:gd name="T5" fmla="*/ 730 h 978"/>
                  <a:gd name="T6" fmla="*/ 150 w 340"/>
                  <a:gd name="T7" fmla="*/ 642 h 978"/>
                  <a:gd name="T8" fmla="*/ 79 w 340"/>
                  <a:gd name="T9" fmla="*/ 563 h 978"/>
                  <a:gd name="T10" fmla="*/ 0 w 340"/>
                  <a:gd name="T11" fmla="*/ 396 h 978"/>
                  <a:gd name="T12" fmla="*/ 48 w 340"/>
                  <a:gd name="T13" fmla="*/ 276 h 978"/>
                  <a:gd name="T14" fmla="*/ 130 w 340"/>
                  <a:gd name="T15" fmla="*/ 172 h 978"/>
                  <a:gd name="T16" fmla="*/ 232 w 340"/>
                  <a:gd name="T17" fmla="*/ 80 h 978"/>
                  <a:gd name="T18" fmla="*/ 340 w 340"/>
                  <a:gd name="T19"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978">
                    <a:moveTo>
                      <a:pt x="101" y="978"/>
                    </a:moveTo>
                    <a:lnTo>
                      <a:pt x="178" y="865"/>
                    </a:lnTo>
                    <a:lnTo>
                      <a:pt x="193" y="730"/>
                    </a:lnTo>
                    <a:lnTo>
                      <a:pt x="150" y="642"/>
                    </a:lnTo>
                    <a:lnTo>
                      <a:pt x="79" y="563"/>
                    </a:lnTo>
                    <a:lnTo>
                      <a:pt x="0" y="396"/>
                    </a:lnTo>
                    <a:lnTo>
                      <a:pt x="48" y="276"/>
                    </a:lnTo>
                    <a:lnTo>
                      <a:pt x="130" y="172"/>
                    </a:lnTo>
                    <a:lnTo>
                      <a:pt x="232" y="80"/>
                    </a:lnTo>
                    <a:lnTo>
                      <a:pt x="3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90" name="Freeform 86">
                <a:extLst>
                  <a:ext uri="{FF2B5EF4-FFF2-40B4-BE49-F238E27FC236}">
                    <a16:creationId xmlns:a16="http://schemas.microsoft.com/office/drawing/2014/main" id="{55C784B9-EB99-2841-62BE-FDDB5B2421C1}"/>
                  </a:ext>
                </a:extLst>
              </p:cNvPr>
              <p:cNvSpPr>
                <a:spLocks/>
              </p:cNvSpPr>
              <p:nvPr/>
            </p:nvSpPr>
            <p:spPr bwMode="auto">
              <a:xfrm>
                <a:off x="3071813" y="2759075"/>
                <a:ext cx="90488" cy="512763"/>
              </a:xfrm>
              <a:custGeom>
                <a:avLst/>
                <a:gdLst>
                  <a:gd name="T0" fmla="*/ 69 w 170"/>
                  <a:gd name="T1" fmla="*/ 964 h 964"/>
                  <a:gd name="T2" fmla="*/ 67 w 170"/>
                  <a:gd name="T3" fmla="*/ 959 h 964"/>
                  <a:gd name="T4" fmla="*/ 62 w 170"/>
                  <a:gd name="T5" fmla="*/ 942 h 964"/>
                  <a:gd name="T6" fmla="*/ 19 w 170"/>
                  <a:gd name="T7" fmla="*/ 816 h 964"/>
                  <a:gd name="T8" fmla="*/ 0 w 170"/>
                  <a:gd name="T9" fmla="*/ 689 h 964"/>
                  <a:gd name="T10" fmla="*/ 24 w 170"/>
                  <a:gd name="T11" fmla="*/ 589 h 964"/>
                  <a:gd name="T12" fmla="*/ 63 w 170"/>
                  <a:gd name="T13" fmla="*/ 492 h 964"/>
                  <a:gd name="T14" fmla="*/ 139 w 170"/>
                  <a:gd name="T15" fmla="*/ 297 h 964"/>
                  <a:gd name="T16" fmla="*/ 170 w 170"/>
                  <a:gd name="T17"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964">
                    <a:moveTo>
                      <a:pt x="69" y="964"/>
                    </a:moveTo>
                    <a:lnTo>
                      <a:pt x="67" y="959"/>
                    </a:lnTo>
                    <a:lnTo>
                      <a:pt x="62" y="942"/>
                    </a:lnTo>
                    <a:lnTo>
                      <a:pt x="19" y="816"/>
                    </a:lnTo>
                    <a:lnTo>
                      <a:pt x="0" y="689"/>
                    </a:lnTo>
                    <a:lnTo>
                      <a:pt x="24" y="589"/>
                    </a:lnTo>
                    <a:lnTo>
                      <a:pt x="63" y="492"/>
                    </a:lnTo>
                    <a:lnTo>
                      <a:pt x="139" y="297"/>
                    </a:lnTo>
                    <a:lnTo>
                      <a:pt x="17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91" name="Freeform 87">
                <a:extLst>
                  <a:ext uri="{FF2B5EF4-FFF2-40B4-BE49-F238E27FC236}">
                    <a16:creationId xmlns:a16="http://schemas.microsoft.com/office/drawing/2014/main" id="{23BD9EC9-FC6D-E787-9729-97F5DEC10D72}"/>
                  </a:ext>
                </a:extLst>
              </p:cNvPr>
              <p:cNvSpPr>
                <a:spLocks/>
              </p:cNvSpPr>
              <p:nvPr/>
            </p:nvSpPr>
            <p:spPr bwMode="auto">
              <a:xfrm>
                <a:off x="3268663" y="2841625"/>
                <a:ext cx="184150" cy="596900"/>
              </a:xfrm>
              <a:custGeom>
                <a:avLst/>
                <a:gdLst>
                  <a:gd name="T0" fmla="*/ 345 w 345"/>
                  <a:gd name="T1" fmla="*/ 1123 h 1123"/>
                  <a:gd name="T2" fmla="*/ 122 w 345"/>
                  <a:gd name="T3" fmla="*/ 849 h 1123"/>
                  <a:gd name="T4" fmla="*/ 43 w 345"/>
                  <a:gd name="T5" fmla="*/ 692 h 1123"/>
                  <a:gd name="T6" fmla="*/ 0 w 345"/>
                  <a:gd name="T7" fmla="*/ 526 h 1123"/>
                  <a:gd name="T8" fmla="*/ 5 w 345"/>
                  <a:gd name="T9" fmla="*/ 383 h 1123"/>
                  <a:gd name="T10" fmla="*/ 47 w 345"/>
                  <a:gd name="T11" fmla="*/ 243 h 1123"/>
                  <a:gd name="T12" fmla="*/ 119 w 345"/>
                  <a:gd name="T13" fmla="*/ 112 h 1123"/>
                  <a:gd name="T14" fmla="*/ 212 w 345"/>
                  <a:gd name="T15" fmla="*/ 0 h 1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1123">
                    <a:moveTo>
                      <a:pt x="345" y="1123"/>
                    </a:moveTo>
                    <a:lnTo>
                      <a:pt x="122" y="849"/>
                    </a:lnTo>
                    <a:lnTo>
                      <a:pt x="43" y="692"/>
                    </a:lnTo>
                    <a:lnTo>
                      <a:pt x="0" y="526"/>
                    </a:lnTo>
                    <a:lnTo>
                      <a:pt x="5" y="383"/>
                    </a:lnTo>
                    <a:lnTo>
                      <a:pt x="47" y="243"/>
                    </a:lnTo>
                    <a:lnTo>
                      <a:pt x="119" y="112"/>
                    </a:lnTo>
                    <a:lnTo>
                      <a:pt x="212"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92" name="Freeform 88">
                <a:extLst>
                  <a:ext uri="{FF2B5EF4-FFF2-40B4-BE49-F238E27FC236}">
                    <a16:creationId xmlns:a16="http://schemas.microsoft.com/office/drawing/2014/main" id="{D7557AD8-8C43-DD97-370A-43E27546374A}"/>
                  </a:ext>
                </a:extLst>
              </p:cNvPr>
              <p:cNvSpPr>
                <a:spLocks/>
              </p:cNvSpPr>
              <p:nvPr/>
            </p:nvSpPr>
            <p:spPr bwMode="auto">
              <a:xfrm>
                <a:off x="3263901" y="2832100"/>
                <a:ext cx="179388" cy="614363"/>
              </a:xfrm>
              <a:custGeom>
                <a:avLst/>
                <a:gdLst>
                  <a:gd name="T0" fmla="*/ 334 w 338"/>
                  <a:gd name="T1" fmla="*/ 1156 h 1158"/>
                  <a:gd name="T2" fmla="*/ 338 w 338"/>
                  <a:gd name="T3" fmla="*/ 1158 h 1158"/>
                  <a:gd name="T4" fmla="*/ 335 w 338"/>
                  <a:gd name="T5" fmla="*/ 1136 h 1158"/>
                  <a:gd name="T6" fmla="*/ 329 w 338"/>
                  <a:gd name="T7" fmla="*/ 1104 h 1158"/>
                  <a:gd name="T8" fmla="*/ 323 w 338"/>
                  <a:gd name="T9" fmla="*/ 1078 h 1158"/>
                  <a:gd name="T10" fmla="*/ 235 w 338"/>
                  <a:gd name="T11" fmla="*/ 810 h 1158"/>
                  <a:gd name="T12" fmla="*/ 156 w 338"/>
                  <a:gd name="T13" fmla="*/ 539 h 1158"/>
                  <a:gd name="T14" fmla="*/ 152 w 338"/>
                  <a:gd name="T15" fmla="*/ 484 h 1158"/>
                  <a:gd name="T16" fmla="*/ 158 w 338"/>
                  <a:gd name="T17" fmla="*/ 428 h 1158"/>
                  <a:gd name="T18" fmla="*/ 156 w 338"/>
                  <a:gd name="T19" fmla="*/ 318 h 1158"/>
                  <a:gd name="T20" fmla="*/ 89 w 338"/>
                  <a:gd name="T21" fmla="*/ 154 h 1158"/>
                  <a:gd name="T22" fmla="*/ 0 w 338"/>
                  <a:gd name="T2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1158">
                    <a:moveTo>
                      <a:pt x="334" y="1156"/>
                    </a:moveTo>
                    <a:lnTo>
                      <a:pt x="338" y="1158"/>
                    </a:lnTo>
                    <a:lnTo>
                      <a:pt x="335" y="1136"/>
                    </a:lnTo>
                    <a:lnTo>
                      <a:pt x="329" y="1104"/>
                    </a:lnTo>
                    <a:lnTo>
                      <a:pt x="323" y="1078"/>
                    </a:lnTo>
                    <a:lnTo>
                      <a:pt x="235" y="810"/>
                    </a:lnTo>
                    <a:lnTo>
                      <a:pt x="156" y="539"/>
                    </a:lnTo>
                    <a:lnTo>
                      <a:pt x="152" y="484"/>
                    </a:lnTo>
                    <a:lnTo>
                      <a:pt x="158" y="428"/>
                    </a:lnTo>
                    <a:lnTo>
                      <a:pt x="156" y="318"/>
                    </a:lnTo>
                    <a:lnTo>
                      <a:pt x="89" y="154"/>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93" name="Freeform 89">
                <a:extLst>
                  <a:ext uri="{FF2B5EF4-FFF2-40B4-BE49-F238E27FC236}">
                    <a16:creationId xmlns:a16="http://schemas.microsoft.com/office/drawing/2014/main" id="{3120E319-264A-20B2-2EF5-EF0F3500F222}"/>
                  </a:ext>
                </a:extLst>
              </p:cNvPr>
              <p:cNvSpPr>
                <a:spLocks/>
              </p:cNvSpPr>
              <p:nvPr/>
            </p:nvSpPr>
            <p:spPr bwMode="auto">
              <a:xfrm>
                <a:off x="3152776" y="2757488"/>
                <a:ext cx="103188" cy="512763"/>
              </a:xfrm>
              <a:custGeom>
                <a:avLst/>
                <a:gdLst>
                  <a:gd name="T0" fmla="*/ 0 w 194"/>
                  <a:gd name="T1" fmla="*/ 964 h 964"/>
                  <a:gd name="T2" fmla="*/ 130 w 194"/>
                  <a:gd name="T3" fmla="*/ 778 h 964"/>
                  <a:gd name="T4" fmla="*/ 194 w 194"/>
                  <a:gd name="T5" fmla="*/ 563 h 964"/>
                  <a:gd name="T6" fmla="*/ 177 w 194"/>
                  <a:gd name="T7" fmla="*/ 466 h 964"/>
                  <a:gd name="T8" fmla="*/ 132 w 194"/>
                  <a:gd name="T9" fmla="*/ 373 h 964"/>
                  <a:gd name="T10" fmla="*/ 47 w 194"/>
                  <a:gd name="T11" fmla="*/ 184 h 964"/>
                  <a:gd name="T12" fmla="*/ 45 w 194"/>
                  <a:gd name="T13" fmla="*/ 81 h 964"/>
                  <a:gd name="T14" fmla="*/ 61 w 194"/>
                  <a:gd name="T15" fmla="*/ 34 h 964"/>
                  <a:gd name="T16" fmla="*/ 93 w 194"/>
                  <a:gd name="T17"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964">
                    <a:moveTo>
                      <a:pt x="0" y="964"/>
                    </a:moveTo>
                    <a:lnTo>
                      <a:pt x="130" y="778"/>
                    </a:lnTo>
                    <a:lnTo>
                      <a:pt x="194" y="563"/>
                    </a:lnTo>
                    <a:lnTo>
                      <a:pt x="177" y="466"/>
                    </a:lnTo>
                    <a:lnTo>
                      <a:pt x="132" y="373"/>
                    </a:lnTo>
                    <a:lnTo>
                      <a:pt x="47" y="184"/>
                    </a:lnTo>
                    <a:lnTo>
                      <a:pt x="45" y="81"/>
                    </a:lnTo>
                    <a:lnTo>
                      <a:pt x="61" y="34"/>
                    </a:lnTo>
                    <a:lnTo>
                      <a:pt x="9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541" name="Line 122">
              <a:extLst>
                <a:ext uri="{FF2B5EF4-FFF2-40B4-BE49-F238E27FC236}">
                  <a16:creationId xmlns:a16="http://schemas.microsoft.com/office/drawing/2014/main" id="{14420D0A-493D-B854-C966-BBB75E238311}"/>
                </a:ext>
              </a:extLst>
            </p:cNvPr>
            <p:cNvSpPr>
              <a:spLocks noChangeShapeType="1"/>
            </p:cNvSpPr>
            <p:nvPr/>
          </p:nvSpPr>
          <p:spPr bwMode="auto">
            <a:xfrm>
              <a:off x="8167688" y="5418093"/>
              <a:ext cx="614363" cy="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42" name="Line 123">
              <a:extLst>
                <a:ext uri="{FF2B5EF4-FFF2-40B4-BE49-F238E27FC236}">
                  <a16:creationId xmlns:a16="http://schemas.microsoft.com/office/drawing/2014/main" id="{25C623C7-B831-5778-450E-6DA479C867D4}"/>
                </a:ext>
              </a:extLst>
            </p:cNvPr>
            <p:cNvSpPr>
              <a:spLocks noChangeShapeType="1"/>
            </p:cNvSpPr>
            <p:nvPr/>
          </p:nvSpPr>
          <p:spPr bwMode="auto">
            <a:xfrm>
              <a:off x="3435351" y="5418093"/>
              <a:ext cx="614363" cy="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nvGrpSpPr>
            <p:cNvPr id="543" name="Group 542">
              <a:extLst>
                <a:ext uri="{FF2B5EF4-FFF2-40B4-BE49-F238E27FC236}">
                  <a16:creationId xmlns:a16="http://schemas.microsoft.com/office/drawing/2014/main" id="{1A77FB89-9E97-6C24-AFE5-AA23E3B0EE4B}"/>
                </a:ext>
              </a:extLst>
            </p:cNvPr>
            <p:cNvGrpSpPr/>
            <p:nvPr/>
          </p:nvGrpSpPr>
          <p:grpSpPr>
            <a:xfrm>
              <a:off x="5659438" y="5694318"/>
              <a:ext cx="87313" cy="206375"/>
              <a:chOff x="5659438" y="3729038"/>
              <a:chExt cx="87313" cy="206375"/>
            </a:xfrm>
          </p:grpSpPr>
          <p:sp>
            <p:nvSpPr>
              <p:cNvPr id="550" name="Freeform 9">
                <a:extLst>
                  <a:ext uri="{FF2B5EF4-FFF2-40B4-BE49-F238E27FC236}">
                    <a16:creationId xmlns:a16="http://schemas.microsoft.com/office/drawing/2014/main" id="{AC957521-565E-35FC-2FDB-338C90EE8BAA}"/>
                  </a:ext>
                </a:extLst>
              </p:cNvPr>
              <p:cNvSpPr>
                <a:spLocks/>
              </p:cNvSpPr>
              <p:nvPr/>
            </p:nvSpPr>
            <p:spPr bwMode="auto">
              <a:xfrm>
                <a:off x="5659438" y="3729038"/>
                <a:ext cx="87313" cy="73025"/>
              </a:xfrm>
              <a:custGeom>
                <a:avLst/>
                <a:gdLst>
                  <a:gd name="T0" fmla="*/ 82 w 163"/>
                  <a:gd name="T1" fmla="*/ 136 h 136"/>
                  <a:gd name="T2" fmla="*/ 163 w 163"/>
                  <a:gd name="T3" fmla="*/ 0 h 136"/>
                  <a:gd name="T4" fmla="*/ 0 w 163"/>
                  <a:gd name="T5" fmla="*/ 0 h 136"/>
                  <a:gd name="T6" fmla="*/ 82 w 163"/>
                  <a:gd name="T7" fmla="*/ 136 h 136"/>
                </a:gdLst>
                <a:ahLst/>
                <a:cxnLst>
                  <a:cxn ang="0">
                    <a:pos x="T0" y="T1"/>
                  </a:cxn>
                  <a:cxn ang="0">
                    <a:pos x="T2" y="T3"/>
                  </a:cxn>
                  <a:cxn ang="0">
                    <a:pos x="T4" y="T5"/>
                  </a:cxn>
                  <a:cxn ang="0">
                    <a:pos x="T6" y="T7"/>
                  </a:cxn>
                </a:cxnLst>
                <a:rect l="0" t="0" r="r" b="b"/>
                <a:pathLst>
                  <a:path w="163" h="136">
                    <a:moveTo>
                      <a:pt x="82" y="136"/>
                    </a:moveTo>
                    <a:lnTo>
                      <a:pt x="163" y="0"/>
                    </a:lnTo>
                    <a:lnTo>
                      <a:pt x="0" y="0"/>
                    </a:lnTo>
                    <a:lnTo>
                      <a:pt x="82" y="136"/>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51" name="Line 10">
                <a:extLst>
                  <a:ext uri="{FF2B5EF4-FFF2-40B4-BE49-F238E27FC236}">
                    <a16:creationId xmlns:a16="http://schemas.microsoft.com/office/drawing/2014/main" id="{D4AD7452-F962-C828-D779-AB2E105BFFA1}"/>
                  </a:ext>
                </a:extLst>
              </p:cNvPr>
              <p:cNvSpPr>
                <a:spLocks noChangeShapeType="1"/>
              </p:cNvSpPr>
              <p:nvPr/>
            </p:nvSpPr>
            <p:spPr bwMode="auto">
              <a:xfrm flipH="1">
                <a:off x="5668963" y="3802063"/>
                <a:ext cx="34925" cy="1270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52" name="Line 11">
                <a:extLst>
                  <a:ext uri="{FF2B5EF4-FFF2-40B4-BE49-F238E27FC236}">
                    <a16:creationId xmlns:a16="http://schemas.microsoft.com/office/drawing/2014/main" id="{AC7728E2-E83F-03FC-B154-584AC687A665}"/>
                  </a:ext>
                </a:extLst>
              </p:cNvPr>
              <p:cNvSpPr>
                <a:spLocks noChangeShapeType="1"/>
              </p:cNvSpPr>
              <p:nvPr/>
            </p:nvSpPr>
            <p:spPr bwMode="auto">
              <a:xfrm>
                <a:off x="5668963" y="3814763"/>
                <a:ext cx="73025" cy="20638"/>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53" name="Line 12">
                <a:extLst>
                  <a:ext uri="{FF2B5EF4-FFF2-40B4-BE49-F238E27FC236}">
                    <a16:creationId xmlns:a16="http://schemas.microsoft.com/office/drawing/2014/main" id="{40BDB1BE-51EC-1A0D-02E8-44A1C171C28F}"/>
                  </a:ext>
                </a:extLst>
              </p:cNvPr>
              <p:cNvSpPr>
                <a:spLocks noChangeShapeType="1"/>
              </p:cNvSpPr>
              <p:nvPr/>
            </p:nvSpPr>
            <p:spPr bwMode="auto">
              <a:xfrm flipH="1">
                <a:off x="5689601" y="3835400"/>
                <a:ext cx="52388" cy="1270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54" name="Line 13">
                <a:extLst>
                  <a:ext uri="{FF2B5EF4-FFF2-40B4-BE49-F238E27FC236}">
                    <a16:creationId xmlns:a16="http://schemas.microsoft.com/office/drawing/2014/main" id="{BE5D3C87-F906-80A0-F057-B999574E9D0A}"/>
                  </a:ext>
                </a:extLst>
              </p:cNvPr>
              <p:cNvSpPr>
                <a:spLocks noChangeShapeType="1"/>
              </p:cNvSpPr>
              <p:nvPr/>
            </p:nvSpPr>
            <p:spPr bwMode="auto">
              <a:xfrm>
                <a:off x="5689601" y="3848100"/>
                <a:ext cx="31750" cy="17463"/>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55" name="Line 14">
                <a:extLst>
                  <a:ext uri="{FF2B5EF4-FFF2-40B4-BE49-F238E27FC236}">
                    <a16:creationId xmlns:a16="http://schemas.microsoft.com/office/drawing/2014/main" id="{5EB81F6C-AAAF-CDE5-142C-BC7C3756B7C5}"/>
                  </a:ext>
                </a:extLst>
              </p:cNvPr>
              <p:cNvSpPr>
                <a:spLocks noChangeShapeType="1"/>
              </p:cNvSpPr>
              <p:nvPr/>
            </p:nvSpPr>
            <p:spPr bwMode="auto">
              <a:xfrm flipH="1">
                <a:off x="5703888" y="3865563"/>
                <a:ext cx="17463" cy="26988"/>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56" name="Line 15">
                <a:extLst>
                  <a:ext uri="{FF2B5EF4-FFF2-40B4-BE49-F238E27FC236}">
                    <a16:creationId xmlns:a16="http://schemas.microsoft.com/office/drawing/2014/main" id="{AD38AE3B-A7D9-7844-F62B-1A9D83513029}"/>
                  </a:ext>
                </a:extLst>
              </p:cNvPr>
              <p:cNvSpPr>
                <a:spLocks noChangeShapeType="1"/>
              </p:cNvSpPr>
              <p:nvPr/>
            </p:nvSpPr>
            <p:spPr bwMode="auto">
              <a:xfrm>
                <a:off x="5703888" y="3892550"/>
                <a:ext cx="3175" cy="42863"/>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544" name="TextBox 543">
              <a:extLst>
                <a:ext uri="{FF2B5EF4-FFF2-40B4-BE49-F238E27FC236}">
                  <a16:creationId xmlns:a16="http://schemas.microsoft.com/office/drawing/2014/main" id="{AE71BC68-F12A-6AD1-E649-509106BCD5BF}"/>
                </a:ext>
              </a:extLst>
            </p:cNvPr>
            <p:cNvSpPr txBox="1"/>
            <p:nvPr/>
          </p:nvSpPr>
          <p:spPr>
            <a:xfrm>
              <a:off x="7968694" y="5091602"/>
              <a:ext cx="800219" cy="338554"/>
            </a:xfrm>
            <a:prstGeom prst="rect">
              <a:avLst/>
            </a:prstGeom>
            <a:noFill/>
          </p:spPr>
          <p:txBody>
            <a:bodyPr wrap="none" rtlCol="0">
              <a:spAutoFit/>
            </a:bodyPr>
            <a:lstStyle/>
            <a:p>
              <a:r>
                <a:rPr lang="en-US" sz="1600">
                  <a:solidFill>
                    <a:srgbClr val="0000FF"/>
                  </a:solidFill>
                  <a:latin typeface="+mj-lt"/>
                </a:rPr>
                <a:t>OHWM</a:t>
              </a:r>
            </a:p>
          </p:txBody>
        </p:sp>
        <p:sp>
          <p:nvSpPr>
            <p:cNvPr id="545" name="TextBox 544">
              <a:extLst>
                <a:ext uri="{FF2B5EF4-FFF2-40B4-BE49-F238E27FC236}">
                  <a16:creationId xmlns:a16="http://schemas.microsoft.com/office/drawing/2014/main" id="{1716E037-BE2E-0A7E-1CAD-9D9BB7059CED}"/>
                </a:ext>
              </a:extLst>
            </p:cNvPr>
            <p:cNvSpPr txBox="1"/>
            <p:nvPr/>
          </p:nvSpPr>
          <p:spPr>
            <a:xfrm>
              <a:off x="3449535" y="5091602"/>
              <a:ext cx="800219" cy="338554"/>
            </a:xfrm>
            <a:prstGeom prst="rect">
              <a:avLst/>
            </a:prstGeom>
            <a:noFill/>
          </p:spPr>
          <p:txBody>
            <a:bodyPr wrap="none" rtlCol="0">
              <a:spAutoFit/>
            </a:bodyPr>
            <a:lstStyle/>
            <a:p>
              <a:r>
                <a:rPr lang="en-US" sz="1600">
                  <a:solidFill>
                    <a:srgbClr val="0000FF"/>
                  </a:solidFill>
                  <a:latin typeface="+mj-lt"/>
                </a:rPr>
                <a:t>OHWM</a:t>
              </a:r>
            </a:p>
          </p:txBody>
        </p:sp>
      </p:grpSp>
    </p:spTree>
    <p:extLst>
      <p:ext uri="{BB962C8B-B14F-4D97-AF65-F5344CB8AC3E}">
        <p14:creationId xmlns:p14="http://schemas.microsoft.com/office/powerpoint/2010/main" val="2504880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639AC-1CDE-E9BB-CB75-AB62AB777229}"/>
            </a:ext>
          </a:extLst>
        </p:cNvPr>
        <p:cNvGrpSpPr/>
        <p:nvPr/>
      </p:nvGrpSpPr>
      <p:grpSpPr>
        <a:xfrm>
          <a:off x="0" y="0"/>
          <a:ext cx="0" cy="0"/>
          <a:chOff x="0" y="0"/>
          <a:chExt cx="0" cy="0"/>
        </a:xfrm>
      </p:grpSpPr>
      <p:sp>
        <p:nvSpPr>
          <p:cNvPr id="2" name="Freeform: Shape 1">
            <a:extLst>
              <a:ext uri="{FF2B5EF4-FFF2-40B4-BE49-F238E27FC236}">
                <a16:creationId xmlns:a16="http://schemas.microsoft.com/office/drawing/2014/main" id="{AB99F0ED-75C1-B6E8-E81B-F752BBFC9AE2}"/>
              </a:ext>
            </a:extLst>
          </p:cNvPr>
          <p:cNvSpPr/>
          <p:nvPr/>
        </p:nvSpPr>
        <p:spPr>
          <a:xfrm>
            <a:off x="1979023" y="3860073"/>
            <a:ext cx="8575766" cy="2217169"/>
          </a:xfrm>
          <a:custGeom>
            <a:avLst/>
            <a:gdLst>
              <a:gd name="connsiteX0" fmla="*/ 0 w 8575766"/>
              <a:gd name="connsiteY0" fmla="*/ 97972 h 2201092"/>
              <a:gd name="connsiteX1" fmla="*/ 666206 w 8575766"/>
              <a:gd name="connsiteY1" fmla="*/ 189412 h 2201092"/>
              <a:gd name="connsiteX2" fmla="*/ 1012371 w 8575766"/>
              <a:gd name="connsiteY2" fmla="*/ 241663 h 2201092"/>
              <a:gd name="connsiteX3" fmla="*/ 1449977 w 8575766"/>
              <a:gd name="connsiteY3" fmla="*/ 522515 h 2201092"/>
              <a:gd name="connsiteX4" fmla="*/ 1848394 w 8575766"/>
              <a:gd name="connsiteY4" fmla="*/ 679269 h 2201092"/>
              <a:gd name="connsiteX5" fmla="*/ 2318657 w 8575766"/>
              <a:gd name="connsiteY5" fmla="*/ 862149 h 2201092"/>
              <a:gd name="connsiteX6" fmla="*/ 2743200 w 8575766"/>
              <a:gd name="connsiteY6" fmla="*/ 992777 h 2201092"/>
              <a:gd name="connsiteX7" fmla="*/ 3265714 w 8575766"/>
              <a:gd name="connsiteY7" fmla="*/ 1110343 h 2201092"/>
              <a:gd name="connsiteX8" fmla="*/ 3788228 w 8575766"/>
              <a:gd name="connsiteY8" fmla="*/ 1201783 h 2201092"/>
              <a:gd name="connsiteX9" fmla="*/ 4278086 w 8575766"/>
              <a:gd name="connsiteY9" fmla="*/ 1332412 h 2201092"/>
              <a:gd name="connsiteX10" fmla="*/ 4572000 w 8575766"/>
              <a:gd name="connsiteY10" fmla="*/ 1430383 h 2201092"/>
              <a:gd name="connsiteX11" fmla="*/ 4865914 w 8575766"/>
              <a:gd name="connsiteY11" fmla="*/ 1580606 h 2201092"/>
              <a:gd name="connsiteX12" fmla="*/ 5140234 w 8575766"/>
              <a:gd name="connsiteY12" fmla="*/ 1711235 h 2201092"/>
              <a:gd name="connsiteX13" fmla="*/ 5453743 w 8575766"/>
              <a:gd name="connsiteY13" fmla="*/ 1600200 h 2201092"/>
              <a:gd name="connsiteX14" fmla="*/ 5878286 w 8575766"/>
              <a:gd name="connsiteY14" fmla="*/ 1240972 h 2201092"/>
              <a:gd name="connsiteX15" fmla="*/ 6681651 w 8575766"/>
              <a:gd name="connsiteY15" fmla="*/ 620486 h 2201092"/>
              <a:gd name="connsiteX16" fmla="*/ 6910251 w 8575766"/>
              <a:gd name="connsiteY16" fmla="*/ 372292 h 2201092"/>
              <a:gd name="connsiteX17" fmla="*/ 7230291 w 8575766"/>
              <a:gd name="connsiteY17" fmla="*/ 254726 h 2201092"/>
              <a:gd name="connsiteX18" fmla="*/ 7609114 w 8575766"/>
              <a:gd name="connsiteY18" fmla="*/ 176349 h 2201092"/>
              <a:gd name="connsiteX19" fmla="*/ 8001000 w 8575766"/>
              <a:gd name="connsiteY19" fmla="*/ 111035 h 2201092"/>
              <a:gd name="connsiteX20" fmla="*/ 8229600 w 8575766"/>
              <a:gd name="connsiteY20" fmla="*/ 0 h 2201092"/>
              <a:gd name="connsiteX21" fmla="*/ 8575766 w 8575766"/>
              <a:gd name="connsiteY21" fmla="*/ 568235 h 2201092"/>
              <a:gd name="connsiteX22" fmla="*/ 7596051 w 8575766"/>
              <a:gd name="connsiteY22" fmla="*/ 718457 h 2201092"/>
              <a:gd name="connsiteX23" fmla="*/ 6955971 w 8575766"/>
              <a:gd name="connsiteY23" fmla="*/ 1156063 h 2201092"/>
              <a:gd name="connsiteX24" fmla="*/ 6662057 w 8575766"/>
              <a:gd name="connsiteY24" fmla="*/ 1515292 h 2201092"/>
              <a:gd name="connsiteX25" fmla="*/ 6224451 w 8575766"/>
              <a:gd name="connsiteY25" fmla="*/ 1776549 h 2201092"/>
              <a:gd name="connsiteX26" fmla="*/ 5734594 w 8575766"/>
              <a:gd name="connsiteY26" fmla="*/ 2181497 h 2201092"/>
              <a:gd name="connsiteX27" fmla="*/ 5179423 w 8575766"/>
              <a:gd name="connsiteY27" fmla="*/ 2201092 h 2201092"/>
              <a:gd name="connsiteX28" fmla="*/ 4199708 w 8575766"/>
              <a:gd name="connsiteY28" fmla="*/ 2005149 h 2201092"/>
              <a:gd name="connsiteX29" fmla="*/ 3298371 w 8575766"/>
              <a:gd name="connsiteY29" fmla="*/ 1711235 h 2201092"/>
              <a:gd name="connsiteX30" fmla="*/ 2416628 w 8575766"/>
              <a:gd name="connsiteY30" fmla="*/ 1482635 h 2201092"/>
              <a:gd name="connsiteX31" fmla="*/ 1796143 w 8575766"/>
              <a:gd name="connsiteY31" fmla="*/ 1175657 h 2201092"/>
              <a:gd name="connsiteX32" fmla="*/ 1031966 w 8575766"/>
              <a:gd name="connsiteY32" fmla="*/ 731520 h 2201092"/>
              <a:gd name="connsiteX33" fmla="*/ 117566 w 8575766"/>
              <a:gd name="connsiteY33" fmla="*/ 685800 h 2201092"/>
              <a:gd name="connsiteX34" fmla="*/ 0 w 8575766"/>
              <a:gd name="connsiteY34" fmla="*/ 97972 h 220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575766" h="2201092">
                <a:moveTo>
                  <a:pt x="0" y="97972"/>
                </a:moveTo>
                <a:lnTo>
                  <a:pt x="666206" y="189412"/>
                </a:lnTo>
                <a:lnTo>
                  <a:pt x="1012371" y="241663"/>
                </a:lnTo>
                <a:lnTo>
                  <a:pt x="1449977" y="522515"/>
                </a:lnTo>
                <a:lnTo>
                  <a:pt x="1848394" y="679269"/>
                </a:lnTo>
                <a:lnTo>
                  <a:pt x="2318657" y="862149"/>
                </a:lnTo>
                <a:lnTo>
                  <a:pt x="2743200" y="992777"/>
                </a:lnTo>
                <a:lnTo>
                  <a:pt x="3265714" y="1110343"/>
                </a:lnTo>
                <a:lnTo>
                  <a:pt x="3788228" y="1201783"/>
                </a:lnTo>
                <a:lnTo>
                  <a:pt x="4278086" y="1332412"/>
                </a:lnTo>
                <a:lnTo>
                  <a:pt x="4572000" y="1430383"/>
                </a:lnTo>
                <a:lnTo>
                  <a:pt x="4865914" y="1580606"/>
                </a:lnTo>
                <a:lnTo>
                  <a:pt x="5140234" y="1711235"/>
                </a:lnTo>
                <a:lnTo>
                  <a:pt x="5453743" y="1600200"/>
                </a:lnTo>
                <a:lnTo>
                  <a:pt x="5878286" y="1240972"/>
                </a:lnTo>
                <a:lnTo>
                  <a:pt x="6681651" y="620486"/>
                </a:lnTo>
                <a:lnTo>
                  <a:pt x="6910251" y="372292"/>
                </a:lnTo>
                <a:lnTo>
                  <a:pt x="7230291" y="254726"/>
                </a:lnTo>
                <a:lnTo>
                  <a:pt x="7609114" y="176349"/>
                </a:lnTo>
                <a:lnTo>
                  <a:pt x="8001000" y="111035"/>
                </a:lnTo>
                <a:lnTo>
                  <a:pt x="8229600" y="0"/>
                </a:lnTo>
                <a:lnTo>
                  <a:pt x="8575766" y="568235"/>
                </a:lnTo>
                <a:lnTo>
                  <a:pt x="7596051" y="718457"/>
                </a:lnTo>
                <a:lnTo>
                  <a:pt x="6955971" y="1156063"/>
                </a:lnTo>
                <a:lnTo>
                  <a:pt x="6662057" y="1515292"/>
                </a:lnTo>
                <a:lnTo>
                  <a:pt x="6224451" y="1776549"/>
                </a:lnTo>
                <a:lnTo>
                  <a:pt x="5734594" y="2181497"/>
                </a:lnTo>
                <a:lnTo>
                  <a:pt x="5179423" y="2201092"/>
                </a:lnTo>
                <a:lnTo>
                  <a:pt x="4199708" y="2005149"/>
                </a:lnTo>
                <a:lnTo>
                  <a:pt x="3298371" y="1711235"/>
                </a:lnTo>
                <a:lnTo>
                  <a:pt x="2416628" y="1482635"/>
                </a:lnTo>
                <a:lnTo>
                  <a:pt x="1796143" y="1175657"/>
                </a:lnTo>
                <a:lnTo>
                  <a:pt x="1031966" y="731520"/>
                </a:lnTo>
                <a:lnTo>
                  <a:pt x="117566" y="685800"/>
                </a:lnTo>
                <a:lnTo>
                  <a:pt x="0" y="97972"/>
                </a:lnTo>
                <a:close/>
              </a:path>
            </a:pathLst>
          </a:cu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DB34E9F-AE9E-D44E-CC9B-0490CE86054D}"/>
              </a:ext>
            </a:extLst>
          </p:cNvPr>
          <p:cNvSpPr>
            <a:spLocks noGrp="1"/>
          </p:cNvSpPr>
          <p:nvPr>
            <p:ph type="title"/>
          </p:nvPr>
        </p:nvSpPr>
        <p:spPr/>
        <p:txBody>
          <a:bodyPr/>
          <a:lstStyle/>
          <a:p>
            <a:r>
              <a:rPr lang="en-US"/>
              <a:t>D. Terms</a:t>
            </a:r>
          </a:p>
        </p:txBody>
      </p:sp>
      <p:sp>
        <p:nvSpPr>
          <p:cNvPr id="5" name="Content Placeholder 4">
            <a:extLst>
              <a:ext uri="{FF2B5EF4-FFF2-40B4-BE49-F238E27FC236}">
                <a16:creationId xmlns:a16="http://schemas.microsoft.com/office/drawing/2014/main" id="{6EB9FDE0-0760-6E20-29DD-D38011E75F55}"/>
              </a:ext>
            </a:extLst>
          </p:cNvPr>
          <p:cNvSpPr>
            <a:spLocks noGrp="1"/>
          </p:cNvSpPr>
          <p:nvPr>
            <p:ph idx="1"/>
          </p:nvPr>
        </p:nvSpPr>
        <p:spPr/>
        <p:txBody>
          <a:bodyPr>
            <a:normAutofit/>
          </a:bodyPr>
          <a:lstStyle/>
          <a:p>
            <a:r>
              <a:rPr lang="en-US" dirty="0"/>
              <a:t>OLWM – Ordinary Low Water Mark</a:t>
            </a:r>
          </a:p>
          <a:p>
            <a:pPr lvl="1"/>
            <a:r>
              <a:rPr lang="en-US" dirty="0"/>
              <a:t>1. The stage to which an inland waterbody recedes under ordinary conditions.</a:t>
            </a:r>
          </a:p>
          <a:p>
            <a:pPr lvl="1"/>
            <a:r>
              <a:rPr lang="en-US" dirty="0"/>
              <a:t>2. Water surface at low tide for tidal waters.</a:t>
            </a:r>
          </a:p>
          <a:p>
            <a:pPr lvl="2"/>
            <a:endParaRPr lang="en-US" dirty="0"/>
          </a:p>
        </p:txBody>
      </p:sp>
      <p:grpSp>
        <p:nvGrpSpPr>
          <p:cNvPr id="3" name="Group 2">
            <a:extLst>
              <a:ext uri="{FF2B5EF4-FFF2-40B4-BE49-F238E27FC236}">
                <a16:creationId xmlns:a16="http://schemas.microsoft.com/office/drawing/2014/main" id="{AC8A0D1D-8E15-28DF-072A-D1110A56A4FF}"/>
              </a:ext>
            </a:extLst>
          </p:cNvPr>
          <p:cNvGrpSpPr/>
          <p:nvPr/>
        </p:nvGrpSpPr>
        <p:grpSpPr>
          <a:xfrm>
            <a:off x="1985963" y="3360139"/>
            <a:ext cx="8207376" cy="2195913"/>
            <a:chOff x="1985963" y="4414392"/>
            <a:chExt cx="8207376" cy="2195913"/>
          </a:xfrm>
        </p:grpSpPr>
        <p:grpSp>
          <p:nvGrpSpPr>
            <p:cNvPr id="9" name="Group 8">
              <a:extLst>
                <a:ext uri="{FF2B5EF4-FFF2-40B4-BE49-F238E27FC236}">
                  <a16:creationId xmlns:a16="http://schemas.microsoft.com/office/drawing/2014/main" id="{F568B012-C17D-E02B-792A-8B6F4DAEDB57}"/>
                </a:ext>
              </a:extLst>
            </p:cNvPr>
            <p:cNvGrpSpPr/>
            <p:nvPr/>
          </p:nvGrpSpPr>
          <p:grpSpPr>
            <a:xfrm>
              <a:off x="8620557" y="4414392"/>
              <a:ext cx="1475509" cy="1005688"/>
              <a:chOff x="8662903" y="4299597"/>
              <a:chExt cx="1475509" cy="1005688"/>
            </a:xfrm>
          </p:grpSpPr>
          <p:grpSp>
            <p:nvGrpSpPr>
              <p:cNvPr id="349" name="Group 348">
                <a:extLst>
                  <a:ext uri="{FF2B5EF4-FFF2-40B4-BE49-F238E27FC236}">
                    <a16:creationId xmlns:a16="http://schemas.microsoft.com/office/drawing/2014/main" id="{3A6EFF38-FA20-DAAB-5BDE-1B4EE45964B1}"/>
                  </a:ext>
                </a:extLst>
              </p:cNvPr>
              <p:cNvGrpSpPr/>
              <p:nvPr/>
            </p:nvGrpSpPr>
            <p:grpSpPr>
              <a:xfrm rot="378945">
                <a:off x="8662903" y="4354126"/>
                <a:ext cx="1475509" cy="951159"/>
                <a:chOff x="8624524" y="4459720"/>
                <a:chExt cx="1356285" cy="951159"/>
              </a:xfrm>
            </p:grpSpPr>
            <p:sp>
              <p:nvSpPr>
                <p:cNvPr id="129" name="Freeform: Shape 128">
                  <a:extLst>
                    <a:ext uri="{FF2B5EF4-FFF2-40B4-BE49-F238E27FC236}">
                      <a16:creationId xmlns:a16="http://schemas.microsoft.com/office/drawing/2014/main" id="{62E7AF5C-26F9-6749-9410-49B6B2725AAF}"/>
                    </a:ext>
                  </a:extLst>
                </p:cNvPr>
                <p:cNvSpPr/>
                <p:nvPr/>
              </p:nvSpPr>
              <p:spPr>
                <a:xfrm rot="21391055">
                  <a:off x="8643671" y="4459720"/>
                  <a:ext cx="1337138" cy="951159"/>
                </a:xfrm>
                <a:custGeom>
                  <a:avLst/>
                  <a:gdLst>
                    <a:gd name="connsiteX0" fmla="*/ 0 w 1281998"/>
                    <a:gd name="connsiteY0" fmla="*/ 275699 h 840881"/>
                    <a:gd name="connsiteX1" fmla="*/ 4595 w 1281998"/>
                    <a:gd name="connsiteY1" fmla="*/ 680057 h 840881"/>
                    <a:gd name="connsiteX2" fmla="*/ 27570 w 1281998"/>
                    <a:gd name="connsiteY2" fmla="*/ 840881 h 840881"/>
                    <a:gd name="connsiteX3" fmla="*/ 349218 w 1281998"/>
                    <a:gd name="connsiteY3" fmla="*/ 620322 h 840881"/>
                    <a:gd name="connsiteX4" fmla="*/ 385978 w 1281998"/>
                    <a:gd name="connsiteY4" fmla="*/ 606537 h 840881"/>
                    <a:gd name="connsiteX5" fmla="*/ 790336 w 1281998"/>
                    <a:gd name="connsiteY5" fmla="*/ 514638 h 840881"/>
                    <a:gd name="connsiteX6" fmla="*/ 831690 w 1281998"/>
                    <a:gd name="connsiteY6" fmla="*/ 510043 h 840881"/>
                    <a:gd name="connsiteX7" fmla="*/ 1111984 w 1281998"/>
                    <a:gd name="connsiteY7" fmla="*/ 487068 h 840881"/>
                    <a:gd name="connsiteX8" fmla="*/ 1148744 w 1281998"/>
                    <a:gd name="connsiteY8" fmla="*/ 454903 h 840881"/>
                    <a:gd name="connsiteX9" fmla="*/ 1199288 w 1281998"/>
                    <a:gd name="connsiteY9" fmla="*/ 418143 h 840881"/>
                    <a:gd name="connsiteX10" fmla="*/ 1217668 w 1281998"/>
                    <a:gd name="connsiteY10" fmla="*/ 404358 h 840881"/>
                    <a:gd name="connsiteX11" fmla="*/ 1281998 w 1281998"/>
                    <a:gd name="connsiteY11" fmla="*/ 55140 h 840881"/>
                    <a:gd name="connsiteX12" fmla="*/ 1047654 w 1281998"/>
                    <a:gd name="connsiteY12" fmla="*/ 0 h 840881"/>
                    <a:gd name="connsiteX13" fmla="*/ 748981 w 1281998"/>
                    <a:gd name="connsiteY13" fmla="*/ 91900 h 840881"/>
                    <a:gd name="connsiteX14" fmla="*/ 381383 w 1281998"/>
                    <a:gd name="connsiteY14" fmla="*/ 234344 h 840881"/>
                    <a:gd name="connsiteX15" fmla="*/ 0 w 1281998"/>
                    <a:gd name="connsiteY15" fmla="*/ 275699 h 84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1998" h="840881">
                      <a:moveTo>
                        <a:pt x="0" y="275699"/>
                      </a:moveTo>
                      <a:cubicBezTo>
                        <a:pt x="1532" y="410485"/>
                        <a:pt x="3063" y="545271"/>
                        <a:pt x="4595" y="680057"/>
                      </a:cubicBezTo>
                      <a:lnTo>
                        <a:pt x="27570" y="840881"/>
                      </a:lnTo>
                      <a:lnTo>
                        <a:pt x="349218" y="620322"/>
                      </a:lnTo>
                      <a:lnTo>
                        <a:pt x="385978" y="606537"/>
                      </a:lnTo>
                      <a:lnTo>
                        <a:pt x="790336" y="514638"/>
                      </a:lnTo>
                      <a:lnTo>
                        <a:pt x="831690" y="510043"/>
                      </a:lnTo>
                      <a:lnTo>
                        <a:pt x="1111984" y="487068"/>
                      </a:lnTo>
                      <a:cubicBezTo>
                        <a:pt x="1124237" y="476346"/>
                        <a:pt x="1135965" y="464992"/>
                        <a:pt x="1148744" y="454903"/>
                      </a:cubicBezTo>
                      <a:cubicBezTo>
                        <a:pt x="1165095" y="441994"/>
                        <a:pt x="1182489" y="430463"/>
                        <a:pt x="1199288" y="418143"/>
                      </a:cubicBezTo>
                      <a:cubicBezTo>
                        <a:pt x="1205464" y="413614"/>
                        <a:pt x="1211541" y="408953"/>
                        <a:pt x="1217668" y="404358"/>
                      </a:cubicBezTo>
                      <a:lnTo>
                        <a:pt x="1281998" y="55140"/>
                      </a:lnTo>
                      <a:lnTo>
                        <a:pt x="1047654" y="0"/>
                      </a:lnTo>
                      <a:lnTo>
                        <a:pt x="748981" y="91900"/>
                      </a:lnTo>
                      <a:lnTo>
                        <a:pt x="381383" y="234344"/>
                      </a:lnTo>
                      <a:lnTo>
                        <a:pt x="0" y="275699"/>
                      </a:lnTo>
                      <a:close/>
                    </a:path>
                  </a:pathLst>
                </a:custGeom>
                <a:solidFill>
                  <a:schemeClr val="accent6">
                    <a:lumMod val="60000"/>
                    <a:lumOff val="4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30" name="Group 129">
                  <a:extLst>
                    <a:ext uri="{FF2B5EF4-FFF2-40B4-BE49-F238E27FC236}">
                      <a16:creationId xmlns:a16="http://schemas.microsoft.com/office/drawing/2014/main" id="{CAEAFF71-620D-A182-8DD4-BF7DC7EF0E8D}"/>
                    </a:ext>
                  </a:extLst>
                </p:cNvPr>
                <p:cNvGrpSpPr/>
                <p:nvPr/>
              </p:nvGrpSpPr>
              <p:grpSpPr>
                <a:xfrm rot="21184909">
                  <a:off x="8624524" y="4487775"/>
                  <a:ext cx="1304925" cy="849313"/>
                  <a:chOff x="8797926" y="2428875"/>
                  <a:chExt cx="1304925" cy="849313"/>
                </a:xfrm>
              </p:grpSpPr>
              <p:grpSp>
                <p:nvGrpSpPr>
                  <p:cNvPr id="131" name="Group 130">
                    <a:extLst>
                      <a:ext uri="{FF2B5EF4-FFF2-40B4-BE49-F238E27FC236}">
                        <a16:creationId xmlns:a16="http://schemas.microsoft.com/office/drawing/2014/main" id="{C5D119DE-A41D-2FFC-3712-2C18A1B85C1D}"/>
                      </a:ext>
                    </a:extLst>
                  </p:cNvPr>
                  <p:cNvGrpSpPr/>
                  <p:nvPr/>
                </p:nvGrpSpPr>
                <p:grpSpPr>
                  <a:xfrm>
                    <a:off x="8797926" y="2428875"/>
                    <a:ext cx="1304925" cy="849313"/>
                    <a:chOff x="8797926" y="2428875"/>
                    <a:chExt cx="1304925" cy="849313"/>
                  </a:xfrm>
                </p:grpSpPr>
                <p:sp>
                  <p:nvSpPr>
                    <p:cNvPr id="133" name="Freeform 19">
                      <a:extLst>
                        <a:ext uri="{FF2B5EF4-FFF2-40B4-BE49-F238E27FC236}">
                          <a16:creationId xmlns:a16="http://schemas.microsoft.com/office/drawing/2014/main" id="{AF2B5397-1C8B-AC94-0F04-9D8DFA79CF89}"/>
                        </a:ext>
                      </a:extLst>
                    </p:cNvPr>
                    <p:cNvSpPr>
                      <a:spLocks/>
                    </p:cNvSpPr>
                    <p:nvPr/>
                  </p:nvSpPr>
                  <p:spPr bwMode="auto">
                    <a:xfrm>
                      <a:off x="9907588" y="2439988"/>
                      <a:ext cx="190500" cy="596900"/>
                    </a:xfrm>
                    <a:custGeom>
                      <a:avLst/>
                      <a:gdLst>
                        <a:gd name="T0" fmla="*/ 0 w 359"/>
                        <a:gd name="T1" fmla="*/ 1123 h 1123"/>
                        <a:gd name="T2" fmla="*/ 231 w 359"/>
                        <a:gd name="T3" fmla="*/ 850 h 1123"/>
                        <a:gd name="T4" fmla="*/ 314 w 359"/>
                        <a:gd name="T5" fmla="*/ 693 h 1123"/>
                        <a:gd name="T6" fmla="*/ 359 w 359"/>
                        <a:gd name="T7" fmla="*/ 526 h 1123"/>
                        <a:gd name="T8" fmla="*/ 353 w 359"/>
                        <a:gd name="T9" fmla="*/ 382 h 1123"/>
                        <a:gd name="T10" fmla="*/ 309 w 359"/>
                        <a:gd name="T11" fmla="*/ 241 h 1123"/>
                        <a:gd name="T12" fmla="*/ 234 w 359"/>
                        <a:gd name="T13" fmla="*/ 111 h 1123"/>
                        <a:gd name="T14" fmla="*/ 139 w 359"/>
                        <a:gd name="T15" fmla="*/ 0 h 1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9" h="1123">
                          <a:moveTo>
                            <a:pt x="0" y="1123"/>
                          </a:moveTo>
                          <a:lnTo>
                            <a:pt x="231" y="850"/>
                          </a:lnTo>
                          <a:lnTo>
                            <a:pt x="314" y="693"/>
                          </a:lnTo>
                          <a:lnTo>
                            <a:pt x="359" y="526"/>
                          </a:lnTo>
                          <a:lnTo>
                            <a:pt x="353" y="382"/>
                          </a:lnTo>
                          <a:lnTo>
                            <a:pt x="309" y="241"/>
                          </a:lnTo>
                          <a:lnTo>
                            <a:pt x="234" y="111"/>
                          </a:lnTo>
                          <a:lnTo>
                            <a:pt x="13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4" name="Freeform 20">
                      <a:extLst>
                        <a:ext uri="{FF2B5EF4-FFF2-40B4-BE49-F238E27FC236}">
                          <a16:creationId xmlns:a16="http://schemas.microsoft.com/office/drawing/2014/main" id="{37C656A3-EBD1-185C-95E3-BC98ADB06DD6}"/>
                        </a:ext>
                      </a:extLst>
                    </p:cNvPr>
                    <p:cNvSpPr>
                      <a:spLocks/>
                    </p:cNvSpPr>
                    <p:nvPr/>
                  </p:nvSpPr>
                  <p:spPr bwMode="auto">
                    <a:xfrm>
                      <a:off x="9917113" y="2428875"/>
                      <a:ext cx="185738" cy="615950"/>
                    </a:xfrm>
                    <a:custGeom>
                      <a:avLst/>
                      <a:gdLst>
                        <a:gd name="T0" fmla="*/ 4 w 351"/>
                        <a:gd name="T1" fmla="*/ 1156 h 1157"/>
                        <a:gd name="T2" fmla="*/ 0 w 351"/>
                        <a:gd name="T3" fmla="*/ 1157 h 1157"/>
                        <a:gd name="T4" fmla="*/ 3 w 351"/>
                        <a:gd name="T5" fmla="*/ 1135 h 1157"/>
                        <a:gd name="T6" fmla="*/ 9 w 351"/>
                        <a:gd name="T7" fmla="*/ 1104 h 1157"/>
                        <a:gd name="T8" fmla="*/ 15 w 351"/>
                        <a:gd name="T9" fmla="*/ 1078 h 1157"/>
                        <a:gd name="T10" fmla="*/ 107 w 351"/>
                        <a:gd name="T11" fmla="*/ 810 h 1157"/>
                        <a:gd name="T12" fmla="*/ 189 w 351"/>
                        <a:gd name="T13" fmla="*/ 539 h 1157"/>
                        <a:gd name="T14" fmla="*/ 193 w 351"/>
                        <a:gd name="T15" fmla="*/ 484 h 1157"/>
                        <a:gd name="T16" fmla="*/ 187 w 351"/>
                        <a:gd name="T17" fmla="*/ 428 h 1157"/>
                        <a:gd name="T18" fmla="*/ 189 w 351"/>
                        <a:gd name="T19" fmla="*/ 318 h 1157"/>
                        <a:gd name="T20" fmla="*/ 258 w 351"/>
                        <a:gd name="T21" fmla="*/ 154 h 1157"/>
                        <a:gd name="T22" fmla="*/ 351 w 351"/>
                        <a:gd name="T2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1" h="1157">
                          <a:moveTo>
                            <a:pt x="4" y="1156"/>
                          </a:moveTo>
                          <a:lnTo>
                            <a:pt x="0" y="1157"/>
                          </a:lnTo>
                          <a:lnTo>
                            <a:pt x="3" y="1135"/>
                          </a:lnTo>
                          <a:lnTo>
                            <a:pt x="9" y="1104"/>
                          </a:lnTo>
                          <a:lnTo>
                            <a:pt x="15" y="1078"/>
                          </a:lnTo>
                          <a:lnTo>
                            <a:pt x="107" y="810"/>
                          </a:lnTo>
                          <a:lnTo>
                            <a:pt x="189" y="539"/>
                          </a:lnTo>
                          <a:lnTo>
                            <a:pt x="193" y="484"/>
                          </a:lnTo>
                          <a:lnTo>
                            <a:pt x="187" y="428"/>
                          </a:lnTo>
                          <a:lnTo>
                            <a:pt x="189" y="318"/>
                          </a:lnTo>
                          <a:lnTo>
                            <a:pt x="258" y="154"/>
                          </a:lnTo>
                          <a:lnTo>
                            <a:pt x="35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5" name="Freeform 21">
                      <a:extLst>
                        <a:ext uri="{FF2B5EF4-FFF2-40B4-BE49-F238E27FC236}">
                          <a16:creationId xmlns:a16="http://schemas.microsoft.com/office/drawing/2014/main" id="{0666F276-8F03-960B-647A-0B9B8D803DBB}"/>
                        </a:ext>
                      </a:extLst>
                    </p:cNvPr>
                    <p:cNvSpPr>
                      <a:spLocks/>
                    </p:cNvSpPr>
                    <p:nvPr/>
                  </p:nvSpPr>
                  <p:spPr bwMode="auto">
                    <a:xfrm>
                      <a:off x="9515476" y="2565400"/>
                      <a:ext cx="106363" cy="512763"/>
                    </a:xfrm>
                    <a:custGeom>
                      <a:avLst/>
                      <a:gdLst>
                        <a:gd name="T0" fmla="*/ 201 w 201"/>
                        <a:gd name="T1" fmla="*/ 965 h 965"/>
                        <a:gd name="T2" fmla="*/ 66 w 201"/>
                        <a:gd name="T3" fmla="*/ 779 h 965"/>
                        <a:gd name="T4" fmla="*/ 21 w 201"/>
                        <a:gd name="T5" fmla="*/ 674 h 965"/>
                        <a:gd name="T6" fmla="*/ 0 w 201"/>
                        <a:gd name="T7" fmla="*/ 564 h 965"/>
                        <a:gd name="T8" fmla="*/ 17 w 201"/>
                        <a:gd name="T9" fmla="*/ 466 h 965"/>
                        <a:gd name="T10" fmla="*/ 64 w 201"/>
                        <a:gd name="T11" fmla="*/ 374 h 965"/>
                        <a:gd name="T12" fmla="*/ 153 w 201"/>
                        <a:gd name="T13" fmla="*/ 185 h 965"/>
                        <a:gd name="T14" fmla="*/ 154 w 201"/>
                        <a:gd name="T15" fmla="*/ 81 h 965"/>
                        <a:gd name="T16" fmla="*/ 137 w 201"/>
                        <a:gd name="T17" fmla="*/ 34 h 965"/>
                        <a:gd name="T18" fmla="*/ 104 w 201"/>
                        <a:gd name="T19"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965">
                          <a:moveTo>
                            <a:pt x="201" y="965"/>
                          </a:moveTo>
                          <a:lnTo>
                            <a:pt x="66" y="779"/>
                          </a:lnTo>
                          <a:lnTo>
                            <a:pt x="21" y="674"/>
                          </a:lnTo>
                          <a:lnTo>
                            <a:pt x="0" y="564"/>
                          </a:lnTo>
                          <a:lnTo>
                            <a:pt x="17" y="466"/>
                          </a:lnTo>
                          <a:lnTo>
                            <a:pt x="64" y="374"/>
                          </a:lnTo>
                          <a:lnTo>
                            <a:pt x="153" y="185"/>
                          </a:lnTo>
                          <a:lnTo>
                            <a:pt x="154" y="81"/>
                          </a:lnTo>
                          <a:lnTo>
                            <a:pt x="137" y="34"/>
                          </a:lnTo>
                          <a:lnTo>
                            <a:pt x="104"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6" name="Freeform 22">
                      <a:extLst>
                        <a:ext uri="{FF2B5EF4-FFF2-40B4-BE49-F238E27FC236}">
                          <a16:creationId xmlns:a16="http://schemas.microsoft.com/office/drawing/2014/main" id="{C9FEF9EC-7457-321F-F07F-2449EF713B69}"/>
                        </a:ext>
                      </a:extLst>
                    </p:cNvPr>
                    <p:cNvSpPr>
                      <a:spLocks/>
                    </p:cNvSpPr>
                    <p:nvPr/>
                  </p:nvSpPr>
                  <p:spPr bwMode="auto">
                    <a:xfrm>
                      <a:off x="9469438" y="2611438"/>
                      <a:ext cx="146050" cy="457200"/>
                    </a:xfrm>
                    <a:custGeom>
                      <a:avLst/>
                      <a:gdLst>
                        <a:gd name="T0" fmla="*/ 271 w 273"/>
                        <a:gd name="T1" fmla="*/ 861 h 861"/>
                        <a:gd name="T2" fmla="*/ 266 w 273"/>
                        <a:gd name="T3" fmla="*/ 853 h 861"/>
                        <a:gd name="T4" fmla="*/ 263 w 273"/>
                        <a:gd name="T5" fmla="*/ 829 h 861"/>
                        <a:gd name="T6" fmla="*/ 273 w 273"/>
                        <a:gd name="T7" fmla="*/ 721 h 861"/>
                        <a:gd name="T8" fmla="*/ 263 w 273"/>
                        <a:gd name="T9" fmla="*/ 618 h 861"/>
                        <a:gd name="T10" fmla="*/ 208 w 273"/>
                        <a:gd name="T11" fmla="*/ 539 h 861"/>
                        <a:gd name="T12" fmla="*/ 138 w 273"/>
                        <a:gd name="T13" fmla="*/ 471 h 861"/>
                        <a:gd name="T14" fmla="*/ 70 w 273"/>
                        <a:gd name="T15" fmla="*/ 401 h 861"/>
                        <a:gd name="T16" fmla="*/ 22 w 273"/>
                        <a:gd name="T17" fmla="*/ 320 h 861"/>
                        <a:gd name="T18" fmla="*/ 3 w 273"/>
                        <a:gd name="T19" fmla="*/ 241 h 861"/>
                        <a:gd name="T20" fmla="*/ 0 w 273"/>
                        <a:gd name="T21" fmla="*/ 159 h 861"/>
                        <a:gd name="T22" fmla="*/ 38 w 273"/>
                        <a:gd name="T23"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861">
                          <a:moveTo>
                            <a:pt x="271" y="861"/>
                          </a:moveTo>
                          <a:lnTo>
                            <a:pt x="266" y="853"/>
                          </a:lnTo>
                          <a:lnTo>
                            <a:pt x="263" y="829"/>
                          </a:lnTo>
                          <a:lnTo>
                            <a:pt x="273" y="721"/>
                          </a:lnTo>
                          <a:lnTo>
                            <a:pt x="263" y="618"/>
                          </a:lnTo>
                          <a:lnTo>
                            <a:pt x="208" y="539"/>
                          </a:lnTo>
                          <a:lnTo>
                            <a:pt x="138" y="471"/>
                          </a:lnTo>
                          <a:lnTo>
                            <a:pt x="70" y="401"/>
                          </a:lnTo>
                          <a:lnTo>
                            <a:pt x="22" y="320"/>
                          </a:lnTo>
                          <a:lnTo>
                            <a:pt x="3" y="241"/>
                          </a:lnTo>
                          <a:lnTo>
                            <a:pt x="0" y="159"/>
                          </a:lnTo>
                          <a:lnTo>
                            <a:pt x="38"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7" name="Freeform 23">
                      <a:extLst>
                        <a:ext uri="{FF2B5EF4-FFF2-40B4-BE49-F238E27FC236}">
                          <a16:creationId xmlns:a16="http://schemas.microsoft.com/office/drawing/2014/main" id="{52F32482-E9DE-FFD0-585B-CE057FD07064}"/>
                        </a:ext>
                      </a:extLst>
                    </p:cNvPr>
                    <p:cNvSpPr>
                      <a:spLocks/>
                    </p:cNvSpPr>
                    <p:nvPr/>
                  </p:nvSpPr>
                  <p:spPr bwMode="auto">
                    <a:xfrm>
                      <a:off x="9831388" y="2516188"/>
                      <a:ext cx="85725" cy="514350"/>
                    </a:xfrm>
                    <a:custGeom>
                      <a:avLst/>
                      <a:gdLst>
                        <a:gd name="T0" fmla="*/ 121 w 161"/>
                        <a:gd name="T1" fmla="*/ 969 h 969"/>
                        <a:gd name="T2" fmla="*/ 137 w 161"/>
                        <a:gd name="T3" fmla="*/ 698 h 969"/>
                        <a:gd name="T4" fmla="*/ 159 w 161"/>
                        <a:gd name="T5" fmla="*/ 607 h 969"/>
                        <a:gd name="T6" fmla="*/ 161 w 161"/>
                        <a:gd name="T7" fmla="*/ 518 h 969"/>
                        <a:gd name="T8" fmla="*/ 125 w 161"/>
                        <a:gd name="T9" fmla="*/ 477 h 969"/>
                        <a:gd name="T10" fmla="*/ 74 w 161"/>
                        <a:gd name="T11" fmla="*/ 445 h 969"/>
                        <a:gd name="T12" fmla="*/ 26 w 161"/>
                        <a:gd name="T13" fmla="*/ 414 h 969"/>
                        <a:gd name="T14" fmla="*/ 0 w 161"/>
                        <a:gd name="T15" fmla="*/ 369 h 969"/>
                        <a:gd name="T16" fmla="*/ 3 w 161"/>
                        <a:gd name="T17" fmla="*/ 281 h 969"/>
                        <a:gd name="T18" fmla="*/ 27 w 161"/>
                        <a:gd name="T19" fmla="*/ 195 h 969"/>
                        <a:gd name="T20" fmla="*/ 88 w 161"/>
                        <a:gd name="T21" fmla="*/ 22 h 969"/>
                        <a:gd name="T22" fmla="*/ 90 w 161"/>
                        <a:gd name="T23" fmla="*/ 5 h 969"/>
                        <a:gd name="T24" fmla="*/ 88 w 161"/>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969">
                          <a:moveTo>
                            <a:pt x="121" y="969"/>
                          </a:moveTo>
                          <a:lnTo>
                            <a:pt x="137" y="698"/>
                          </a:lnTo>
                          <a:lnTo>
                            <a:pt x="159" y="607"/>
                          </a:lnTo>
                          <a:lnTo>
                            <a:pt x="161" y="518"/>
                          </a:lnTo>
                          <a:lnTo>
                            <a:pt x="125" y="477"/>
                          </a:lnTo>
                          <a:lnTo>
                            <a:pt x="74" y="445"/>
                          </a:lnTo>
                          <a:lnTo>
                            <a:pt x="26" y="414"/>
                          </a:lnTo>
                          <a:lnTo>
                            <a:pt x="0" y="369"/>
                          </a:lnTo>
                          <a:lnTo>
                            <a:pt x="3" y="281"/>
                          </a:lnTo>
                          <a:lnTo>
                            <a:pt x="27" y="195"/>
                          </a:lnTo>
                          <a:lnTo>
                            <a:pt x="88" y="22"/>
                          </a:lnTo>
                          <a:lnTo>
                            <a:pt x="90" y="5"/>
                          </a:lnTo>
                          <a:lnTo>
                            <a:pt x="88"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8" name="Freeform 24">
                      <a:extLst>
                        <a:ext uri="{FF2B5EF4-FFF2-40B4-BE49-F238E27FC236}">
                          <a16:creationId xmlns:a16="http://schemas.microsoft.com/office/drawing/2014/main" id="{C2DC635B-E96A-6AAC-528A-F86AF4F520F9}"/>
                        </a:ext>
                      </a:extLst>
                    </p:cNvPr>
                    <p:cNvSpPr>
                      <a:spLocks/>
                    </p:cNvSpPr>
                    <p:nvPr/>
                  </p:nvSpPr>
                  <p:spPr bwMode="auto">
                    <a:xfrm>
                      <a:off x="9767888" y="2517775"/>
                      <a:ext cx="187325" cy="519113"/>
                    </a:xfrm>
                    <a:custGeom>
                      <a:avLst/>
                      <a:gdLst>
                        <a:gd name="T0" fmla="*/ 250 w 354"/>
                        <a:gd name="T1" fmla="*/ 978 h 978"/>
                        <a:gd name="T2" fmla="*/ 204 w 354"/>
                        <a:gd name="T3" fmla="*/ 928 h 978"/>
                        <a:gd name="T4" fmla="*/ 170 w 354"/>
                        <a:gd name="T5" fmla="*/ 866 h 978"/>
                        <a:gd name="T6" fmla="*/ 153 w 354"/>
                        <a:gd name="T7" fmla="*/ 730 h 978"/>
                        <a:gd name="T8" fmla="*/ 198 w 354"/>
                        <a:gd name="T9" fmla="*/ 642 h 978"/>
                        <a:gd name="T10" fmla="*/ 272 w 354"/>
                        <a:gd name="T11" fmla="*/ 563 h 978"/>
                        <a:gd name="T12" fmla="*/ 337 w 354"/>
                        <a:gd name="T13" fmla="*/ 485 h 978"/>
                        <a:gd name="T14" fmla="*/ 354 w 354"/>
                        <a:gd name="T15" fmla="*/ 397 h 978"/>
                        <a:gd name="T16" fmla="*/ 304 w 354"/>
                        <a:gd name="T17" fmla="*/ 276 h 978"/>
                        <a:gd name="T18" fmla="*/ 219 w 354"/>
                        <a:gd name="T19" fmla="*/ 171 h 978"/>
                        <a:gd name="T20" fmla="*/ 112 w 354"/>
                        <a:gd name="T21" fmla="*/ 80 h 978"/>
                        <a:gd name="T22" fmla="*/ 0 w 354"/>
                        <a:gd name="T23"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4" h="978">
                          <a:moveTo>
                            <a:pt x="250" y="978"/>
                          </a:moveTo>
                          <a:lnTo>
                            <a:pt x="204" y="928"/>
                          </a:lnTo>
                          <a:lnTo>
                            <a:pt x="170" y="866"/>
                          </a:lnTo>
                          <a:lnTo>
                            <a:pt x="153" y="730"/>
                          </a:lnTo>
                          <a:lnTo>
                            <a:pt x="198" y="642"/>
                          </a:lnTo>
                          <a:lnTo>
                            <a:pt x="272" y="563"/>
                          </a:lnTo>
                          <a:lnTo>
                            <a:pt x="337" y="485"/>
                          </a:lnTo>
                          <a:lnTo>
                            <a:pt x="354" y="397"/>
                          </a:lnTo>
                          <a:lnTo>
                            <a:pt x="304" y="276"/>
                          </a:lnTo>
                          <a:lnTo>
                            <a:pt x="219" y="171"/>
                          </a:lnTo>
                          <a:lnTo>
                            <a:pt x="112" y="80"/>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9" name="Freeform 25">
                      <a:extLst>
                        <a:ext uri="{FF2B5EF4-FFF2-40B4-BE49-F238E27FC236}">
                          <a16:creationId xmlns:a16="http://schemas.microsoft.com/office/drawing/2014/main" id="{69C4F1E2-4D59-C6D7-CEE3-26F5EBDF1B68}"/>
                        </a:ext>
                      </a:extLst>
                    </p:cNvPr>
                    <p:cNvSpPr>
                      <a:spLocks/>
                    </p:cNvSpPr>
                    <p:nvPr/>
                  </p:nvSpPr>
                  <p:spPr bwMode="auto">
                    <a:xfrm>
                      <a:off x="9856788" y="2527300"/>
                      <a:ext cx="93663" cy="512763"/>
                    </a:xfrm>
                    <a:custGeom>
                      <a:avLst/>
                      <a:gdLst>
                        <a:gd name="T0" fmla="*/ 105 w 177"/>
                        <a:gd name="T1" fmla="*/ 965 h 965"/>
                        <a:gd name="T2" fmla="*/ 107 w 177"/>
                        <a:gd name="T3" fmla="*/ 959 h 965"/>
                        <a:gd name="T4" fmla="*/ 113 w 177"/>
                        <a:gd name="T5" fmla="*/ 942 h 965"/>
                        <a:gd name="T6" fmla="*/ 157 w 177"/>
                        <a:gd name="T7" fmla="*/ 817 h 965"/>
                        <a:gd name="T8" fmla="*/ 177 w 177"/>
                        <a:gd name="T9" fmla="*/ 690 h 965"/>
                        <a:gd name="T10" fmla="*/ 152 w 177"/>
                        <a:gd name="T11" fmla="*/ 589 h 965"/>
                        <a:gd name="T12" fmla="*/ 111 w 177"/>
                        <a:gd name="T13" fmla="*/ 493 h 965"/>
                        <a:gd name="T14" fmla="*/ 32 w 177"/>
                        <a:gd name="T15" fmla="*/ 298 h 965"/>
                        <a:gd name="T16" fmla="*/ 0 w 177"/>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965">
                          <a:moveTo>
                            <a:pt x="105" y="965"/>
                          </a:moveTo>
                          <a:lnTo>
                            <a:pt x="107" y="959"/>
                          </a:lnTo>
                          <a:lnTo>
                            <a:pt x="113" y="942"/>
                          </a:lnTo>
                          <a:lnTo>
                            <a:pt x="157" y="817"/>
                          </a:lnTo>
                          <a:lnTo>
                            <a:pt x="177" y="690"/>
                          </a:lnTo>
                          <a:lnTo>
                            <a:pt x="152" y="589"/>
                          </a:lnTo>
                          <a:lnTo>
                            <a:pt x="111" y="493"/>
                          </a:lnTo>
                          <a:lnTo>
                            <a:pt x="32" y="298"/>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0" name="Freeform 26">
                      <a:extLst>
                        <a:ext uri="{FF2B5EF4-FFF2-40B4-BE49-F238E27FC236}">
                          <a16:creationId xmlns:a16="http://schemas.microsoft.com/office/drawing/2014/main" id="{6966BF9D-55B1-0674-DDF2-4DC37C38EA39}"/>
                        </a:ext>
                      </a:extLst>
                    </p:cNvPr>
                    <p:cNvSpPr>
                      <a:spLocks/>
                    </p:cNvSpPr>
                    <p:nvPr/>
                  </p:nvSpPr>
                  <p:spPr bwMode="auto">
                    <a:xfrm>
                      <a:off x="9121776" y="2570163"/>
                      <a:ext cx="123825" cy="582613"/>
                    </a:xfrm>
                    <a:custGeom>
                      <a:avLst/>
                      <a:gdLst>
                        <a:gd name="T0" fmla="*/ 233 w 233"/>
                        <a:gd name="T1" fmla="*/ 1096 h 1096"/>
                        <a:gd name="T2" fmla="*/ 153 w 233"/>
                        <a:gd name="T3" fmla="*/ 1041 h 1096"/>
                        <a:gd name="T4" fmla="*/ 82 w 233"/>
                        <a:gd name="T5" fmla="*/ 971 h 1096"/>
                        <a:gd name="T6" fmla="*/ 28 w 233"/>
                        <a:gd name="T7" fmla="*/ 889 h 1096"/>
                        <a:gd name="T8" fmla="*/ 0 w 233"/>
                        <a:gd name="T9" fmla="*/ 798 h 1096"/>
                        <a:gd name="T10" fmla="*/ 9 w 233"/>
                        <a:gd name="T11" fmla="*/ 689 h 1096"/>
                        <a:gd name="T12" fmla="*/ 51 w 233"/>
                        <a:gd name="T13" fmla="*/ 584 h 1096"/>
                        <a:gd name="T14" fmla="*/ 137 w 233"/>
                        <a:gd name="T15" fmla="*/ 370 h 1096"/>
                        <a:gd name="T16" fmla="*/ 160 w 233"/>
                        <a:gd name="T17" fmla="*/ 186 h 1096"/>
                        <a:gd name="T18" fmla="*/ 153 w 233"/>
                        <a:gd name="T19"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096">
                          <a:moveTo>
                            <a:pt x="233" y="1096"/>
                          </a:moveTo>
                          <a:lnTo>
                            <a:pt x="153" y="1041"/>
                          </a:lnTo>
                          <a:lnTo>
                            <a:pt x="82" y="971"/>
                          </a:lnTo>
                          <a:lnTo>
                            <a:pt x="28" y="889"/>
                          </a:lnTo>
                          <a:lnTo>
                            <a:pt x="0" y="798"/>
                          </a:lnTo>
                          <a:lnTo>
                            <a:pt x="9" y="689"/>
                          </a:lnTo>
                          <a:lnTo>
                            <a:pt x="51" y="584"/>
                          </a:lnTo>
                          <a:lnTo>
                            <a:pt x="137" y="370"/>
                          </a:lnTo>
                          <a:lnTo>
                            <a:pt x="160" y="186"/>
                          </a:lnTo>
                          <a:lnTo>
                            <a:pt x="15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1" name="Freeform 27">
                      <a:extLst>
                        <a:ext uri="{FF2B5EF4-FFF2-40B4-BE49-F238E27FC236}">
                          <a16:creationId xmlns:a16="http://schemas.microsoft.com/office/drawing/2014/main" id="{F79EE9AB-6064-25E2-1590-A3C852219114}"/>
                        </a:ext>
                      </a:extLst>
                    </p:cNvPr>
                    <p:cNvSpPr>
                      <a:spLocks/>
                    </p:cNvSpPr>
                    <p:nvPr/>
                  </p:nvSpPr>
                  <p:spPr bwMode="auto">
                    <a:xfrm>
                      <a:off x="9121776" y="2554288"/>
                      <a:ext cx="128588" cy="585788"/>
                    </a:xfrm>
                    <a:custGeom>
                      <a:avLst/>
                      <a:gdLst>
                        <a:gd name="T0" fmla="*/ 241 w 241"/>
                        <a:gd name="T1" fmla="*/ 1104 h 1104"/>
                        <a:gd name="T2" fmla="*/ 159 w 241"/>
                        <a:gd name="T3" fmla="*/ 965 h 1104"/>
                        <a:gd name="T4" fmla="*/ 97 w 241"/>
                        <a:gd name="T5" fmla="*/ 816 h 1104"/>
                        <a:gd name="T6" fmla="*/ 30 w 241"/>
                        <a:gd name="T7" fmla="*/ 622 h 1104"/>
                        <a:gd name="T8" fmla="*/ 0 w 241"/>
                        <a:gd name="T9" fmla="*/ 424 h 1104"/>
                        <a:gd name="T10" fmla="*/ 19 w 241"/>
                        <a:gd name="T11" fmla="*/ 362 h 1104"/>
                        <a:gd name="T12" fmla="*/ 59 w 241"/>
                        <a:gd name="T13" fmla="*/ 306 h 1104"/>
                        <a:gd name="T14" fmla="*/ 121 w 241"/>
                        <a:gd name="T15" fmla="*/ 189 h 1104"/>
                        <a:gd name="T16" fmla="*/ 102 w 241"/>
                        <a:gd name="T17" fmla="*/ 86 h 1104"/>
                        <a:gd name="T18" fmla="*/ 40 w 241"/>
                        <a:gd name="T19"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104">
                          <a:moveTo>
                            <a:pt x="241" y="1104"/>
                          </a:moveTo>
                          <a:lnTo>
                            <a:pt x="159" y="965"/>
                          </a:lnTo>
                          <a:lnTo>
                            <a:pt x="97" y="816"/>
                          </a:lnTo>
                          <a:lnTo>
                            <a:pt x="30" y="622"/>
                          </a:lnTo>
                          <a:lnTo>
                            <a:pt x="0" y="424"/>
                          </a:lnTo>
                          <a:lnTo>
                            <a:pt x="19" y="362"/>
                          </a:lnTo>
                          <a:lnTo>
                            <a:pt x="59" y="306"/>
                          </a:lnTo>
                          <a:lnTo>
                            <a:pt x="121" y="189"/>
                          </a:lnTo>
                          <a:lnTo>
                            <a:pt x="102" y="86"/>
                          </a:lnTo>
                          <a:lnTo>
                            <a:pt x="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2" name="Freeform 28">
                      <a:extLst>
                        <a:ext uri="{FF2B5EF4-FFF2-40B4-BE49-F238E27FC236}">
                          <a16:creationId xmlns:a16="http://schemas.microsoft.com/office/drawing/2014/main" id="{312A1DC4-4DA5-16AF-4127-B656596B61C5}"/>
                        </a:ext>
                      </a:extLst>
                    </p:cNvPr>
                    <p:cNvSpPr>
                      <a:spLocks/>
                    </p:cNvSpPr>
                    <p:nvPr/>
                  </p:nvSpPr>
                  <p:spPr bwMode="auto">
                    <a:xfrm>
                      <a:off x="9237663" y="2657475"/>
                      <a:ext cx="30163" cy="485775"/>
                    </a:xfrm>
                    <a:custGeom>
                      <a:avLst/>
                      <a:gdLst>
                        <a:gd name="T0" fmla="*/ 16 w 57"/>
                        <a:gd name="T1" fmla="*/ 915 h 915"/>
                        <a:gd name="T2" fmla="*/ 24 w 57"/>
                        <a:gd name="T3" fmla="*/ 662 h 915"/>
                        <a:gd name="T4" fmla="*/ 9 w 57"/>
                        <a:gd name="T5" fmla="*/ 489 h 915"/>
                        <a:gd name="T6" fmla="*/ 0 w 57"/>
                        <a:gd name="T7" fmla="*/ 315 h 915"/>
                        <a:gd name="T8" fmla="*/ 18 w 57"/>
                        <a:gd name="T9" fmla="*/ 155 h 915"/>
                        <a:gd name="T10" fmla="*/ 57 w 57"/>
                        <a:gd name="T11" fmla="*/ 0 h 915"/>
                      </a:gdLst>
                      <a:ahLst/>
                      <a:cxnLst>
                        <a:cxn ang="0">
                          <a:pos x="T0" y="T1"/>
                        </a:cxn>
                        <a:cxn ang="0">
                          <a:pos x="T2" y="T3"/>
                        </a:cxn>
                        <a:cxn ang="0">
                          <a:pos x="T4" y="T5"/>
                        </a:cxn>
                        <a:cxn ang="0">
                          <a:pos x="T6" y="T7"/>
                        </a:cxn>
                        <a:cxn ang="0">
                          <a:pos x="T8" y="T9"/>
                        </a:cxn>
                        <a:cxn ang="0">
                          <a:pos x="T10" y="T11"/>
                        </a:cxn>
                      </a:cxnLst>
                      <a:rect l="0" t="0" r="r" b="b"/>
                      <a:pathLst>
                        <a:path w="57" h="915">
                          <a:moveTo>
                            <a:pt x="16" y="915"/>
                          </a:moveTo>
                          <a:lnTo>
                            <a:pt x="24" y="662"/>
                          </a:lnTo>
                          <a:lnTo>
                            <a:pt x="9" y="489"/>
                          </a:lnTo>
                          <a:lnTo>
                            <a:pt x="0" y="315"/>
                          </a:lnTo>
                          <a:lnTo>
                            <a:pt x="18" y="155"/>
                          </a:lnTo>
                          <a:lnTo>
                            <a:pt x="5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3" name="Freeform 29">
                      <a:extLst>
                        <a:ext uri="{FF2B5EF4-FFF2-40B4-BE49-F238E27FC236}">
                          <a16:creationId xmlns:a16="http://schemas.microsoft.com/office/drawing/2014/main" id="{5D230823-0E58-0805-523F-B06774679A63}"/>
                        </a:ext>
                      </a:extLst>
                    </p:cNvPr>
                    <p:cNvSpPr>
                      <a:spLocks/>
                    </p:cNvSpPr>
                    <p:nvPr/>
                  </p:nvSpPr>
                  <p:spPr bwMode="auto">
                    <a:xfrm>
                      <a:off x="9309101" y="2595563"/>
                      <a:ext cx="146050" cy="512763"/>
                    </a:xfrm>
                    <a:custGeom>
                      <a:avLst/>
                      <a:gdLst>
                        <a:gd name="T0" fmla="*/ 274 w 274"/>
                        <a:gd name="T1" fmla="*/ 965 h 965"/>
                        <a:gd name="T2" fmla="*/ 110 w 274"/>
                        <a:gd name="T3" fmla="*/ 863 h 965"/>
                        <a:gd name="T4" fmla="*/ 43 w 274"/>
                        <a:gd name="T5" fmla="*/ 797 h 965"/>
                        <a:gd name="T6" fmla="*/ 0 w 274"/>
                        <a:gd name="T7" fmla="*/ 717 h 965"/>
                        <a:gd name="T8" fmla="*/ 5 w 274"/>
                        <a:gd name="T9" fmla="*/ 658 h 965"/>
                        <a:gd name="T10" fmla="*/ 41 w 274"/>
                        <a:gd name="T11" fmla="*/ 603 h 965"/>
                        <a:gd name="T12" fmla="*/ 129 w 274"/>
                        <a:gd name="T13" fmla="*/ 492 h 965"/>
                        <a:gd name="T14" fmla="*/ 206 w 274"/>
                        <a:gd name="T15" fmla="*/ 347 h 965"/>
                        <a:gd name="T16" fmla="*/ 250 w 274"/>
                        <a:gd name="T17" fmla="*/ 194 h 965"/>
                        <a:gd name="T18" fmla="*/ 242 w 274"/>
                        <a:gd name="T19" fmla="*/ 138 h 965"/>
                        <a:gd name="T20" fmla="*/ 218 w 274"/>
                        <a:gd name="T21" fmla="*/ 84 h 965"/>
                        <a:gd name="T22" fmla="*/ 137 w 274"/>
                        <a:gd name="T23"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965">
                          <a:moveTo>
                            <a:pt x="274" y="965"/>
                          </a:moveTo>
                          <a:lnTo>
                            <a:pt x="110" y="863"/>
                          </a:lnTo>
                          <a:lnTo>
                            <a:pt x="43" y="797"/>
                          </a:lnTo>
                          <a:lnTo>
                            <a:pt x="0" y="717"/>
                          </a:lnTo>
                          <a:lnTo>
                            <a:pt x="5" y="658"/>
                          </a:lnTo>
                          <a:lnTo>
                            <a:pt x="41" y="603"/>
                          </a:lnTo>
                          <a:lnTo>
                            <a:pt x="129" y="492"/>
                          </a:lnTo>
                          <a:lnTo>
                            <a:pt x="206" y="347"/>
                          </a:lnTo>
                          <a:lnTo>
                            <a:pt x="250" y="194"/>
                          </a:lnTo>
                          <a:lnTo>
                            <a:pt x="242" y="138"/>
                          </a:lnTo>
                          <a:lnTo>
                            <a:pt x="218" y="84"/>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4" name="Freeform 30">
                      <a:extLst>
                        <a:ext uri="{FF2B5EF4-FFF2-40B4-BE49-F238E27FC236}">
                          <a16:creationId xmlns:a16="http://schemas.microsoft.com/office/drawing/2014/main" id="{A77D1345-0D49-1134-1655-1DEDFEA32315}"/>
                        </a:ext>
                      </a:extLst>
                    </p:cNvPr>
                    <p:cNvSpPr>
                      <a:spLocks/>
                    </p:cNvSpPr>
                    <p:nvPr/>
                  </p:nvSpPr>
                  <p:spPr bwMode="auto">
                    <a:xfrm>
                      <a:off x="9288463" y="2509838"/>
                      <a:ext cx="157163" cy="593725"/>
                    </a:xfrm>
                    <a:custGeom>
                      <a:avLst/>
                      <a:gdLst>
                        <a:gd name="T0" fmla="*/ 298 w 298"/>
                        <a:gd name="T1" fmla="*/ 1118 h 1118"/>
                        <a:gd name="T2" fmla="*/ 248 w 298"/>
                        <a:gd name="T3" fmla="*/ 989 h 1118"/>
                        <a:gd name="T4" fmla="*/ 185 w 298"/>
                        <a:gd name="T5" fmla="*/ 866 h 1118"/>
                        <a:gd name="T6" fmla="*/ 135 w 298"/>
                        <a:gd name="T7" fmla="*/ 796 h 1118"/>
                        <a:gd name="T8" fmla="*/ 77 w 298"/>
                        <a:gd name="T9" fmla="*/ 731 h 1118"/>
                        <a:gd name="T10" fmla="*/ 0 w 298"/>
                        <a:gd name="T11" fmla="*/ 586 h 1118"/>
                        <a:gd name="T12" fmla="*/ 10 w 298"/>
                        <a:gd name="T13" fmla="*/ 500 h 1118"/>
                        <a:gd name="T14" fmla="*/ 46 w 298"/>
                        <a:gd name="T15" fmla="*/ 418 h 1118"/>
                        <a:gd name="T16" fmla="*/ 121 w 298"/>
                        <a:gd name="T17" fmla="*/ 252 h 1118"/>
                        <a:gd name="T18" fmla="*/ 137 w 298"/>
                        <a:gd name="T19"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1118">
                          <a:moveTo>
                            <a:pt x="298" y="1118"/>
                          </a:moveTo>
                          <a:lnTo>
                            <a:pt x="248" y="989"/>
                          </a:lnTo>
                          <a:lnTo>
                            <a:pt x="185" y="866"/>
                          </a:lnTo>
                          <a:lnTo>
                            <a:pt x="135" y="796"/>
                          </a:lnTo>
                          <a:lnTo>
                            <a:pt x="77" y="731"/>
                          </a:lnTo>
                          <a:lnTo>
                            <a:pt x="0" y="586"/>
                          </a:lnTo>
                          <a:lnTo>
                            <a:pt x="10" y="500"/>
                          </a:lnTo>
                          <a:lnTo>
                            <a:pt x="46" y="418"/>
                          </a:lnTo>
                          <a:lnTo>
                            <a:pt x="121" y="252"/>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5" name="Freeform 31">
                      <a:extLst>
                        <a:ext uri="{FF2B5EF4-FFF2-40B4-BE49-F238E27FC236}">
                          <a16:creationId xmlns:a16="http://schemas.microsoft.com/office/drawing/2014/main" id="{A67444BC-6DB3-40B7-8F68-C14750EC2DCB}"/>
                        </a:ext>
                      </a:extLst>
                    </p:cNvPr>
                    <p:cNvSpPr>
                      <a:spLocks/>
                    </p:cNvSpPr>
                    <p:nvPr/>
                  </p:nvSpPr>
                  <p:spPr bwMode="auto">
                    <a:xfrm>
                      <a:off x="9339263" y="2573338"/>
                      <a:ext cx="115888" cy="522288"/>
                    </a:xfrm>
                    <a:custGeom>
                      <a:avLst/>
                      <a:gdLst>
                        <a:gd name="T0" fmla="*/ 217 w 217"/>
                        <a:gd name="T1" fmla="*/ 983 h 983"/>
                        <a:gd name="T2" fmla="*/ 213 w 217"/>
                        <a:gd name="T3" fmla="*/ 850 h 983"/>
                        <a:gd name="T4" fmla="*/ 177 w 217"/>
                        <a:gd name="T5" fmla="*/ 721 h 983"/>
                        <a:gd name="T6" fmla="*/ 131 w 217"/>
                        <a:gd name="T7" fmla="*/ 648 h 983"/>
                        <a:gd name="T8" fmla="*/ 72 w 217"/>
                        <a:gd name="T9" fmla="*/ 580 h 983"/>
                        <a:gd name="T10" fmla="*/ 0 w 217"/>
                        <a:gd name="T11" fmla="*/ 432 h 983"/>
                        <a:gd name="T12" fmla="*/ 16 w 217"/>
                        <a:gd name="T13" fmla="*/ 317 h 983"/>
                        <a:gd name="T14" fmla="*/ 58 w 217"/>
                        <a:gd name="T15" fmla="*/ 205 h 983"/>
                        <a:gd name="T16" fmla="*/ 185 w 217"/>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983">
                          <a:moveTo>
                            <a:pt x="217" y="983"/>
                          </a:moveTo>
                          <a:lnTo>
                            <a:pt x="213" y="850"/>
                          </a:lnTo>
                          <a:lnTo>
                            <a:pt x="177" y="721"/>
                          </a:lnTo>
                          <a:lnTo>
                            <a:pt x="131" y="648"/>
                          </a:lnTo>
                          <a:lnTo>
                            <a:pt x="72" y="580"/>
                          </a:lnTo>
                          <a:lnTo>
                            <a:pt x="0" y="432"/>
                          </a:lnTo>
                          <a:lnTo>
                            <a:pt x="16" y="317"/>
                          </a:lnTo>
                          <a:lnTo>
                            <a:pt x="58" y="205"/>
                          </a:lnTo>
                          <a:lnTo>
                            <a:pt x="18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6" name="Freeform 32">
                      <a:extLst>
                        <a:ext uri="{FF2B5EF4-FFF2-40B4-BE49-F238E27FC236}">
                          <a16:creationId xmlns:a16="http://schemas.microsoft.com/office/drawing/2014/main" id="{E3778927-5F8F-203B-F1E3-F4E2EC6BA13B}"/>
                        </a:ext>
                      </a:extLst>
                    </p:cNvPr>
                    <p:cNvSpPr>
                      <a:spLocks/>
                    </p:cNvSpPr>
                    <p:nvPr/>
                  </p:nvSpPr>
                  <p:spPr bwMode="auto">
                    <a:xfrm>
                      <a:off x="9626601" y="2476500"/>
                      <a:ext cx="123825" cy="581025"/>
                    </a:xfrm>
                    <a:custGeom>
                      <a:avLst/>
                      <a:gdLst>
                        <a:gd name="T0" fmla="*/ 233 w 233"/>
                        <a:gd name="T1" fmla="*/ 1095 h 1095"/>
                        <a:gd name="T2" fmla="*/ 152 w 233"/>
                        <a:gd name="T3" fmla="*/ 1041 h 1095"/>
                        <a:gd name="T4" fmla="*/ 81 w 233"/>
                        <a:gd name="T5" fmla="*/ 971 h 1095"/>
                        <a:gd name="T6" fmla="*/ 28 w 233"/>
                        <a:gd name="T7" fmla="*/ 888 h 1095"/>
                        <a:gd name="T8" fmla="*/ 0 w 233"/>
                        <a:gd name="T9" fmla="*/ 798 h 1095"/>
                        <a:gd name="T10" fmla="*/ 9 w 233"/>
                        <a:gd name="T11" fmla="*/ 689 h 1095"/>
                        <a:gd name="T12" fmla="*/ 50 w 233"/>
                        <a:gd name="T13" fmla="*/ 583 h 1095"/>
                        <a:gd name="T14" fmla="*/ 137 w 233"/>
                        <a:gd name="T15" fmla="*/ 369 h 1095"/>
                        <a:gd name="T16" fmla="*/ 159 w 233"/>
                        <a:gd name="T17" fmla="*/ 185 h 1095"/>
                        <a:gd name="T18" fmla="*/ 153 w 233"/>
                        <a:gd name="T19" fmla="*/ 0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095">
                          <a:moveTo>
                            <a:pt x="233" y="1095"/>
                          </a:moveTo>
                          <a:lnTo>
                            <a:pt x="152" y="1041"/>
                          </a:lnTo>
                          <a:lnTo>
                            <a:pt x="81" y="971"/>
                          </a:lnTo>
                          <a:lnTo>
                            <a:pt x="28" y="888"/>
                          </a:lnTo>
                          <a:lnTo>
                            <a:pt x="0" y="798"/>
                          </a:lnTo>
                          <a:lnTo>
                            <a:pt x="9" y="689"/>
                          </a:lnTo>
                          <a:lnTo>
                            <a:pt x="50" y="583"/>
                          </a:lnTo>
                          <a:lnTo>
                            <a:pt x="137" y="369"/>
                          </a:lnTo>
                          <a:lnTo>
                            <a:pt x="159" y="185"/>
                          </a:lnTo>
                          <a:lnTo>
                            <a:pt x="15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7" name="Freeform 33">
                      <a:extLst>
                        <a:ext uri="{FF2B5EF4-FFF2-40B4-BE49-F238E27FC236}">
                          <a16:creationId xmlns:a16="http://schemas.microsoft.com/office/drawing/2014/main" id="{4AC9D495-359F-5C28-5DD5-84B9C1470589}"/>
                        </a:ext>
                      </a:extLst>
                    </p:cNvPr>
                    <p:cNvSpPr>
                      <a:spLocks/>
                    </p:cNvSpPr>
                    <p:nvPr/>
                  </p:nvSpPr>
                  <p:spPr bwMode="auto">
                    <a:xfrm>
                      <a:off x="9626601" y="2459038"/>
                      <a:ext cx="127000" cy="587375"/>
                    </a:xfrm>
                    <a:custGeom>
                      <a:avLst/>
                      <a:gdLst>
                        <a:gd name="T0" fmla="*/ 241 w 241"/>
                        <a:gd name="T1" fmla="*/ 1105 h 1105"/>
                        <a:gd name="T2" fmla="*/ 159 w 241"/>
                        <a:gd name="T3" fmla="*/ 966 h 1105"/>
                        <a:gd name="T4" fmla="*/ 96 w 241"/>
                        <a:gd name="T5" fmla="*/ 816 h 1105"/>
                        <a:gd name="T6" fmla="*/ 29 w 241"/>
                        <a:gd name="T7" fmla="*/ 623 h 1105"/>
                        <a:gd name="T8" fmla="*/ 0 w 241"/>
                        <a:gd name="T9" fmla="*/ 424 h 1105"/>
                        <a:gd name="T10" fmla="*/ 19 w 241"/>
                        <a:gd name="T11" fmla="*/ 363 h 1105"/>
                        <a:gd name="T12" fmla="*/ 58 w 241"/>
                        <a:gd name="T13" fmla="*/ 307 h 1105"/>
                        <a:gd name="T14" fmla="*/ 120 w 241"/>
                        <a:gd name="T15" fmla="*/ 190 h 1105"/>
                        <a:gd name="T16" fmla="*/ 102 w 241"/>
                        <a:gd name="T17" fmla="*/ 87 h 1105"/>
                        <a:gd name="T18" fmla="*/ 40 w 241"/>
                        <a:gd name="T19"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105">
                          <a:moveTo>
                            <a:pt x="241" y="1105"/>
                          </a:moveTo>
                          <a:lnTo>
                            <a:pt x="159" y="966"/>
                          </a:lnTo>
                          <a:lnTo>
                            <a:pt x="96" y="816"/>
                          </a:lnTo>
                          <a:lnTo>
                            <a:pt x="29" y="623"/>
                          </a:lnTo>
                          <a:lnTo>
                            <a:pt x="0" y="424"/>
                          </a:lnTo>
                          <a:lnTo>
                            <a:pt x="19" y="363"/>
                          </a:lnTo>
                          <a:lnTo>
                            <a:pt x="58" y="307"/>
                          </a:lnTo>
                          <a:lnTo>
                            <a:pt x="120" y="190"/>
                          </a:lnTo>
                          <a:lnTo>
                            <a:pt x="102" y="87"/>
                          </a:lnTo>
                          <a:lnTo>
                            <a:pt x="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50" name="Freeform 34">
                      <a:extLst>
                        <a:ext uri="{FF2B5EF4-FFF2-40B4-BE49-F238E27FC236}">
                          <a16:creationId xmlns:a16="http://schemas.microsoft.com/office/drawing/2014/main" id="{7A17848C-DCAA-2FF6-3E67-6FDD82D5EFE8}"/>
                        </a:ext>
                      </a:extLst>
                    </p:cNvPr>
                    <p:cNvSpPr>
                      <a:spLocks/>
                    </p:cNvSpPr>
                    <p:nvPr/>
                  </p:nvSpPr>
                  <p:spPr bwMode="auto">
                    <a:xfrm>
                      <a:off x="9740901" y="2562225"/>
                      <a:ext cx="30163" cy="485775"/>
                    </a:xfrm>
                    <a:custGeom>
                      <a:avLst/>
                      <a:gdLst>
                        <a:gd name="T0" fmla="*/ 16 w 56"/>
                        <a:gd name="T1" fmla="*/ 915 h 915"/>
                        <a:gd name="T2" fmla="*/ 24 w 56"/>
                        <a:gd name="T3" fmla="*/ 663 h 915"/>
                        <a:gd name="T4" fmla="*/ 9 w 56"/>
                        <a:gd name="T5" fmla="*/ 489 h 915"/>
                        <a:gd name="T6" fmla="*/ 0 w 56"/>
                        <a:gd name="T7" fmla="*/ 316 h 915"/>
                        <a:gd name="T8" fmla="*/ 18 w 56"/>
                        <a:gd name="T9" fmla="*/ 156 h 915"/>
                        <a:gd name="T10" fmla="*/ 56 w 56"/>
                        <a:gd name="T11" fmla="*/ 0 h 915"/>
                      </a:gdLst>
                      <a:ahLst/>
                      <a:cxnLst>
                        <a:cxn ang="0">
                          <a:pos x="T0" y="T1"/>
                        </a:cxn>
                        <a:cxn ang="0">
                          <a:pos x="T2" y="T3"/>
                        </a:cxn>
                        <a:cxn ang="0">
                          <a:pos x="T4" y="T5"/>
                        </a:cxn>
                        <a:cxn ang="0">
                          <a:pos x="T6" y="T7"/>
                        </a:cxn>
                        <a:cxn ang="0">
                          <a:pos x="T8" y="T9"/>
                        </a:cxn>
                        <a:cxn ang="0">
                          <a:pos x="T10" y="T11"/>
                        </a:cxn>
                      </a:cxnLst>
                      <a:rect l="0" t="0" r="r" b="b"/>
                      <a:pathLst>
                        <a:path w="56" h="915">
                          <a:moveTo>
                            <a:pt x="16" y="915"/>
                          </a:moveTo>
                          <a:lnTo>
                            <a:pt x="24" y="663"/>
                          </a:lnTo>
                          <a:lnTo>
                            <a:pt x="9" y="489"/>
                          </a:lnTo>
                          <a:lnTo>
                            <a:pt x="0" y="316"/>
                          </a:lnTo>
                          <a:lnTo>
                            <a:pt x="18" y="156"/>
                          </a:lnTo>
                          <a:lnTo>
                            <a:pt x="56"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53" name="Freeform 35">
                      <a:extLst>
                        <a:ext uri="{FF2B5EF4-FFF2-40B4-BE49-F238E27FC236}">
                          <a16:creationId xmlns:a16="http://schemas.microsoft.com/office/drawing/2014/main" id="{7C483248-AC48-EBE8-FBFE-7EB2F96D4FA2}"/>
                        </a:ext>
                      </a:extLst>
                    </p:cNvPr>
                    <p:cNvSpPr>
                      <a:spLocks/>
                    </p:cNvSpPr>
                    <p:nvPr/>
                  </p:nvSpPr>
                  <p:spPr bwMode="auto">
                    <a:xfrm>
                      <a:off x="8947151" y="2646363"/>
                      <a:ext cx="123825" cy="581025"/>
                    </a:xfrm>
                    <a:custGeom>
                      <a:avLst/>
                      <a:gdLst>
                        <a:gd name="T0" fmla="*/ 234 w 234"/>
                        <a:gd name="T1" fmla="*/ 1096 h 1096"/>
                        <a:gd name="T2" fmla="*/ 153 w 234"/>
                        <a:gd name="T3" fmla="*/ 1041 h 1096"/>
                        <a:gd name="T4" fmla="*/ 82 w 234"/>
                        <a:gd name="T5" fmla="*/ 971 h 1096"/>
                        <a:gd name="T6" fmla="*/ 28 w 234"/>
                        <a:gd name="T7" fmla="*/ 889 h 1096"/>
                        <a:gd name="T8" fmla="*/ 0 w 234"/>
                        <a:gd name="T9" fmla="*/ 798 h 1096"/>
                        <a:gd name="T10" fmla="*/ 9 w 234"/>
                        <a:gd name="T11" fmla="*/ 689 h 1096"/>
                        <a:gd name="T12" fmla="*/ 51 w 234"/>
                        <a:gd name="T13" fmla="*/ 583 h 1096"/>
                        <a:gd name="T14" fmla="*/ 137 w 234"/>
                        <a:gd name="T15" fmla="*/ 370 h 1096"/>
                        <a:gd name="T16" fmla="*/ 160 w 234"/>
                        <a:gd name="T17" fmla="*/ 185 h 1096"/>
                        <a:gd name="T18" fmla="*/ 153 w 234"/>
                        <a:gd name="T19"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1096">
                          <a:moveTo>
                            <a:pt x="234" y="1096"/>
                          </a:moveTo>
                          <a:lnTo>
                            <a:pt x="153" y="1041"/>
                          </a:lnTo>
                          <a:lnTo>
                            <a:pt x="82" y="971"/>
                          </a:lnTo>
                          <a:lnTo>
                            <a:pt x="28" y="889"/>
                          </a:lnTo>
                          <a:lnTo>
                            <a:pt x="0" y="798"/>
                          </a:lnTo>
                          <a:lnTo>
                            <a:pt x="9" y="689"/>
                          </a:lnTo>
                          <a:lnTo>
                            <a:pt x="51" y="583"/>
                          </a:lnTo>
                          <a:lnTo>
                            <a:pt x="137" y="370"/>
                          </a:lnTo>
                          <a:lnTo>
                            <a:pt x="160" y="185"/>
                          </a:lnTo>
                          <a:lnTo>
                            <a:pt x="15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94" name="Freeform 36">
                      <a:extLst>
                        <a:ext uri="{FF2B5EF4-FFF2-40B4-BE49-F238E27FC236}">
                          <a16:creationId xmlns:a16="http://schemas.microsoft.com/office/drawing/2014/main" id="{49F98F9E-3851-CA63-D87A-DE72C919C271}"/>
                        </a:ext>
                      </a:extLst>
                    </p:cNvPr>
                    <p:cNvSpPr>
                      <a:spLocks/>
                    </p:cNvSpPr>
                    <p:nvPr/>
                  </p:nvSpPr>
                  <p:spPr bwMode="auto">
                    <a:xfrm>
                      <a:off x="8947151" y="2628900"/>
                      <a:ext cx="128588" cy="587375"/>
                    </a:xfrm>
                    <a:custGeom>
                      <a:avLst/>
                      <a:gdLst>
                        <a:gd name="T0" fmla="*/ 242 w 242"/>
                        <a:gd name="T1" fmla="*/ 1105 h 1105"/>
                        <a:gd name="T2" fmla="*/ 159 w 242"/>
                        <a:gd name="T3" fmla="*/ 966 h 1105"/>
                        <a:gd name="T4" fmla="*/ 97 w 242"/>
                        <a:gd name="T5" fmla="*/ 816 h 1105"/>
                        <a:gd name="T6" fmla="*/ 30 w 242"/>
                        <a:gd name="T7" fmla="*/ 623 h 1105"/>
                        <a:gd name="T8" fmla="*/ 0 w 242"/>
                        <a:gd name="T9" fmla="*/ 424 h 1105"/>
                        <a:gd name="T10" fmla="*/ 19 w 242"/>
                        <a:gd name="T11" fmla="*/ 363 h 1105"/>
                        <a:gd name="T12" fmla="*/ 59 w 242"/>
                        <a:gd name="T13" fmla="*/ 307 h 1105"/>
                        <a:gd name="T14" fmla="*/ 121 w 242"/>
                        <a:gd name="T15" fmla="*/ 190 h 1105"/>
                        <a:gd name="T16" fmla="*/ 102 w 242"/>
                        <a:gd name="T17" fmla="*/ 87 h 1105"/>
                        <a:gd name="T18" fmla="*/ 41 w 242"/>
                        <a:gd name="T19"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105">
                          <a:moveTo>
                            <a:pt x="242" y="1105"/>
                          </a:moveTo>
                          <a:lnTo>
                            <a:pt x="159" y="966"/>
                          </a:lnTo>
                          <a:lnTo>
                            <a:pt x="97" y="816"/>
                          </a:lnTo>
                          <a:lnTo>
                            <a:pt x="30" y="623"/>
                          </a:lnTo>
                          <a:lnTo>
                            <a:pt x="0" y="424"/>
                          </a:lnTo>
                          <a:lnTo>
                            <a:pt x="19" y="363"/>
                          </a:lnTo>
                          <a:lnTo>
                            <a:pt x="59" y="307"/>
                          </a:lnTo>
                          <a:lnTo>
                            <a:pt x="121" y="190"/>
                          </a:lnTo>
                          <a:lnTo>
                            <a:pt x="102" y="87"/>
                          </a:lnTo>
                          <a:lnTo>
                            <a:pt x="4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95" name="Freeform 37">
                      <a:extLst>
                        <a:ext uri="{FF2B5EF4-FFF2-40B4-BE49-F238E27FC236}">
                          <a16:creationId xmlns:a16="http://schemas.microsoft.com/office/drawing/2014/main" id="{A804740D-D882-A97D-3D8D-C39362FC4554}"/>
                        </a:ext>
                      </a:extLst>
                    </p:cNvPr>
                    <p:cNvSpPr>
                      <a:spLocks/>
                    </p:cNvSpPr>
                    <p:nvPr/>
                  </p:nvSpPr>
                  <p:spPr bwMode="auto">
                    <a:xfrm>
                      <a:off x="9061451" y="2732088"/>
                      <a:ext cx="30163" cy="485775"/>
                    </a:xfrm>
                    <a:custGeom>
                      <a:avLst/>
                      <a:gdLst>
                        <a:gd name="T0" fmla="*/ 17 w 57"/>
                        <a:gd name="T1" fmla="*/ 915 h 915"/>
                        <a:gd name="T2" fmla="*/ 25 w 57"/>
                        <a:gd name="T3" fmla="*/ 663 h 915"/>
                        <a:gd name="T4" fmla="*/ 9 w 57"/>
                        <a:gd name="T5" fmla="*/ 489 h 915"/>
                        <a:gd name="T6" fmla="*/ 0 w 57"/>
                        <a:gd name="T7" fmla="*/ 316 h 915"/>
                        <a:gd name="T8" fmla="*/ 18 w 57"/>
                        <a:gd name="T9" fmla="*/ 156 h 915"/>
                        <a:gd name="T10" fmla="*/ 57 w 57"/>
                        <a:gd name="T11" fmla="*/ 0 h 915"/>
                      </a:gdLst>
                      <a:ahLst/>
                      <a:cxnLst>
                        <a:cxn ang="0">
                          <a:pos x="T0" y="T1"/>
                        </a:cxn>
                        <a:cxn ang="0">
                          <a:pos x="T2" y="T3"/>
                        </a:cxn>
                        <a:cxn ang="0">
                          <a:pos x="T4" y="T5"/>
                        </a:cxn>
                        <a:cxn ang="0">
                          <a:pos x="T6" y="T7"/>
                        </a:cxn>
                        <a:cxn ang="0">
                          <a:pos x="T8" y="T9"/>
                        </a:cxn>
                        <a:cxn ang="0">
                          <a:pos x="T10" y="T11"/>
                        </a:cxn>
                      </a:cxnLst>
                      <a:rect l="0" t="0" r="r" b="b"/>
                      <a:pathLst>
                        <a:path w="57" h="915">
                          <a:moveTo>
                            <a:pt x="17" y="915"/>
                          </a:moveTo>
                          <a:lnTo>
                            <a:pt x="25" y="663"/>
                          </a:lnTo>
                          <a:lnTo>
                            <a:pt x="9" y="489"/>
                          </a:lnTo>
                          <a:lnTo>
                            <a:pt x="0" y="316"/>
                          </a:lnTo>
                          <a:lnTo>
                            <a:pt x="18" y="156"/>
                          </a:lnTo>
                          <a:lnTo>
                            <a:pt x="5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96" name="Freeform 38">
                      <a:extLst>
                        <a:ext uri="{FF2B5EF4-FFF2-40B4-BE49-F238E27FC236}">
                          <a16:creationId xmlns:a16="http://schemas.microsoft.com/office/drawing/2014/main" id="{407510CD-4A46-B6D6-9730-AFE119D15FEF}"/>
                        </a:ext>
                      </a:extLst>
                    </p:cNvPr>
                    <p:cNvSpPr>
                      <a:spLocks/>
                    </p:cNvSpPr>
                    <p:nvPr/>
                  </p:nvSpPr>
                  <p:spPr bwMode="auto">
                    <a:xfrm>
                      <a:off x="8820151" y="2765425"/>
                      <a:ext cx="144463" cy="512763"/>
                    </a:xfrm>
                    <a:custGeom>
                      <a:avLst/>
                      <a:gdLst>
                        <a:gd name="T0" fmla="*/ 274 w 274"/>
                        <a:gd name="T1" fmla="*/ 965 h 965"/>
                        <a:gd name="T2" fmla="*/ 110 w 274"/>
                        <a:gd name="T3" fmla="*/ 863 h 965"/>
                        <a:gd name="T4" fmla="*/ 43 w 274"/>
                        <a:gd name="T5" fmla="*/ 797 h 965"/>
                        <a:gd name="T6" fmla="*/ 0 w 274"/>
                        <a:gd name="T7" fmla="*/ 717 h 965"/>
                        <a:gd name="T8" fmla="*/ 5 w 274"/>
                        <a:gd name="T9" fmla="*/ 658 h 965"/>
                        <a:gd name="T10" fmla="*/ 41 w 274"/>
                        <a:gd name="T11" fmla="*/ 603 h 965"/>
                        <a:gd name="T12" fmla="*/ 129 w 274"/>
                        <a:gd name="T13" fmla="*/ 492 h 965"/>
                        <a:gd name="T14" fmla="*/ 206 w 274"/>
                        <a:gd name="T15" fmla="*/ 347 h 965"/>
                        <a:gd name="T16" fmla="*/ 250 w 274"/>
                        <a:gd name="T17" fmla="*/ 194 h 965"/>
                        <a:gd name="T18" fmla="*/ 242 w 274"/>
                        <a:gd name="T19" fmla="*/ 138 h 965"/>
                        <a:gd name="T20" fmla="*/ 218 w 274"/>
                        <a:gd name="T21" fmla="*/ 84 h 965"/>
                        <a:gd name="T22" fmla="*/ 137 w 274"/>
                        <a:gd name="T23"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965">
                          <a:moveTo>
                            <a:pt x="274" y="965"/>
                          </a:moveTo>
                          <a:lnTo>
                            <a:pt x="110" y="863"/>
                          </a:lnTo>
                          <a:lnTo>
                            <a:pt x="43" y="797"/>
                          </a:lnTo>
                          <a:lnTo>
                            <a:pt x="0" y="717"/>
                          </a:lnTo>
                          <a:lnTo>
                            <a:pt x="5" y="658"/>
                          </a:lnTo>
                          <a:lnTo>
                            <a:pt x="41" y="603"/>
                          </a:lnTo>
                          <a:lnTo>
                            <a:pt x="129" y="492"/>
                          </a:lnTo>
                          <a:lnTo>
                            <a:pt x="206" y="347"/>
                          </a:lnTo>
                          <a:lnTo>
                            <a:pt x="250" y="194"/>
                          </a:lnTo>
                          <a:lnTo>
                            <a:pt x="242" y="138"/>
                          </a:lnTo>
                          <a:lnTo>
                            <a:pt x="218" y="84"/>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97" name="Freeform 39">
                      <a:extLst>
                        <a:ext uri="{FF2B5EF4-FFF2-40B4-BE49-F238E27FC236}">
                          <a16:creationId xmlns:a16="http://schemas.microsoft.com/office/drawing/2014/main" id="{BAF991B7-5BE9-07C2-0310-D1FEDB927528}"/>
                        </a:ext>
                      </a:extLst>
                    </p:cNvPr>
                    <p:cNvSpPr>
                      <a:spLocks/>
                    </p:cNvSpPr>
                    <p:nvPr/>
                  </p:nvSpPr>
                  <p:spPr bwMode="auto">
                    <a:xfrm>
                      <a:off x="8797926" y="2679700"/>
                      <a:ext cx="158750" cy="593725"/>
                    </a:xfrm>
                    <a:custGeom>
                      <a:avLst/>
                      <a:gdLst>
                        <a:gd name="T0" fmla="*/ 298 w 298"/>
                        <a:gd name="T1" fmla="*/ 1118 h 1118"/>
                        <a:gd name="T2" fmla="*/ 248 w 298"/>
                        <a:gd name="T3" fmla="*/ 989 h 1118"/>
                        <a:gd name="T4" fmla="*/ 185 w 298"/>
                        <a:gd name="T5" fmla="*/ 866 h 1118"/>
                        <a:gd name="T6" fmla="*/ 135 w 298"/>
                        <a:gd name="T7" fmla="*/ 796 h 1118"/>
                        <a:gd name="T8" fmla="*/ 77 w 298"/>
                        <a:gd name="T9" fmla="*/ 731 h 1118"/>
                        <a:gd name="T10" fmla="*/ 0 w 298"/>
                        <a:gd name="T11" fmla="*/ 586 h 1118"/>
                        <a:gd name="T12" fmla="*/ 10 w 298"/>
                        <a:gd name="T13" fmla="*/ 501 h 1118"/>
                        <a:gd name="T14" fmla="*/ 46 w 298"/>
                        <a:gd name="T15" fmla="*/ 418 h 1118"/>
                        <a:gd name="T16" fmla="*/ 121 w 298"/>
                        <a:gd name="T17" fmla="*/ 253 h 1118"/>
                        <a:gd name="T18" fmla="*/ 137 w 298"/>
                        <a:gd name="T19"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1118">
                          <a:moveTo>
                            <a:pt x="298" y="1118"/>
                          </a:moveTo>
                          <a:lnTo>
                            <a:pt x="248" y="989"/>
                          </a:lnTo>
                          <a:lnTo>
                            <a:pt x="185" y="866"/>
                          </a:lnTo>
                          <a:lnTo>
                            <a:pt x="135" y="796"/>
                          </a:lnTo>
                          <a:lnTo>
                            <a:pt x="77" y="731"/>
                          </a:lnTo>
                          <a:lnTo>
                            <a:pt x="0" y="586"/>
                          </a:lnTo>
                          <a:lnTo>
                            <a:pt x="10" y="501"/>
                          </a:lnTo>
                          <a:lnTo>
                            <a:pt x="46" y="418"/>
                          </a:lnTo>
                          <a:lnTo>
                            <a:pt x="121" y="253"/>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98" name="Freeform 40">
                      <a:extLst>
                        <a:ext uri="{FF2B5EF4-FFF2-40B4-BE49-F238E27FC236}">
                          <a16:creationId xmlns:a16="http://schemas.microsoft.com/office/drawing/2014/main" id="{E6D4A2DA-1501-25FF-F128-DD602D5D019C}"/>
                        </a:ext>
                      </a:extLst>
                    </p:cNvPr>
                    <p:cNvSpPr>
                      <a:spLocks/>
                    </p:cNvSpPr>
                    <p:nvPr/>
                  </p:nvSpPr>
                  <p:spPr bwMode="auto">
                    <a:xfrm>
                      <a:off x="8850313" y="2744788"/>
                      <a:ext cx="114300" cy="522288"/>
                    </a:xfrm>
                    <a:custGeom>
                      <a:avLst/>
                      <a:gdLst>
                        <a:gd name="T0" fmla="*/ 217 w 217"/>
                        <a:gd name="T1" fmla="*/ 983 h 983"/>
                        <a:gd name="T2" fmla="*/ 213 w 217"/>
                        <a:gd name="T3" fmla="*/ 850 h 983"/>
                        <a:gd name="T4" fmla="*/ 177 w 217"/>
                        <a:gd name="T5" fmla="*/ 721 h 983"/>
                        <a:gd name="T6" fmla="*/ 131 w 217"/>
                        <a:gd name="T7" fmla="*/ 648 h 983"/>
                        <a:gd name="T8" fmla="*/ 72 w 217"/>
                        <a:gd name="T9" fmla="*/ 580 h 983"/>
                        <a:gd name="T10" fmla="*/ 0 w 217"/>
                        <a:gd name="T11" fmla="*/ 433 h 983"/>
                        <a:gd name="T12" fmla="*/ 16 w 217"/>
                        <a:gd name="T13" fmla="*/ 317 h 983"/>
                        <a:gd name="T14" fmla="*/ 58 w 217"/>
                        <a:gd name="T15" fmla="*/ 205 h 983"/>
                        <a:gd name="T16" fmla="*/ 185 w 217"/>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983">
                          <a:moveTo>
                            <a:pt x="217" y="983"/>
                          </a:moveTo>
                          <a:lnTo>
                            <a:pt x="213" y="850"/>
                          </a:lnTo>
                          <a:lnTo>
                            <a:pt x="177" y="721"/>
                          </a:lnTo>
                          <a:lnTo>
                            <a:pt x="131" y="648"/>
                          </a:lnTo>
                          <a:lnTo>
                            <a:pt x="72" y="580"/>
                          </a:lnTo>
                          <a:lnTo>
                            <a:pt x="0" y="433"/>
                          </a:lnTo>
                          <a:lnTo>
                            <a:pt x="16" y="317"/>
                          </a:lnTo>
                          <a:lnTo>
                            <a:pt x="58" y="205"/>
                          </a:lnTo>
                          <a:lnTo>
                            <a:pt x="18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99" name="Freeform 41">
                      <a:extLst>
                        <a:ext uri="{FF2B5EF4-FFF2-40B4-BE49-F238E27FC236}">
                          <a16:creationId xmlns:a16="http://schemas.microsoft.com/office/drawing/2014/main" id="{858BC113-3C9D-B058-26BB-C0D97D5DBD72}"/>
                        </a:ext>
                      </a:extLst>
                    </p:cNvPr>
                    <p:cNvSpPr>
                      <a:spLocks/>
                    </p:cNvSpPr>
                    <p:nvPr/>
                  </p:nvSpPr>
                  <p:spPr bwMode="auto">
                    <a:xfrm>
                      <a:off x="9742488" y="2535238"/>
                      <a:ext cx="146050" cy="512763"/>
                    </a:xfrm>
                    <a:custGeom>
                      <a:avLst/>
                      <a:gdLst>
                        <a:gd name="T0" fmla="*/ 274 w 274"/>
                        <a:gd name="T1" fmla="*/ 965 h 965"/>
                        <a:gd name="T2" fmla="*/ 110 w 274"/>
                        <a:gd name="T3" fmla="*/ 863 h 965"/>
                        <a:gd name="T4" fmla="*/ 43 w 274"/>
                        <a:gd name="T5" fmla="*/ 797 h 965"/>
                        <a:gd name="T6" fmla="*/ 0 w 274"/>
                        <a:gd name="T7" fmla="*/ 717 h 965"/>
                        <a:gd name="T8" fmla="*/ 4 w 274"/>
                        <a:gd name="T9" fmla="*/ 658 h 965"/>
                        <a:gd name="T10" fmla="*/ 41 w 274"/>
                        <a:gd name="T11" fmla="*/ 603 h 965"/>
                        <a:gd name="T12" fmla="*/ 129 w 274"/>
                        <a:gd name="T13" fmla="*/ 492 h 965"/>
                        <a:gd name="T14" fmla="*/ 206 w 274"/>
                        <a:gd name="T15" fmla="*/ 347 h 965"/>
                        <a:gd name="T16" fmla="*/ 250 w 274"/>
                        <a:gd name="T17" fmla="*/ 194 h 965"/>
                        <a:gd name="T18" fmla="*/ 241 w 274"/>
                        <a:gd name="T19" fmla="*/ 138 h 965"/>
                        <a:gd name="T20" fmla="*/ 218 w 274"/>
                        <a:gd name="T21" fmla="*/ 84 h 965"/>
                        <a:gd name="T22" fmla="*/ 137 w 274"/>
                        <a:gd name="T23"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965">
                          <a:moveTo>
                            <a:pt x="274" y="965"/>
                          </a:moveTo>
                          <a:lnTo>
                            <a:pt x="110" y="863"/>
                          </a:lnTo>
                          <a:lnTo>
                            <a:pt x="43" y="797"/>
                          </a:lnTo>
                          <a:lnTo>
                            <a:pt x="0" y="717"/>
                          </a:lnTo>
                          <a:lnTo>
                            <a:pt x="4" y="658"/>
                          </a:lnTo>
                          <a:lnTo>
                            <a:pt x="41" y="603"/>
                          </a:lnTo>
                          <a:lnTo>
                            <a:pt x="129" y="492"/>
                          </a:lnTo>
                          <a:lnTo>
                            <a:pt x="206" y="347"/>
                          </a:lnTo>
                          <a:lnTo>
                            <a:pt x="250" y="194"/>
                          </a:lnTo>
                          <a:lnTo>
                            <a:pt x="241" y="138"/>
                          </a:lnTo>
                          <a:lnTo>
                            <a:pt x="218" y="84"/>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00" name="Freeform 42">
                      <a:extLst>
                        <a:ext uri="{FF2B5EF4-FFF2-40B4-BE49-F238E27FC236}">
                          <a16:creationId xmlns:a16="http://schemas.microsoft.com/office/drawing/2014/main" id="{AFAF9D58-F86A-46BF-1A72-5A45DD730A23}"/>
                        </a:ext>
                      </a:extLst>
                    </p:cNvPr>
                    <p:cNvSpPr>
                      <a:spLocks/>
                    </p:cNvSpPr>
                    <p:nvPr/>
                  </p:nvSpPr>
                  <p:spPr bwMode="auto">
                    <a:xfrm>
                      <a:off x="9720263" y="2449513"/>
                      <a:ext cx="158750" cy="593725"/>
                    </a:xfrm>
                    <a:custGeom>
                      <a:avLst/>
                      <a:gdLst>
                        <a:gd name="T0" fmla="*/ 298 w 298"/>
                        <a:gd name="T1" fmla="*/ 1118 h 1118"/>
                        <a:gd name="T2" fmla="*/ 248 w 298"/>
                        <a:gd name="T3" fmla="*/ 989 h 1118"/>
                        <a:gd name="T4" fmla="*/ 185 w 298"/>
                        <a:gd name="T5" fmla="*/ 866 h 1118"/>
                        <a:gd name="T6" fmla="*/ 135 w 298"/>
                        <a:gd name="T7" fmla="*/ 797 h 1118"/>
                        <a:gd name="T8" fmla="*/ 76 w 298"/>
                        <a:gd name="T9" fmla="*/ 731 h 1118"/>
                        <a:gd name="T10" fmla="*/ 0 w 298"/>
                        <a:gd name="T11" fmla="*/ 586 h 1118"/>
                        <a:gd name="T12" fmla="*/ 10 w 298"/>
                        <a:gd name="T13" fmla="*/ 501 h 1118"/>
                        <a:gd name="T14" fmla="*/ 46 w 298"/>
                        <a:gd name="T15" fmla="*/ 419 h 1118"/>
                        <a:gd name="T16" fmla="*/ 121 w 298"/>
                        <a:gd name="T17" fmla="*/ 253 h 1118"/>
                        <a:gd name="T18" fmla="*/ 137 w 298"/>
                        <a:gd name="T19"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1118">
                          <a:moveTo>
                            <a:pt x="298" y="1118"/>
                          </a:moveTo>
                          <a:lnTo>
                            <a:pt x="248" y="989"/>
                          </a:lnTo>
                          <a:lnTo>
                            <a:pt x="185" y="866"/>
                          </a:lnTo>
                          <a:lnTo>
                            <a:pt x="135" y="797"/>
                          </a:lnTo>
                          <a:lnTo>
                            <a:pt x="76" y="731"/>
                          </a:lnTo>
                          <a:lnTo>
                            <a:pt x="0" y="586"/>
                          </a:lnTo>
                          <a:lnTo>
                            <a:pt x="10" y="501"/>
                          </a:lnTo>
                          <a:lnTo>
                            <a:pt x="46" y="419"/>
                          </a:lnTo>
                          <a:lnTo>
                            <a:pt x="121" y="253"/>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01" name="Freeform 43">
                      <a:extLst>
                        <a:ext uri="{FF2B5EF4-FFF2-40B4-BE49-F238E27FC236}">
                          <a16:creationId xmlns:a16="http://schemas.microsoft.com/office/drawing/2014/main" id="{A047A380-819D-0F9E-F68B-67D378377C30}"/>
                        </a:ext>
                      </a:extLst>
                    </p:cNvPr>
                    <p:cNvSpPr>
                      <a:spLocks/>
                    </p:cNvSpPr>
                    <p:nvPr/>
                  </p:nvSpPr>
                  <p:spPr bwMode="auto">
                    <a:xfrm>
                      <a:off x="9772651" y="2514600"/>
                      <a:ext cx="115888" cy="522288"/>
                    </a:xfrm>
                    <a:custGeom>
                      <a:avLst/>
                      <a:gdLst>
                        <a:gd name="T0" fmla="*/ 217 w 217"/>
                        <a:gd name="T1" fmla="*/ 983 h 983"/>
                        <a:gd name="T2" fmla="*/ 212 w 217"/>
                        <a:gd name="T3" fmla="*/ 850 h 983"/>
                        <a:gd name="T4" fmla="*/ 176 w 217"/>
                        <a:gd name="T5" fmla="*/ 721 h 983"/>
                        <a:gd name="T6" fmla="*/ 131 w 217"/>
                        <a:gd name="T7" fmla="*/ 648 h 983"/>
                        <a:gd name="T8" fmla="*/ 72 w 217"/>
                        <a:gd name="T9" fmla="*/ 580 h 983"/>
                        <a:gd name="T10" fmla="*/ 0 w 217"/>
                        <a:gd name="T11" fmla="*/ 433 h 983"/>
                        <a:gd name="T12" fmla="*/ 16 w 217"/>
                        <a:gd name="T13" fmla="*/ 317 h 983"/>
                        <a:gd name="T14" fmla="*/ 58 w 217"/>
                        <a:gd name="T15" fmla="*/ 205 h 983"/>
                        <a:gd name="T16" fmla="*/ 184 w 217"/>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983">
                          <a:moveTo>
                            <a:pt x="217" y="983"/>
                          </a:moveTo>
                          <a:lnTo>
                            <a:pt x="212" y="850"/>
                          </a:lnTo>
                          <a:lnTo>
                            <a:pt x="176" y="721"/>
                          </a:lnTo>
                          <a:lnTo>
                            <a:pt x="131" y="648"/>
                          </a:lnTo>
                          <a:lnTo>
                            <a:pt x="72" y="580"/>
                          </a:lnTo>
                          <a:lnTo>
                            <a:pt x="0" y="433"/>
                          </a:lnTo>
                          <a:lnTo>
                            <a:pt x="16" y="317"/>
                          </a:lnTo>
                          <a:lnTo>
                            <a:pt x="58" y="205"/>
                          </a:lnTo>
                          <a:lnTo>
                            <a:pt x="184"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02" name="Freeform 44">
                      <a:extLst>
                        <a:ext uri="{FF2B5EF4-FFF2-40B4-BE49-F238E27FC236}">
                          <a16:creationId xmlns:a16="http://schemas.microsoft.com/office/drawing/2014/main" id="{61FD9BE4-5739-4C0E-BD70-E935922F075B}"/>
                        </a:ext>
                      </a:extLst>
                    </p:cNvPr>
                    <p:cNvSpPr>
                      <a:spLocks/>
                    </p:cNvSpPr>
                    <p:nvPr/>
                  </p:nvSpPr>
                  <p:spPr bwMode="auto">
                    <a:xfrm>
                      <a:off x="9417051" y="2590800"/>
                      <a:ext cx="146050" cy="512763"/>
                    </a:xfrm>
                    <a:custGeom>
                      <a:avLst/>
                      <a:gdLst>
                        <a:gd name="T0" fmla="*/ 274 w 274"/>
                        <a:gd name="T1" fmla="*/ 965 h 965"/>
                        <a:gd name="T2" fmla="*/ 110 w 274"/>
                        <a:gd name="T3" fmla="*/ 863 h 965"/>
                        <a:gd name="T4" fmla="*/ 43 w 274"/>
                        <a:gd name="T5" fmla="*/ 797 h 965"/>
                        <a:gd name="T6" fmla="*/ 0 w 274"/>
                        <a:gd name="T7" fmla="*/ 717 h 965"/>
                        <a:gd name="T8" fmla="*/ 4 w 274"/>
                        <a:gd name="T9" fmla="*/ 658 h 965"/>
                        <a:gd name="T10" fmla="*/ 41 w 274"/>
                        <a:gd name="T11" fmla="*/ 603 h 965"/>
                        <a:gd name="T12" fmla="*/ 129 w 274"/>
                        <a:gd name="T13" fmla="*/ 492 h 965"/>
                        <a:gd name="T14" fmla="*/ 206 w 274"/>
                        <a:gd name="T15" fmla="*/ 347 h 965"/>
                        <a:gd name="T16" fmla="*/ 249 w 274"/>
                        <a:gd name="T17" fmla="*/ 194 h 965"/>
                        <a:gd name="T18" fmla="*/ 241 w 274"/>
                        <a:gd name="T19" fmla="*/ 138 h 965"/>
                        <a:gd name="T20" fmla="*/ 217 w 274"/>
                        <a:gd name="T21" fmla="*/ 84 h 965"/>
                        <a:gd name="T22" fmla="*/ 137 w 274"/>
                        <a:gd name="T23"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965">
                          <a:moveTo>
                            <a:pt x="274" y="965"/>
                          </a:moveTo>
                          <a:lnTo>
                            <a:pt x="110" y="863"/>
                          </a:lnTo>
                          <a:lnTo>
                            <a:pt x="43" y="797"/>
                          </a:lnTo>
                          <a:lnTo>
                            <a:pt x="0" y="717"/>
                          </a:lnTo>
                          <a:lnTo>
                            <a:pt x="4" y="658"/>
                          </a:lnTo>
                          <a:lnTo>
                            <a:pt x="41" y="603"/>
                          </a:lnTo>
                          <a:lnTo>
                            <a:pt x="129" y="492"/>
                          </a:lnTo>
                          <a:lnTo>
                            <a:pt x="206" y="347"/>
                          </a:lnTo>
                          <a:lnTo>
                            <a:pt x="249" y="194"/>
                          </a:lnTo>
                          <a:lnTo>
                            <a:pt x="241" y="138"/>
                          </a:lnTo>
                          <a:lnTo>
                            <a:pt x="217" y="84"/>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03" name="Freeform 45">
                      <a:extLst>
                        <a:ext uri="{FF2B5EF4-FFF2-40B4-BE49-F238E27FC236}">
                          <a16:creationId xmlns:a16="http://schemas.microsoft.com/office/drawing/2014/main" id="{904D14E5-F4F1-B6CF-CDD1-356F5B68F75A}"/>
                        </a:ext>
                      </a:extLst>
                    </p:cNvPr>
                    <p:cNvSpPr>
                      <a:spLocks/>
                    </p:cNvSpPr>
                    <p:nvPr/>
                  </p:nvSpPr>
                  <p:spPr bwMode="auto">
                    <a:xfrm>
                      <a:off x="9396413" y="2505075"/>
                      <a:ext cx="157163" cy="593725"/>
                    </a:xfrm>
                    <a:custGeom>
                      <a:avLst/>
                      <a:gdLst>
                        <a:gd name="T0" fmla="*/ 297 w 297"/>
                        <a:gd name="T1" fmla="*/ 1118 h 1118"/>
                        <a:gd name="T2" fmla="*/ 248 w 297"/>
                        <a:gd name="T3" fmla="*/ 989 h 1118"/>
                        <a:gd name="T4" fmla="*/ 185 w 297"/>
                        <a:gd name="T5" fmla="*/ 866 h 1118"/>
                        <a:gd name="T6" fmla="*/ 135 w 297"/>
                        <a:gd name="T7" fmla="*/ 796 h 1118"/>
                        <a:gd name="T8" fmla="*/ 76 w 297"/>
                        <a:gd name="T9" fmla="*/ 731 h 1118"/>
                        <a:gd name="T10" fmla="*/ 0 w 297"/>
                        <a:gd name="T11" fmla="*/ 586 h 1118"/>
                        <a:gd name="T12" fmla="*/ 10 w 297"/>
                        <a:gd name="T13" fmla="*/ 500 h 1118"/>
                        <a:gd name="T14" fmla="*/ 46 w 297"/>
                        <a:gd name="T15" fmla="*/ 418 h 1118"/>
                        <a:gd name="T16" fmla="*/ 121 w 297"/>
                        <a:gd name="T17" fmla="*/ 252 h 1118"/>
                        <a:gd name="T18" fmla="*/ 137 w 297"/>
                        <a:gd name="T19"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1118">
                          <a:moveTo>
                            <a:pt x="297" y="1118"/>
                          </a:moveTo>
                          <a:lnTo>
                            <a:pt x="248" y="989"/>
                          </a:lnTo>
                          <a:lnTo>
                            <a:pt x="185" y="866"/>
                          </a:lnTo>
                          <a:lnTo>
                            <a:pt x="135" y="796"/>
                          </a:lnTo>
                          <a:lnTo>
                            <a:pt x="76" y="731"/>
                          </a:lnTo>
                          <a:lnTo>
                            <a:pt x="0" y="586"/>
                          </a:lnTo>
                          <a:lnTo>
                            <a:pt x="10" y="500"/>
                          </a:lnTo>
                          <a:lnTo>
                            <a:pt x="46" y="418"/>
                          </a:lnTo>
                          <a:lnTo>
                            <a:pt x="121" y="252"/>
                          </a:lnTo>
                          <a:lnTo>
                            <a:pt x="13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04" name="Freeform 46">
                      <a:extLst>
                        <a:ext uri="{FF2B5EF4-FFF2-40B4-BE49-F238E27FC236}">
                          <a16:creationId xmlns:a16="http://schemas.microsoft.com/office/drawing/2014/main" id="{FE55F133-A8F8-4EE4-8FCD-DC0E6A5E2EFF}"/>
                        </a:ext>
                      </a:extLst>
                    </p:cNvPr>
                    <p:cNvSpPr>
                      <a:spLocks/>
                    </p:cNvSpPr>
                    <p:nvPr/>
                  </p:nvSpPr>
                  <p:spPr bwMode="auto">
                    <a:xfrm>
                      <a:off x="9447213" y="2568575"/>
                      <a:ext cx="115888" cy="522288"/>
                    </a:xfrm>
                    <a:custGeom>
                      <a:avLst/>
                      <a:gdLst>
                        <a:gd name="T0" fmla="*/ 218 w 218"/>
                        <a:gd name="T1" fmla="*/ 983 h 983"/>
                        <a:gd name="T2" fmla="*/ 213 w 218"/>
                        <a:gd name="T3" fmla="*/ 850 h 983"/>
                        <a:gd name="T4" fmla="*/ 177 w 218"/>
                        <a:gd name="T5" fmla="*/ 721 h 983"/>
                        <a:gd name="T6" fmla="*/ 132 w 218"/>
                        <a:gd name="T7" fmla="*/ 648 h 983"/>
                        <a:gd name="T8" fmla="*/ 73 w 218"/>
                        <a:gd name="T9" fmla="*/ 580 h 983"/>
                        <a:gd name="T10" fmla="*/ 0 w 218"/>
                        <a:gd name="T11" fmla="*/ 432 h 983"/>
                        <a:gd name="T12" fmla="*/ 17 w 218"/>
                        <a:gd name="T13" fmla="*/ 317 h 983"/>
                        <a:gd name="T14" fmla="*/ 59 w 218"/>
                        <a:gd name="T15" fmla="*/ 205 h 983"/>
                        <a:gd name="T16" fmla="*/ 185 w 218"/>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983">
                          <a:moveTo>
                            <a:pt x="218" y="983"/>
                          </a:moveTo>
                          <a:lnTo>
                            <a:pt x="213" y="850"/>
                          </a:lnTo>
                          <a:lnTo>
                            <a:pt x="177" y="721"/>
                          </a:lnTo>
                          <a:lnTo>
                            <a:pt x="132" y="648"/>
                          </a:lnTo>
                          <a:lnTo>
                            <a:pt x="73" y="580"/>
                          </a:lnTo>
                          <a:lnTo>
                            <a:pt x="0" y="432"/>
                          </a:lnTo>
                          <a:lnTo>
                            <a:pt x="17" y="317"/>
                          </a:lnTo>
                          <a:lnTo>
                            <a:pt x="59" y="205"/>
                          </a:lnTo>
                          <a:lnTo>
                            <a:pt x="18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05" name="Freeform 47">
                      <a:extLst>
                        <a:ext uri="{FF2B5EF4-FFF2-40B4-BE49-F238E27FC236}">
                          <a16:creationId xmlns:a16="http://schemas.microsoft.com/office/drawing/2014/main" id="{87026FD4-3D51-4461-C9CD-B09BB633B5AD}"/>
                        </a:ext>
                      </a:extLst>
                    </p:cNvPr>
                    <p:cNvSpPr>
                      <a:spLocks/>
                    </p:cNvSpPr>
                    <p:nvPr/>
                  </p:nvSpPr>
                  <p:spPr bwMode="auto">
                    <a:xfrm>
                      <a:off x="9232901" y="2608263"/>
                      <a:ext cx="85725" cy="515938"/>
                    </a:xfrm>
                    <a:custGeom>
                      <a:avLst/>
                      <a:gdLst>
                        <a:gd name="T0" fmla="*/ 120 w 161"/>
                        <a:gd name="T1" fmla="*/ 969 h 969"/>
                        <a:gd name="T2" fmla="*/ 136 w 161"/>
                        <a:gd name="T3" fmla="*/ 699 h 969"/>
                        <a:gd name="T4" fmla="*/ 159 w 161"/>
                        <a:gd name="T5" fmla="*/ 607 h 969"/>
                        <a:gd name="T6" fmla="*/ 161 w 161"/>
                        <a:gd name="T7" fmla="*/ 518 h 969"/>
                        <a:gd name="T8" fmla="*/ 125 w 161"/>
                        <a:gd name="T9" fmla="*/ 477 h 969"/>
                        <a:gd name="T10" fmla="*/ 74 w 161"/>
                        <a:gd name="T11" fmla="*/ 446 h 969"/>
                        <a:gd name="T12" fmla="*/ 25 w 161"/>
                        <a:gd name="T13" fmla="*/ 414 h 969"/>
                        <a:gd name="T14" fmla="*/ 0 w 161"/>
                        <a:gd name="T15" fmla="*/ 370 h 969"/>
                        <a:gd name="T16" fmla="*/ 2 w 161"/>
                        <a:gd name="T17" fmla="*/ 282 h 969"/>
                        <a:gd name="T18" fmla="*/ 27 w 161"/>
                        <a:gd name="T19" fmla="*/ 195 h 969"/>
                        <a:gd name="T20" fmla="*/ 88 w 161"/>
                        <a:gd name="T21" fmla="*/ 23 h 969"/>
                        <a:gd name="T22" fmla="*/ 90 w 161"/>
                        <a:gd name="T23" fmla="*/ 6 h 969"/>
                        <a:gd name="T24" fmla="*/ 88 w 161"/>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969">
                          <a:moveTo>
                            <a:pt x="120" y="969"/>
                          </a:moveTo>
                          <a:lnTo>
                            <a:pt x="136" y="699"/>
                          </a:lnTo>
                          <a:lnTo>
                            <a:pt x="159" y="607"/>
                          </a:lnTo>
                          <a:lnTo>
                            <a:pt x="161" y="518"/>
                          </a:lnTo>
                          <a:lnTo>
                            <a:pt x="125" y="477"/>
                          </a:lnTo>
                          <a:lnTo>
                            <a:pt x="74" y="446"/>
                          </a:lnTo>
                          <a:lnTo>
                            <a:pt x="25" y="414"/>
                          </a:lnTo>
                          <a:lnTo>
                            <a:pt x="0" y="370"/>
                          </a:lnTo>
                          <a:lnTo>
                            <a:pt x="2" y="282"/>
                          </a:lnTo>
                          <a:lnTo>
                            <a:pt x="27" y="195"/>
                          </a:lnTo>
                          <a:lnTo>
                            <a:pt x="88" y="23"/>
                          </a:lnTo>
                          <a:lnTo>
                            <a:pt x="90" y="6"/>
                          </a:lnTo>
                          <a:lnTo>
                            <a:pt x="88"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06" name="Freeform 48">
                      <a:extLst>
                        <a:ext uri="{FF2B5EF4-FFF2-40B4-BE49-F238E27FC236}">
                          <a16:creationId xmlns:a16="http://schemas.microsoft.com/office/drawing/2014/main" id="{CDAFA58D-E46D-E22D-47CE-89CEAAF6A0CD}"/>
                        </a:ext>
                      </a:extLst>
                    </p:cNvPr>
                    <p:cNvSpPr>
                      <a:spLocks/>
                    </p:cNvSpPr>
                    <p:nvPr/>
                  </p:nvSpPr>
                  <p:spPr bwMode="auto">
                    <a:xfrm>
                      <a:off x="9167813" y="2611438"/>
                      <a:ext cx="188913" cy="519113"/>
                    </a:xfrm>
                    <a:custGeom>
                      <a:avLst/>
                      <a:gdLst>
                        <a:gd name="T0" fmla="*/ 249 w 354"/>
                        <a:gd name="T1" fmla="*/ 979 h 979"/>
                        <a:gd name="T2" fmla="*/ 203 w 354"/>
                        <a:gd name="T3" fmla="*/ 928 h 979"/>
                        <a:gd name="T4" fmla="*/ 170 w 354"/>
                        <a:gd name="T5" fmla="*/ 866 h 979"/>
                        <a:gd name="T6" fmla="*/ 153 w 354"/>
                        <a:gd name="T7" fmla="*/ 731 h 979"/>
                        <a:gd name="T8" fmla="*/ 198 w 354"/>
                        <a:gd name="T9" fmla="*/ 643 h 979"/>
                        <a:gd name="T10" fmla="*/ 272 w 354"/>
                        <a:gd name="T11" fmla="*/ 564 h 979"/>
                        <a:gd name="T12" fmla="*/ 337 w 354"/>
                        <a:gd name="T13" fmla="*/ 485 h 979"/>
                        <a:gd name="T14" fmla="*/ 354 w 354"/>
                        <a:gd name="T15" fmla="*/ 397 h 979"/>
                        <a:gd name="T16" fmla="*/ 304 w 354"/>
                        <a:gd name="T17" fmla="*/ 276 h 979"/>
                        <a:gd name="T18" fmla="*/ 218 w 354"/>
                        <a:gd name="T19" fmla="*/ 171 h 979"/>
                        <a:gd name="T20" fmla="*/ 112 w 354"/>
                        <a:gd name="T21" fmla="*/ 80 h 979"/>
                        <a:gd name="T22" fmla="*/ 0 w 354"/>
                        <a:gd name="T23" fmla="*/ 0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4" h="979">
                          <a:moveTo>
                            <a:pt x="249" y="979"/>
                          </a:moveTo>
                          <a:lnTo>
                            <a:pt x="203" y="928"/>
                          </a:lnTo>
                          <a:lnTo>
                            <a:pt x="170" y="866"/>
                          </a:lnTo>
                          <a:lnTo>
                            <a:pt x="153" y="731"/>
                          </a:lnTo>
                          <a:lnTo>
                            <a:pt x="198" y="643"/>
                          </a:lnTo>
                          <a:lnTo>
                            <a:pt x="272" y="564"/>
                          </a:lnTo>
                          <a:lnTo>
                            <a:pt x="337" y="485"/>
                          </a:lnTo>
                          <a:lnTo>
                            <a:pt x="354" y="397"/>
                          </a:lnTo>
                          <a:lnTo>
                            <a:pt x="304" y="276"/>
                          </a:lnTo>
                          <a:lnTo>
                            <a:pt x="218" y="171"/>
                          </a:lnTo>
                          <a:lnTo>
                            <a:pt x="112" y="80"/>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07" name="Freeform 49">
                      <a:extLst>
                        <a:ext uri="{FF2B5EF4-FFF2-40B4-BE49-F238E27FC236}">
                          <a16:creationId xmlns:a16="http://schemas.microsoft.com/office/drawing/2014/main" id="{A8E2D51D-9BE0-D86C-50FF-20518EF992D7}"/>
                        </a:ext>
                      </a:extLst>
                    </p:cNvPr>
                    <p:cNvSpPr>
                      <a:spLocks/>
                    </p:cNvSpPr>
                    <p:nvPr/>
                  </p:nvSpPr>
                  <p:spPr bwMode="auto">
                    <a:xfrm>
                      <a:off x="9258301" y="2620963"/>
                      <a:ext cx="93663" cy="512763"/>
                    </a:xfrm>
                    <a:custGeom>
                      <a:avLst/>
                      <a:gdLst>
                        <a:gd name="T0" fmla="*/ 104 w 177"/>
                        <a:gd name="T1" fmla="*/ 964 h 964"/>
                        <a:gd name="T2" fmla="*/ 107 w 177"/>
                        <a:gd name="T3" fmla="*/ 959 h 964"/>
                        <a:gd name="T4" fmla="*/ 113 w 177"/>
                        <a:gd name="T5" fmla="*/ 942 h 964"/>
                        <a:gd name="T6" fmla="*/ 157 w 177"/>
                        <a:gd name="T7" fmla="*/ 816 h 964"/>
                        <a:gd name="T8" fmla="*/ 177 w 177"/>
                        <a:gd name="T9" fmla="*/ 689 h 964"/>
                        <a:gd name="T10" fmla="*/ 152 w 177"/>
                        <a:gd name="T11" fmla="*/ 589 h 964"/>
                        <a:gd name="T12" fmla="*/ 111 w 177"/>
                        <a:gd name="T13" fmla="*/ 492 h 964"/>
                        <a:gd name="T14" fmla="*/ 32 w 177"/>
                        <a:gd name="T15" fmla="*/ 297 h 964"/>
                        <a:gd name="T16" fmla="*/ 0 w 177"/>
                        <a:gd name="T17"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964">
                          <a:moveTo>
                            <a:pt x="104" y="964"/>
                          </a:moveTo>
                          <a:lnTo>
                            <a:pt x="107" y="959"/>
                          </a:lnTo>
                          <a:lnTo>
                            <a:pt x="113" y="942"/>
                          </a:lnTo>
                          <a:lnTo>
                            <a:pt x="157" y="816"/>
                          </a:lnTo>
                          <a:lnTo>
                            <a:pt x="177" y="689"/>
                          </a:lnTo>
                          <a:lnTo>
                            <a:pt x="152" y="589"/>
                          </a:lnTo>
                          <a:lnTo>
                            <a:pt x="111" y="492"/>
                          </a:lnTo>
                          <a:lnTo>
                            <a:pt x="32" y="297"/>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08" name="Freeform 50">
                      <a:extLst>
                        <a:ext uri="{FF2B5EF4-FFF2-40B4-BE49-F238E27FC236}">
                          <a16:creationId xmlns:a16="http://schemas.microsoft.com/office/drawing/2014/main" id="{D8FBB33C-6AE4-D691-B25A-5040B074AB68}"/>
                        </a:ext>
                      </a:extLst>
                    </p:cNvPr>
                    <p:cNvSpPr>
                      <a:spLocks/>
                    </p:cNvSpPr>
                    <p:nvPr/>
                  </p:nvSpPr>
                  <p:spPr bwMode="auto">
                    <a:xfrm>
                      <a:off x="9086851" y="2655888"/>
                      <a:ext cx="85725" cy="515938"/>
                    </a:xfrm>
                    <a:custGeom>
                      <a:avLst/>
                      <a:gdLst>
                        <a:gd name="T0" fmla="*/ 121 w 161"/>
                        <a:gd name="T1" fmla="*/ 969 h 969"/>
                        <a:gd name="T2" fmla="*/ 137 w 161"/>
                        <a:gd name="T3" fmla="*/ 699 h 969"/>
                        <a:gd name="T4" fmla="*/ 160 w 161"/>
                        <a:gd name="T5" fmla="*/ 607 h 969"/>
                        <a:gd name="T6" fmla="*/ 161 w 161"/>
                        <a:gd name="T7" fmla="*/ 519 h 969"/>
                        <a:gd name="T8" fmla="*/ 126 w 161"/>
                        <a:gd name="T9" fmla="*/ 477 h 969"/>
                        <a:gd name="T10" fmla="*/ 74 w 161"/>
                        <a:gd name="T11" fmla="*/ 446 h 969"/>
                        <a:gd name="T12" fmla="*/ 26 w 161"/>
                        <a:gd name="T13" fmla="*/ 414 h 969"/>
                        <a:gd name="T14" fmla="*/ 0 w 161"/>
                        <a:gd name="T15" fmla="*/ 370 h 969"/>
                        <a:gd name="T16" fmla="*/ 3 w 161"/>
                        <a:gd name="T17" fmla="*/ 282 h 969"/>
                        <a:gd name="T18" fmla="*/ 28 w 161"/>
                        <a:gd name="T19" fmla="*/ 195 h 969"/>
                        <a:gd name="T20" fmla="*/ 89 w 161"/>
                        <a:gd name="T21" fmla="*/ 23 h 969"/>
                        <a:gd name="T22" fmla="*/ 90 w 161"/>
                        <a:gd name="T23" fmla="*/ 6 h 969"/>
                        <a:gd name="T24" fmla="*/ 89 w 161"/>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969">
                          <a:moveTo>
                            <a:pt x="121" y="969"/>
                          </a:moveTo>
                          <a:lnTo>
                            <a:pt x="137" y="699"/>
                          </a:lnTo>
                          <a:lnTo>
                            <a:pt x="160" y="607"/>
                          </a:lnTo>
                          <a:lnTo>
                            <a:pt x="161" y="519"/>
                          </a:lnTo>
                          <a:lnTo>
                            <a:pt x="126" y="477"/>
                          </a:lnTo>
                          <a:lnTo>
                            <a:pt x="74" y="446"/>
                          </a:lnTo>
                          <a:lnTo>
                            <a:pt x="26" y="414"/>
                          </a:lnTo>
                          <a:lnTo>
                            <a:pt x="0" y="370"/>
                          </a:lnTo>
                          <a:lnTo>
                            <a:pt x="3" y="282"/>
                          </a:lnTo>
                          <a:lnTo>
                            <a:pt x="28" y="195"/>
                          </a:lnTo>
                          <a:lnTo>
                            <a:pt x="89" y="23"/>
                          </a:lnTo>
                          <a:lnTo>
                            <a:pt x="90" y="6"/>
                          </a:lnTo>
                          <a:lnTo>
                            <a:pt x="8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09" name="Freeform 51">
                      <a:extLst>
                        <a:ext uri="{FF2B5EF4-FFF2-40B4-BE49-F238E27FC236}">
                          <a16:creationId xmlns:a16="http://schemas.microsoft.com/office/drawing/2014/main" id="{DED668AF-FA2E-5B9C-947D-69E7D850E88A}"/>
                        </a:ext>
                      </a:extLst>
                    </p:cNvPr>
                    <p:cNvSpPr>
                      <a:spLocks/>
                    </p:cNvSpPr>
                    <p:nvPr/>
                  </p:nvSpPr>
                  <p:spPr bwMode="auto">
                    <a:xfrm>
                      <a:off x="9023351" y="2659063"/>
                      <a:ext cx="188913" cy="519113"/>
                    </a:xfrm>
                    <a:custGeom>
                      <a:avLst/>
                      <a:gdLst>
                        <a:gd name="T0" fmla="*/ 249 w 354"/>
                        <a:gd name="T1" fmla="*/ 978 h 978"/>
                        <a:gd name="T2" fmla="*/ 203 w 354"/>
                        <a:gd name="T3" fmla="*/ 928 h 978"/>
                        <a:gd name="T4" fmla="*/ 169 w 354"/>
                        <a:gd name="T5" fmla="*/ 865 h 978"/>
                        <a:gd name="T6" fmla="*/ 152 w 354"/>
                        <a:gd name="T7" fmla="*/ 730 h 978"/>
                        <a:gd name="T8" fmla="*/ 197 w 354"/>
                        <a:gd name="T9" fmla="*/ 642 h 978"/>
                        <a:gd name="T10" fmla="*/ 272 w 354"/>
                        <a:gd name="T11" fmla="*/ 563 h 978"/>
                        <a:gd name="T12" fmla="*/ 337 w 354"/>
                        <a:gd name="T13" fmla="*/ 484 h 978"/>
                        <a:gd name="T14" fmla="*/ 354 w 354"/>
                        <a:gd name="T15" fmla="*/ 396 h 978"/>
                        <a:gd name="T16" fmla="*/ 304 w 354"/>
                        <a:gd name="T17" fmla="*/ 275 h 978"/>
                        <a:gd name="T18" fmla="*/ 218 w 354"/>
                        <a:gd name="T19" fmla="*/ 170 h 978"/>
                        <a:gd name="T20" fmla="*/ 112 w 354"/>
                        <a:gd name="T21" fmla="*/ 79 h 978"/>
                        <a:gd name="T22" fmla="*/ 0 w 354"/>
                        <a:gd name="T23"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4" h="978">
                          <a:moveTo>
                            <a:pt x="249" y="978"/>
                          </a:moveTo>
                          <a:lnTo>
                            <a:pt x="203" y="928"/>
                          </a:lnTo>
                          <a:lnTo>
                            <a:pt x="169" y="865"/>
                          </a:lnTo>
                          <a:lnTo>
                            <a:pt x="152" y="730"/>
                          </a:lnTo>
                          <a:lnTo>
                            <a:pt x="197" y="642"/>
                          </a:lnTo>
                          <a:lnTo>
                            <a:pt x="272" y="563"/>
                          </a:lnTo>
                          <a:lnTo>
                            <a:pt x="337" y="484"/>
                          </a:lnTo>
                          <a:lnTo>
                            <a:pt x="354" y="396"/>
                          </a:lnTo>
                          <a:lnTo>
                            <a:pt x="304" y="275"/>
                          </a:lnTo>
                          <a:lnTo>
                            <a:pt x="218" y="170"/>
                          </a:lnTo>
                          <a:lnTo>
                            <a:pt x="112" y="79"/>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10" name="Freeform 52">
                      <a:extLst>
                        <a:ext uri="{FF2B5EF4-FFF2-40B4-BE49-F238E27FC236}">
                          <a16:creationId xmlns:a16="http://schemas.microsoft.com/office/drawing/2014/main" id="{F449B583-D0B9-8339-56A5-B6C54D109DDA}"/>
                        </a:ext>
                      </a:extLst>
                    </p:cNvPr>
                    <p:cNvSpPr>
                      <a:spLocks/>
                    </p:cNvSpPr>
                    <p:nvPr/>
                  </p:nvSpPr>
                  <p:spPr bwMode="auto">
                    <a:xfrm>
                      <a:off x="9113838" y="2668588"/>
                      <a:ext cx="93663" cy="512763"/>
                    </a:xfrm>
                    <a:custGeom>
                      <a:avLst/>
                      <a:gdLst>
                        <a:gd name="T0" fmla="*/ 104 w 176"/>
                        <a:gd name="T1" fmla="*/ 965 h 965"/>
                        <a:gd name="T2" fmla="*/ 107 w 176"/>
                        <a:gd name="T3" fmla="*/ 959 h 965"/>
                        <a:gd name="T4" fmla="*/ 112 w 176"/>
                        <a:gd name="T5" fmla="*/ 942 h 965"/>
                        <a:gd name="T6" fmla="*/ 157 w 176"/>
                        <a:gd name="T7" fmla="*/ 817 h 965"/>
                        <a:gd name="T8" fmla="*/ 176 w 176"/>
                        <a:gd name="T9" fmla="*/ 690 h 965"/>
                        <a:gd name="T10" fmla="*/ 151 w 176"/>
                        <a:gd name="T11" fmla="*/ 589 h 965"/>
                        <a:gd name="T12" fmla="*/ 111 w 176"/>
                        <a:gd name="T13" fmla="*/ 492 h 965"/>
                        <a:gd name="T14" fmla="*/ 32 w 176"/>
                        <a:gd name="T15" fmla="*/ 297 h 965"/>
                        <a:gd name="T16" fmla="*/ 0 w 176"/>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965">
                          <a:moveTo>
                            <a:pt x="104" y="965"/>
                          </a:moveTo>
                          <a:lnTo>
                            <a:pt x="107" y="959"/>
                          </a:lnTo>
                          <a:lnTo>
                            <a:pt x="112" y="942"/>
                          </a:lnTo>
                          <a:lnTo>
                            <a:pt x="157" y="817"/>
                          </a:lnTo>
                          <a:lnTo>
                            <a:pt x="176" y="690"/>
                          </a:lnTo>
                          <a:lnTo>
                            <a:pt x="151" y="589"/>
                          </a:lnTo>
                          <a:lnTo>
                            <a:pt x="111" y="492"/>
                          </a:lnTo>
                          <a:lnTo>
                            <a:pt x="32" y="297"/>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132" name="Freeform 22">
                    <a:extLst>
                      <a:ext uri="{FF2B5EF4-FFF2-40B4-BE49-F238E27FC236}">
                        <a16:creationId xmlns:a16="http://schemas.microsoft.com/office/drawing/2014/main" id="{18C0FEF4-E4FA-1063-40E2-B66E439DB9E2}"/>
                      </a:ext>
                    </a:extLst>
                  </p:cNvPr>
                  <p:cNvSpPr>
                    <a:spLocks/>
                  </p:cNvSpPr>
                  <p:nvPr/>
                </p:nvSpPr>
                <p:spPr bwMode="auto">
                  <a:xfrm>
                    <a:off x="9918282" y="2468563"/>
                    <a:ext cx="146050" cy="457200"/>
                  </a:xfrm>
                  <a:custGeom>
                    <a:avLst/>
                    <a:gdLst>
                      <a:gd name="T0" fmla="*/ 271 w 273"/>
                      <a:gd name="T1" fmla="*/ 861 h 861"/>
                      <a:gd name="T2" fmla="*/ 266 w 273"/>
                      <a:gd name="T3" fmla="*/ 853 h 861"/>
                      <a:gd name="T4" fmla="*/ 263 w 273"/>
                      <a:gd name="T5" fmla="*/ 829 h 861"/>
                      <a:gd name="T6" fmla="*/ 273 w 273"/>
                      <a:gd name="T7" fmla="*/ 721 h 861"/>
                      <a:gd name="T8" fmla="*/ 263 w 273"/>
                      <a:gd name="T9" fmla="*/ 618 h 861"/>
                      <a:gd name="T10" fmla="*/ 208 w 273"/>
                      <a:gd name="T11" fmla="*/ 539 h 861"/>
                      <a:gd name="T12" fmla="*/ 138 w 273"/>
                      <a:gd name="T13" fmla="*/ 471 h 861"/>
                      <a:gd name="T14" fmla="*/ 70 w 273"/>
                      <a:gd name="T15" fmla="*/ 401 h 861"/>
                      <a:gd name="T16" fmla="*/ 22 w 273"/>
                      <a:gd name="T17" fmla="*/ 320 h 861"/>
                      <a:gd name="T18" fmla="*/ 3 w 273"/>
                      <a:gd name="T19" fmla="*/ 241 h 861"/>
                      <a:gd name="T20" fmla="*/ 0 w 273"/>
                      <a:gd name="T21" fmla="*/ 159 h 861"/>
                      <a:gd name="T22" fmla="*/ 38 w 273"/>
                      <a:gd name="T23"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861">
                        <a:moveTo>
                          <a:pt x="271" y="861"/>
                        </a:moveTo>
                        <a:lnTo>
                          <a:pt x="266" y="853"/>
                        </a:lnTo>
                        <a:lnTo>
                          <a:pt x="263" y="829"/>
                        </a:lnTo>
                        <a:lnTo>
                          <a:pt x="273" y="721"/>
                        </a:lnTo>
                        <a:lnTo>
                          <a:pt x="263" y="618"/>
                        </a:lnTo>
                        <a:lnTo>
                          <a:pt x="208" y="539"/>
                        </a:lnTo>
                        <a:lnTo>
                          <a:pt x="138" y="471"/>
                        </a:lnTo>
                        <a:lnTo>
                          <a:pt x="70" y="401"/>
                        </a:lnTo>
                        <a:lnTo>
                          <a:pt x="22" y="320"/>
                        </a:lnTo>
                        <a:lnTo>
                          <a:pt x="3" y="241"/>
                        </a:lnTo>
                        <a:lnTo>
                          <a:pt x="0" y="159"/>
                        </a:lnTo>
                        <a:lnTo>
                          <a:pt x="38"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grpSp>
          <p:sp>
            <p:nvSpPr>
              <p:cNvPr id="350" name="Freeform 20">
                <a:extLst>
                  <a:ext uri="{FF2B5EF4-FFF2-40B4-BE49-F238E27FC236}">
                    <a16:creationId xmlns:a16="http://schemas.microsoft.com/office/drawing/2014/main" id="{4432F915-0D4F-89E3-8EF0-66CAACE7FEFC}"/>
                  </a:ext>
                </a:extLst>
              </p:cNvPr>
              <p:cNvSpPr>
                <a:spLocks/>
              </p:cNvSpPr>
              <p:nvPr/>
            </p:nvSpPr>
            <p:spPr bwMode="auto">
              <a:xfrm rot="20482180">
                <a:off x="8696191" y="4665764"/>
                <a:ext cx="202065" cy="615950"/>
              </a:xfrm>
              <a:custGeom>
                <a:avLst/>
                <a:gdLst>
                  <a:gd name="T0" fmla="*/ 4 w 351"/>
                  <a:gd name="T1" fmla="*/ 1156 h 1157"/>
                  <a:gd name="T2" fmla="*/ 0 w 351"/>
                  <a:gd name="T3" fmla="*/ 1157 h 1157"/>
                  <a:gd name="T4" fmla="*/ 3 w 351"/>
                  <a:gd name="T5" fmla="*/ 1135 h 1157"/>
                  <a:gd name="T6" fmla="*/ 9 w 351"/>
                  <a:gd name="T7" fmla="*/ 1104 h 1157"/>
                  <a:gd name="T8" fmla="*/ 15 w 351"/>
                  <a:gd name="T9" fmla="*/ 1078 h 1157"/>
                  <a:gd name="T10" fmla="*/ 107 w 351"/>
                  <a:gd name="T11" fmla="*/ 810 h 1157"/>
                  <a:gd name="T12" fmla="*/ 189 w 351"/>
                  <a:gd name="T13" fmla="*/ 539 h 1157"/>
                  <a:gd name="T14" fmla="*/ 193 w 351"/>
                  <a:gd name="T15" fmla="*/ 484 h 1157"/>
                  <a:gd name="T16" fmla="*/ 187 w 351"/>
                  <a:gd name="T17" fmla="*/ 428 h 1157"/>
                  <a:gd name="T18" fmla="*/ 189 w 351"/>
                  <a:gd name="T19" fmla="*/ 318 h 1157"/>
                  <a:gd name="T20" fmla="*/ 258 w 351"/>
                  <a:gd name="T21" fmla="*/ 154 h 1157"/>
                  <a:gd name="T22" fmla="*/ 351 w 351"/>
                  <a:gd name="T2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1" h="1157">
                    <a:moveTo>
                      <a:pt x="4" y="1156"/>
                    </a:moveTo>
                    <a:lnTo>
                      <a:pt x="0" y="1157"/>
                    </a:lnTo>
                    <a:lnTo>
                      <a:pt x="3" y="1135"/>
                    </a:lnTo>
                    <a:lnTo>
                      <a:pt x="9" y="1104"/>
                    </a:lnTo>
                    <a:lnTo>
                      <a:pt x="15" y="1078"/>
                    </a:lnTo>
                    <a:lnTo>
                      <a:pt x="107" y="810"/>
                    </a:lnTo>
                    <a:lnTo>
                      <a:pt x="189" y="539"/>
                    </a:lnTo>
                    <a:lnTo>
                      <a:pt x="193" y="484"/>
                    </a:lnTo>
                    <a:lnTo>
                      <a:pt x="187" y="428"/>
                    </a:lnTo>
                    <a:lnTo>
                      <a:pt x="189" y="318"/>
                    </a:lnTo>
                    <a:lnTo>
                      <a:pt x="258" y="154"/>
                    </a:lnTo>
                    <a:lnTo>
                      <a:pt x="35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51" name="Freeform 36">
                <a:extLst>
                  <a:ext uri="{FF2B5EF4-FFF2-40B4-BE49-F238E27FC236}">
                    <a16:creationId xmlns:a16="http://schemas.microsoft.com/office/drawing/2014/main" id="{3EC0B6E0-1B3C-AF62-A37E-E214D972292F}"/>
                  </a:ext>
                </a:extLst>
              </p:cNvPr>
              <p:cNvSpPr>
                <a:spLocks/>
              </p:cNvSpPr>
              <p:nvPr/>
            </p:nvSpPr>
            <p:spPr bwMode="auto">
              <a:xfrm rot="21563854">
                <a:off x="8664129" y="4698954"/>
                <a:ext cx="139891" cy="587375"/>
              </a:xfrm>
              <a:custGeom>
                <a:avLst/>
                <a:gdLst>
                  <a:gd name="T0" fmla="*/ 242 w 242"/>
                  <a:gd name="T1" fmla="*/ 1105 h 1105"/>
                  <a:gd name="T2" fmla="*/ 159 w 242"/>
                  <a:gd name="T3" fmla="*/ 966 h 1105"/>
                  <a:gd name="T4" fmla="*/ 97 w 242"/>
                  <a:gd name="T5" fmla="*/ 816 h 1105"/>
                  <a:gd name="T6" fmla="*/ 30 w 242"/>
                  <a:gd name="T7" fmla="*/ 623 h 1105"/>
                  <a:gd name="T8" fmla="*/ 0 w 242"/>
                  <a:gd name="T9" fmla="*/ 424 h 1105"/>
                  <a:gd name="T10" fmla="*/ 19 w 242"/>
                  <a:gd name="T11" fmla="*/ 363 h 1105"/>
                  <a:gd name="T12" fmla="*/ 59 w 242"/>
                  <a:gd name="T13" fmla="*/ 307 h 1105"/>
                  <a:gd name="T14" fmla="*/ 121 w 242"/>
                  <a:gd name="T15" fmla="*/ 190 h 1105"/>
                  <a:gd name="T16" fmla="*/ 102 w 242"/>
                  <a:gd name="T17" fmla="*/ 87 h 1105"/>
                  <a:gd name="T18" fmla="*/ 41 w 242"/>
                  <a:gd name="T19"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105">
                    <a:moveTo>
                      <a:pt x="242" y="1105"/>
                    </a:moveTo>
                    <a:lnTo>
                      <a:pt x="159" y="966"/>
                    </a:lnTo>
                    <a:lnTo>
                      <a:pt x="97" y="816"/>
                    </a:lnTo>
                    <a:lnTo>
                      <a:pt x="30" y="623"/>
                    </a:lnTo>
                    <a:lnTo>
                      <a:pt x="0" y="424"/>
                    </a:lnTo>
                    <a:lnTo>
                      <a:pt x="19" y="363"/>
                    </a:lnTo>
                    <a:lnTo>
                      <a:pt x="59" y="307"/>
                    </a:lnTo>
                    <a:lnTo>
                      <a:pt x="121" y="190"/>
                    </a:lnTo>
                    <a:lnTo>
                      <a:pt x="102" y="87"/>
                    </a:lnTo>
                    <a:lnTo>
                      <a:pt x="4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8" name="Freeform 36">
                <a:extLst>
                  <a:ext uri="{FF2B5EF4-FFF2-40B4-BE49-F238E27FC236}">
                    <a16:creationId xmlns:a16="http://schemas.microsoft.com/office/drawing/2014/main" id="{2B2EBE2A-7D4B-7544-846D-1BA03E0A6FC6}"/>
                  </a:ext>
                </a:extLst>
              </p:cNvPr>
              <p:cNvSpPr>
                <a:spLocks/>
              </p:cNvSpPr>
              <p:nvPr/>
            </p:nvSpPr>
            <p:spPr bwMode="auto">
              <a:xfrm rot="21563854">
                <a:off x="9901065" y="4299597"/>
                <a:ext cx="139891" cy="587375"/>
              </a:xfrm>
              <a:custGeom>
                <a:avLst/>
                <a:gdLst>
                  <a:gd name="T0" fmla="*/ 242 w 242"/>
                  <a:gd name="T1" fmla="*/ 1105 h 1105"/>
                  <a:gd name="T2" fmla="*/ 159 w 242"/>
                  <a:gd name="T3" fmla="*/ 966 h 1105"/>
                  <a:gd name="T4" fmla="*/ 97 w 242"/>
                  <a:gd name="T5" fmla="*/ 816 h 1105"/>
                  <a:gd name="T6" fmla="*/ 30 w 242"/>
                  <a:gd name="T7" fmla="*/ 623 h 1105"/>
                  <a:gd name="T8" fmla="*/ 0 w 242"/>
                  <a:gd name="T9" fmla="*/ 424 h 1105"/>
                  <a:gd name="T10" fmla="*/ 19 w 242"/>
                  <a:gd name="T11" fmla="*/ 363 h 1105"/>
                  <a:gd name="T12" fmla="*/ 59 w 242"/>
                  <a:gd name="T13" fmla="*/ 307 h 1105"/>
                  <a:gd name="T14" fmla="*/ 121 w 242"/>
                  <a:gd name="T15" fmla="*/ 190 h 1105"/>
                  <a:gd name="T16" fmla="*/ 102 w 242"/>
                  <a:gd name="T17" fmla="*/ 87 h 1105"/>
                  <a:gd name="T18" fmla="*/ 41 w 242"/>
                  <a:gd name="T19"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105">
                    <a:moveTo>
                      <a:pt x="242" y="1105"/>
                    </a:moveTo>
                    <a:lnTo>
                      <a:pt x="159" y="966"/>
                    </a:lnTo>
                    <a:lnTo>
                      <a:pt x="97" y="816"/>
                    </a:lnTo>
                    <a:lnTo>
                      <a:pt x="30" y="623"/>
                    </a:lnTo>
                    <a:lnTo>
                      <a:pt x="0" y="424"/>
                    </a:lnTo>
                    <a:lnTo>
                      <a:pt x="19" y="363"/>
                    </a:lnTo>
                    <a:lnTo>
                      <a:pt x="59" y="307"/>
                    </a:lnTo>
                    <a:lnTo>
                      <a:pt x="121" y="190"/>
                    </a:lnTo>
                    <a:lnTo>
                      <a:pt x="102" y="87"/>
                    </a:lnTo>
                    <a:lnTo>
                      <a:pt x="4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10" name="Freeform: Shape 9">
              <a:extLst>
                <a:ext uri="{FF2B5EF4-FFF2-40B4-BE49-F238E27FC236}">
                  <a16:creationId xmlns:a16="http://schemas.microsoft.com/office/drawing/2014/main" id="{10945F2A-3254-9B0E-1A0B-B2E90D0BB901}"/>
                </a:ext>
              </a:extLst>
            </p:cNvPr>
            <p:cNvSpPr/>
            <p:nvPr/>
          </p:nvSpPr>
          <p:spPr>
            <a:xfrm>
              <a:off x="2187581" y="4564302"/>
              <a:ext cx="1247769" cy="831690"/>
            </a:xfrm>
            <a:custGeom>
              <a:avLst/>
              <a:gdLst>
                <a:gd name="connsiteX0" fmla="*/ 1171868 w 1204033"/>
                <a:gd name="connsiteY0" fmla="*/ 831690 h 831690"/>
                <a:gd name="connsiteX1" fmla="*/ 776701 w 1204033"/>
                <a:gd name="connsiteY1" fmla="*/ 569777 h 831690"/>
                <a:gd name="connsiteX2" fmla="*/ 551547 w 1204033"/>
                <a:gd name="connsiteY2" fmla="*/ 523827 h 831690"/>
                <a:gd name="connsiteX3" fmla="*/ 137999 w 1204033"/>
                <a:gd name="connsiteY3" fmla="*/ 464092 h 831690"/>
                <a:gd name="connsiteX4" fmla="*/ 4745 w 1204033"/>
                <a:gd name="connsiteY4" fmla="*/ 284888 h 831690"/>
                <a:gd name="connsiteX5" fmla="*/ 150 w 1204033"/>
                <a:gd name="connsiteY5" fmla="*/ 133254 h 831690"/>
                <a:gd name="connsiteX6" fmla="*/ 50694 w 1204033"/>
                <a:gd name="connsiteY6" fmla="*/ 0 h 831690"/>
                <a:gd name="connsiteX7" fmla="*/ 436672 w 1204033"/>
                <a:gd name="connsiteY7" fmla="*/ 64329 h 831690"/>
                <a:gd name="connsiteX8" fmla="*/ 482622 w 1204033"/>
                <a:gd name="connsiteY8" fmla="*/ 82709 h 831690"/>
                <a:gd name="connsiteX9" fmla="*/ 785890 w 1204033"/>
                <a:gd name="connsiteY9" fmla="*/ 105684 h 831690"/>
                <a:gd name="connsiteX10" fmla="*/ 1047804 w 1204033"/>
                <a:gd name="connsiteY10" fmla="*/ 197584 h 831690"/>
                <a:gd name="connsiteX11" fmla="*/ 1204033 w 1204033"/>
                <a:gd name="connsiteY11" fmla="*/ 399763 h 831690"/>
                <a:gd name="connsiteX12" fmla="*/ 1181058 w 1204033"/>
                <a:gd name="connsiteY12" fmla="*/ 735196 h 831690"/>
                <a:gd name="connsiteX13" fmla="*/ 1171868 w 1204033"/>
                <a:gd name="connsiteY13" fmla="*/ 831690 h 83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4033" h="831690">
                  <a:moveTo>
                    <a:pt x="1171868" y="831690"/>
                  </a:moveTo>
                  <a:lnTo>
                    <a:pt x="776701" y="569777"/>
                  </a:lnTo>
                  <a:lnTo>
                    <a:pt x="551547" y="523827"/>
                  </a:lnTo>
                  <a:lnTo>
                    <a:pt x="137999" y="464092"/>
                  </a:lnTo>
                  <a:lnTo>
                    <a:pt x="4745" y="284888"/>
                  </a:lnTo>
                  <a:cubicBezTo>
                    <a:pt x="-1289" y="182310"/>
                    <a:pt x="150" y="232857"/>
                    <a:pt x="150" y="133254"/>
                  </a:cubicBezTo>
                  <a:lnTo>
                    <a:pt x="50694" y="0"/>
                  </a:lnTo>
                  <a:lnTo>
                    <a:pt x="436672" y="64329"/>
                  </a:lnTo>
                  <a:lnTo>
                    <a:pt x="482622" y="82709"/>
                  </a:lnTo>
                  <a:lnTo>
                    <a:pt x="785890" y="105684"/>
                  </a:lnTo>
                  <a:lnTo>
                    <a:pt x="1047804" y="197584"/>
                  </a:lnTo>
                  <a:lnTo>
                    <a:pt x="1204033" y="399763"/>
                  </a:lnTo>
                  <a:lnTo>
                    <a:pt x="1181058" y="735196"/>
                  </a:lnTo>
                  <a:lnTo>
                    <a:pt x="1171868" y="831690"/>
                  </a:lnTo>
                  <a:close/>
                </a:path>
              </a:pathLst>
            </a:custGeom>
            <a:solidFill>
              <a:schemeClr val="accent6">
                <a:lumMod val="40000"/>
                <a:lumOff val="6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Freeform 124">
              <a:extLst>
                <a:ext uri="{FF2B5EF4-FFF2-40B4-BE49-F238E27FC236}">
                  <a16:creationId xmlns:a16="http://schemas.microsoft.com/office/drawing/2014/main" id="{6DF904DB-756C-D34C-6E01-69A07D36552C}"/>
                </a:ext>
              </a:extLst>
            </p:cNvPr>
            <p:cNvSpPr>
              <a:spLocks/>
            </p:cNvSpPr>
            <p:nvPr/>
          </p:nvSpPr>
          <p:spPr bwMode="auto">
            <a:xfrm>
              <a:off x="4321176" y="5765755"/>
              <a:ext cx="4060825" cy="844550"/>
            </a:xfrm>
            <a:custGeom>
              <a:avLst/>
              <a:gdLst>
                <a:gd name="T0" fmla="*/ 1394 w 2558"/>
                <a:gd name="T1" fmla="*/ 369 h 532"/>
                <a:gd name="T2" fmla="*/ 1515 w 2558"/>
                <a:gd name="T3" fmla="*/ 415 h 532"/>
                <a:gd name="T4" fmla="*/ 1551 w 2558"/>
                <a:gd name="T5" fmla="*/ 431 h 532"/>
                <a:gd name="T6" fmla="*/ 1586 w 2558"/>
                <a:gd name="T7" fmla="*/ 451 h 532"/>
                <a:gd name="T8" fmla="*/ 1621 w 2558"/>
                <a:gd name="T9" fmla="*/ 472 h 532"/>
                <a:gd name="T10" fmla="*/ 1655 w 2558"/>
                <a:gd name="T11" fmla="*/ 493 h 532"/>
                <a:gd name="T12" fmla="*/ 1691 w 2558"/>
                <a:gd name="T13" fmla="*/ 511 h 532"/>
                <a:gd name="T14" fmla="*/ 1726 w 2558"/>
                <a:gd name="T15" fmla="*/ 524 h 532"/>
                <a:gd name="T16" fmla="*/ 1744 w 2558"/>
                <a:gd name="T17" fmla="*/ 529 h 532"/>
                <a:gd name="T18" fmla="*/ 1762 w 2558"/>
                <a:gd name="T19" fmla="*/ 531 h 532"/>
                <a:gd name="T20" fmla="*/ 1781 w 2558"/>
                <a:gd name="T21" fmla="*/ 532 h 532"/>
                <a:gd name="T22" fmla="*/ 1799 w 2558"/>
                <a:gd name="T23" fmla="*/ 529 h 532"/>
                <a:gd name="T24" fmla="*/ 1825 w 2558"/>
                <a:gd name="T25" fmla="*/ 524 h 532"/>
                <a:gd name="T26" fmla="*/ 1850 w 2558"/>
                <a:gd name="T27" fmla="*/ 516 h 532"/>
                <a:gd name="T28" fmla="*/ 1874 w 2558"/>
                <a:gd name="T29" fmla="*/ 506 h 532"/>
                <a:gd name="T30" fmla="*/ 1898 w 2558"/>
                <a:gd name="T31" fmla="*/ 494 h 532"/>
                <a:gd name="T32" fmla="*/ 1943 w 2558"/>
                <a:gd name="T33" fmla="*/ 467 h 532"/>
                <a:gd name="T34" fmla="*/ 1987 w 2558"/>
                <a:gd name="T35" fmla="*/ 434 h 532"/>
                <a:gd name="T36" fmla="*/ 2030 w 2558"/>
                <a:gd name="T37" fmla="*/ 400 h 532"/>
                <a:gd name="T38" fmla="*/ 2072 w 2558"/>
                <a:gd name="T39" fmla="*/ 364 h 532"/>
                <a:gd name="T40" fmla="*/ 2114 w 2558"/>
                <a:gd name="T41" fmla="*/ 330 h 532"/>
                <a:gd name="T42" fmla="*/ 2158 w 2558"/>
                <a:gd name="T43" fmla="*/ 297 h 532"/>
                <a:gd name="T44" fmla="*/ 2365 w 2558"/>
                <a:gd name="T45" fmla="*/ 148 h 532"/>
                <a:gd name="T46" fmla="*/ 2558 w 2558"/>
                <a:gd name="T47" fmla="*/ 0 h 532"/>
                <a:gd name="T48" fmla="*/ 1763 w 2558"/>
                <a:gd name="T49" fmla="*/ 0 h 532"/>
                <a:gd name="T50" fmla="*/ 1126 w 2558"/>
                <a:gd name="T51" fmla="*/ 0 h 532"/>
                <a:gd name="T52" fmla="*/ 871 w 2558"/>
                <a:gd name="T53" fmla="*/ 0 h 532"/>
                <a:gd name="T54" fmla="*/ 871 w 2558"/>
                <a:gd name="T55" fmla="*/ 1 h 532"/>
                <a:gd name="T56" fmla="*/ 870 w 2558"/>
                <a:gd name="T57" fmla="*/ 0 h 532"/>
                <a:gd name="T58" fmla="*/ 0 w 2558"/>
                <a:gd name="T59" fmla="*/ 0 h 532"/>
                <a:gd name="T60" fmla="*/ 13 w 2558"/>
                <a:gd name="T61" fmla="*/ 5 h 532"/>
                <a:gd name="T62" fmla="*/ 129 w 2558"/>
                <a:gd name="T63" fmla="*/ 45 h 532"/>
                <a:gd name="T64" fmla="*/ 246 w 2558"/>
                <a:gd name="T65" fmla="*/ 83 h 532"/>
                <a:gd name="T66" fmla="*/ 363 w 2558"/>
                <a:gd name="T67" fmla="*/ 118 h 532"/>
                <a:gd name="T68" fmla="*/ 445 w 2558"/>
                <a:gd name="T69" fmla="*/ 140 h 532"/>
                <a:gd name="T70" fmla="*/ 528 w 2558"/>
                <a:gd name="T71" fmla="*/ 157 h 532"/>
                <a:gd name="T72" fmla="*/ 611 w 2558"/>
                <a:gd name="T73" fmla="*/ 171 h 532"/>
                <a:gd name="T74" fmla="*/ 695 w 2558"/>
                <a:gd name="T75" fmla="*/ 184 h 532"/>
                <a:gd name="T76" fmla="*/ 779 w 2558"/>
                <a:gd name="T77" fmla="*/ 196 h 532"/>
                <a:gd name="T78" fmla="*/ 862 w 2558"/>
                <a:gd name="T79" fmla="*/ 209 h 532"/>
                <a:gd name="T80" fmla="*/ 946 w 2558"/>
                <a:gd name="T81" fmla="*/ 225 h 532"/>
                <a:gd name="T82" fmla="*/ 1028 w 2558"/>
                <a:gd name="T83" fmla="*/ 244 h 532"/>
                <a:gd name="T84" fmla="*/ 1090 w 2558"/>
                <a:gd name="T85" fmla="*/ 261 h 532"/>
                <a:gd name="T86" fmla="*/ 1152 w 2558"/>
                <a:gd name="T87" fmla="*/ 280 h 532"/>
                <a:gd name="T88" fmla="*/ 1274 w 2558"/>
                <a:gd name="T89" fmla="*/ 323 h 532"/>
                <a:gd name="T90" fmla="*/ 1394 w 2558"/>
                <a:gd name="T91" fmla="*/ 369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58" h="532">
                  <a:moveTo>
                    <a:pt x="1394" y="369"/>
                  </a:moveTo>
                  <a:lnTo>
                    <a:pt x="1515" y="415"/>
                  </a:lnTo>
                  <a:lnTo>
                    <a:pt x="1551" y="431"/>
                  </a:lnTo>
                  <a:lnTo>
                    <a:pt x="1586" y="451"/>
                  </a:lnTo>
                  <a:lnTo>
                    <a:pt x="1621" y="472"/>
                  </a:lnTo>
                  <a:lnTo>
                    <a:pt x="1655" y="493"/>
                  </a:lnTo>
                  <a:lnTo>
                    <a:pt x="1691" y="511"/>
                  </a:lnTo>
                  <a:lnTo>
                    <a:pt x="1726" y="524"/>
                  </a:lnTo>
                  <a:lnTo>
                    <a:pt x="1744" y="529"/>
                  </a:lnTo>
                  <a:lnTo>
                    <a:pt x="1762" y="531"/>
                  </a:lnTo>
                  <a:lnTo>
                    <a:pt x="1781" y="532"/>
                  </a:lnTo>
                  <a:lnTo>
                    <a:pt x="1799" y="529"/>
                  </a:lnTo>
                  <a:lnTo>
                    <a:pt x="1825" y="524"/>
                  </a:lnTo>
                  <a:lnTo>
                    <a:pt x="1850" y="516"/>
                  </a:lnTo>
                  <a:lnTo>
                    <a:pt x="1874" y="506"/>
                  </a:lnTo>
                  <a:lnTo>
                    <a:pt x="1898" y="494"/>
                  </a:lnTo>
                  <a:lnTo>
                    <a:pt x="1943" y="467"/>
                  </a:lnTo>
                  <a:lnTo>
                    <a:pt x="1987" y="434"/>
                  </a:lnTo>
                  <a:lnTo>
                    <a:pt x="2030" y="400"/>
                  </a:lnTo>
                  <a:lnTo>
                    <a:pt x="2072" y="364"/>
                  </a:lnTo>
                  <a:lnTo>
                    <a:pt x="2114" y="330"/>
                  </a:lnTo>
                  <a:lnTo>
                    <a:pt x="2158" y="297"/>
                  </a:lnTo>
                  <a:lnTo>
                    <a:pt x="2365" y="148"/>
                  </a:lnTo>
                  <a:lnTo>
                    <a:pt x="2558" y="0"/>
                  </a:lnTo>
                  <a:lnTo>
                    <a:pt x="1763" y="0"/>
                  </a:lnTo>
                  <a:lnTo>
                    <a:pt x="1126" y="0"/>
                  </a:lnTo>
                  <a:lnTo>
                    <a:pt x="871" y="0"/>
                  </a:lnTo>
                  <a:lnTo>
                    <a:pt x="871" y="1"/>
                  </a:lnTo>
                  <a:lnTo>
                    <a:pt x="870" y="0"/>
                  </a:lnTo>
                  <a:lnTo>
                    <a:pt x="0" y="0"/>
                  </a:lnTo>
                  <a:lnTo>
                    <a:pt x="13" y="5"/>
                  </a:lnTo>
                  <a:lnTo>
                    <a:pt x="129" y="45"/>
                  </a:lnTo>
                  <a:lnTo>
                    <a:pt x="246" y="83"/>
                  </a:lnTo>
                  <a:lnTo>
                    <a:pt x="363" y="118"/>
                  </a:lnTo>
                  <a:lnTo>
                    <a:pt x="445" y="140"/>
                  </a:lnTo>
                  <a:lnTo>
                    <a:pt x="528" y="157"/>
                  </a:lnTo>
                  <a:lnTo>
                    <a:pt x="611" y="171"/>
                  </a:lnTo>
                  <a:lnTo>
                    <a:pt x="695" y="184"/>
                  </a:lnTo>
                  <a:lnTo>
                    <a:pt x="779" y="196"/>
                  </a:lnTo>
                  <a:lnTo>
                    <a:pt x="862" y="209"/>
                  </a:lnTo>
                  <a:lnTo>
                    <a:pt x="946" y="225"/>
                  </a:lnTo>
                  <a:lnTo>
                    <a:pt x="1028" y="244"/>
                  </a:lnTo>
                  <a:lnTo>
                    <a:pt x="1090" y="261"/>
                  </a:lnTo>
                  <a:lnTo>
                    <a:pt x="1152" y="280"/>
                  </a:lnTo>
                  <a:lnTo>
                    <a:pt x="1274" y="323"/>
                  </a:lnTo>
                  <a:lnTo>
                    <a:pt x="1394" y="369"/>
                  </a:lnTo>
                  <a:close/>
                </a:path>
              </a:pathLst>
            </a:custGeom>
            <a:solidFill>
              <a:srgbClr val="7FDFFF"/>
            </a:solidFill>
            <a:ln w="0">
              <a:solidFill>
                <a:srgbClr val="7FDF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2" name="Freeform 7">
              <a:extLst>
                <a:ext uri="{FF2B5EF4-FFF2-40B4-BE49-F238E27FC236}">
                  <a16:creationId xmlns:a16="http://schemas.microsoft.com/office/drawing/2014/main" id="{16209733-BD6F-DF99-D4AB-4D7F63E3E44C}"/>
                </a:ext>
              </a:extLst>
            </p:cNvPr>
            <p:cNvSpPr>
              <a:spLocks/>
            </p:cNvSpPr>
            <p:nvPr/>
          </p:nvSpPr>
          <p:spPr bwMode="auto">
            <a:xfrm>
              <a:off x="3435351" y="5418093"/>
              <a:ext cx="5346700" cy="1190625"/>
            </a:xfrm>
            <a:custGeom>
              <a:avLst/>
              <a:gdLst>
                <a:gd name="T0" fmla="*/ 0 w 10064"/>
                <a:gd name="T1" fmla="*/ 0 h 2241"/>
                <a:gd name="T2" fmla="*/ 678 w 10064"/>
                <a:gd name="T3" fmla="*/ 279 h 2241"/>
                <a:gd name="T4" fmla="*/ 1362 w 10064"/>
                <a:gd name="T5" fmla="*/ 544 h 2241"/>
                <a:gd name="T6" fmla="*/ 2053 w 10064"/>
                <a:gd name="T7" fmla="*/ 788 h 2241"/>
                <a:gd name="T8" fmla="*/ 2753 w 10064"/>
                <a:gd name="T9" fmla="*/ 1007 h 2241"/>
                <a:gd name="T10" fmla="*/ 3244 w 10064"/>
                <a:gd name="T11" fmla="*/ 1122 h 2241"/>
                <a:gd name="T12" fmla="*/ 3743 w 10064"/>
                <a:gd name="T13" fmla="*/ 1202 h 2241"/>
                <a:gd name="T14" fmla="*/ 4244 w 10064"/>
                <a:gd name="T15" fmla="*/ 1279 h 2241"/>
                <a:gd name="T16" fmla="*/ 4739 w 10064"/>
                <a:gd name="T17" fmla="*/ 1382 h 2241"/>
                <a:gd name="T18" fmla="*/ 5109 w 10064"/>
                <a:gd name="T19" fmla="*/ 1491 h 2241"/>
                <a:gd name="T20" fmla="*/ 5473 w 10064"/>
                <a:gd name="T21" fmla="*/ 1619 h 2241"/>
                <a:gd name="T22" fmla="*/ 6195 w 10064"/>
                <a:gd name="T23" fmla="*/ 1894 h 2241"/>
                <a:gd name="T24" fmla="*/ 6301 w 10064"/>
                <a:gd name="T25" fmla="*/ 1941 h 2241"/>
                <a:gd name="T26" fmla="*/ 6406 w 10064"/>
                <a:gd name="T27" fmla="*/ 2000 h 2241"/>
                <a:gd name="T28" fmla="*/ 6614 w 10064"/>
                <a:gd name="T29" fmla="*/ 2125 h 2241"/>
                <a:gd name="T30" fmla="*/ 6719 w 10064"/>
                <a:gd name="T31" fmla="*/ 2179 h 2241"/>
                <a:gd name="T32" fmla="*/ 6824 w 10064"/>
                <a:gd name="T33" fmla="*/ 2220 h 2241"/>
                <a:gd name="T34" fmla="*/ 6933 w 10064"/>
                <a:gd name="T35" fmla="*/ 2241 h 2241"/>
                <a:gd name="T36" fmla="*/ 7043 w 10064"/>
                <a:gd name="T37" fmla="*/ 2235 h 2241"/>
                <a:gd name="T38" fmla="*/ 7195 w 10064"/>
                <a:gd name="T39" fmla="*/ 2194 h 2241"/>
                <a:gd name="T40" fmla="*/ 7338 w 10064"/>
                <a:gd name="T41" fmla="*/ 2129 h 2241"/>
                <a:gd name="T42" fmla="*/ 7474 w 10064"/>
                <a:gd name="T43" fmla="*/ 2047 h 2241"/>
                <a:gd name="T44" fmla="*/ 7605 w 10064"/>
                <a:gd name="T45" fmla="*/ 1951 h 2241"/>
                <a:gd name="T46" fmla="*/ 7859 w 10064"/>
                <a:gd name="T47" fmla="*/ 1742 h 2241"/>
                <a:gd name="T48" fmla="*/ 8115 w 10064"/>
                <a:gd name="T49" fmla="*/ 1542 h 2241"/>
                <a:gd name="T50" fmla="*/ 8736 w 10064"/>
                <a:gd name="T51" fmla="*/ 1095 h 2241"/>
                <a:gd name="T52" fmla="*/ 9343 w 10064"/>
                <a:gd name="T53" fmla="*/ 629 h 2241"/>
                <a:gd name="T54" fmla="*/ 9714 w 10064"/>
                <a:gd name="T55" fmla="*/ 327 h 2241"/>
                <a:gd name="T56" fmla="*/ 10064 w 10064"/>
                <a:gd name="T57" fmla="*/ 0 h 2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64" h="2241">
                  <a:moveTo>
                    <a:pt x="0" y="0"/>
                  </a:moveTo>
                  <a:lnTo>
                    <a:pt x="678" y="279"/>
                  </a:lnTo>
                  <a:lnTo>
                    <a:pt x="1362" y="544"/>
                  </a:lnTo>
                  <a:lnTo>
                    <a:pt x="2053" y="788"/>
                  </a:lnTo>
                  <a:lnTo>
                    <a:pt x="2753" y="1007"/>
                  </a:lnTo>
                  <a:lnTo>
                    <a:pt x="3244" y="1122"/>
                  </a:lnTo>
                  <a:lnTo>
                    <a:pt x="3743" y="1202"/>
                  </a:lnTo>
                  <a:lnTo>
                    <a:pt x="4244" y="1279"/>
                  </a:lnTo>
                  <a:lnTo>
                    <a:pt x="4739" y="1382"/>
                  </a:lnTo>
                  <a:lnTo>
                    <a:pt x="5109" y="1491"/>
                  </a:lnTo>
                  <a:lnTo>
                    <a:pt x="5473" y="1619"/>
                  </a:lnTo>
                  <a:lnTo>
                    <a:pt x="6195" y="1894"/>
                  </a:lnTo>
                  <a:lnTo>
                    <a:pt x="6301" y="1941"/>
                  </a:lnTo>
                  <a:lnTo>
                    <a:pt x="6406" y="2000"/>
                  </a:lnTo>
                  <a:lnTo>
                    <a:pt x="6614" y="2125"/>
                  </a:lnTo>
                  <a:lnTo>
                    <a:pt x="6719" y="2179"/>
                  </a:lnTo>
                  <a:lnTo>
                    <a:pt x="6824" y="2220"/>
                  </a:lnTo>
                  <a:lnTo>
                    <a:pt x="6933" y="2241"/>
                  </a:lnTo>
                  <a:lnTo>
                    <a:pt x="7043" y="2235"/>
                  </a:lnTo>
                  <a:lnTo>
                    <a:pt x="7195" y="2194"/>
                  </a:lnTo>
                  <a:lnTo>
                    <a:pt x="7338" y="2129"/>
                  </a:lnTo>
                  <a:lnTo>
                    <a:pt x="7474" y="2047"/>
                  </a:lnTo>
                  <a:lnTo>
                    <a:pt x="7605" y="1951"/>
                  </a:lnTo>
                  <a:lnTo>
                    <a:pt x="7859" y="1742"/>
                  </a:lnTo>
                  <a:lnTo>
                    <a:pt x="8115" y="1542"/>
                  </a:lnTo>
                  <a:lnTo>
                    <a:pt x="8736" y="1095"/>
                  </a:lnTo>
                  <a:lnTo>
                    <a:pt x="9343" y="629"/>
                  </a:lnTo>
                  <a:lnTo>
                    <a:pt x="9714" y="327"/>
                  </a:lnTo>
                  <a:lnTo>
                    <a:pt x="10064" y="0"/>
                  </a:lnTo>
                </a:path>
              </a:pathLst>
            </a:custGeom>
            <a:noFill/>
            <a:ln w="15875">
              <a:solidFill>
                <a:srgbClr val="745800"/>
              </a:solidFill>
              <a:prstDash val="solid"/>
              <a:round/>
              <a:headEnd type="none" w="lg" len="lg"/>
              <a:tailEnd type="none" w="lg" len="lg"/>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 name="Line 8">
              <a:extLst>
                <a:ext uri="{FF2B5EF4-FFF2-40B4-BE49-F238E27FC236}">
                  <a16:creationId xmlns:a16="http://schemas.microsoft.com/office/drawing/2014/main" id="{3C2DC153-7A3F-0C5A-484E-3F18253C9BA3}"/>
                </a:ext>
              </a:extLst>
            </p:cNvPr>
            <p:cNvSpPr>
              <a:spLocks noChangeShapeType="1"/>
            </p:cNvSpPr>
            <p:nvPr/>
          </p:nvSpPr>
          <p:spPr bwMode="auto">
            <a:xfrm>
              <a:off x="4319588" y="5765755"/>
              <a:ext cx="4065588" cy="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 name="Freeform 17">
              <a:extLst>
                <a:ext uri="{FF2B5EF4-FFF2-40B4-BE49-F238E27FC236}">
                  <a16:creationId xmlns:a16="http://schemas.microsoft.com/office/drawing/2014/main" id="{67732610-9F5C-B388-21B2-C6540B6D6AAB}"/>
                </a:ext>
              </a:extLst>
            </p:cNvPr>
            <p:cNvSpPr>
              <a:spLocks/>
            </p:cNvSpPr>
            <p:nvPr/>
          </p:nvSpPr>
          <p:spPr bwMode="auto">
            <a:xfrm>
              <a:off x="8782051" y="4922409"/>
              <a:ext cx="1411288" cy="495683"/>
            </a:xfrm>
            <a:custGeom>
              <a:avLst/>
              <a:gdLst>
                <a:gd name="T0" fmla="*/ 0 w 2658"/>
                <a:gd name="T1" fmla="*/ 1137 h 1137"/>
                <a:gd name="T2" fmla="*/ 37 w 2658"/>
                <a:gd name="T3" fmla="*/ 1048 h 1137"/>
                <a:gd name="T4" fmla="*/ 89 w 2658"/>
                <a:gd name="T5" fmla="*/ 967 h 1137"/>
                <a:gd name="T6" fmla="*/ 228 w 2658"/>
                <a:gd name="T7" fmla="*/ 826 h 1137"/>
                <a:gd name="T8" fmla="*/ 398 w 2658"/>
                <a:gd name="T9" fmla="*/ 712 h 1137"/>
                <a:gd name="T10" fmla="*/ 578 w 2658"/>
                <a:gd name="T11" fmla="*/ 624 h 1137"/>
                <a:gd name="T12" fmla="*/ 741 w 2658"/>
                <a:gd name="T13" fmla="*/ 565 h 1137"/>
                <a:gd name="T14" fmla="*/ 907 w 2658"/>
                <a:gd name="T15" fmla="*/ 521 h 1137"/>
                <a:gd name="T16" fmla="*/ 1249 w 2658"/>
                <a:gd name="T17" fmla="*/ 457 h 1137"/>
                <a:gd name="T18" fmla="*/ 1594 w 2658"/>
                <a:gd name="T19" fmla="*/ 403 h 1137"/>
                <a:gd name="T20" fmla="*/ 1933 w 2658"/>
                <a:gd name="T21" fmla="*/ 325 h 1137"/>
                <a:gd name="T22" fmla="*/ 2125 w 2658"/>
                <a:gd name="T23" fmla="*/ 266 h 1137"/>
                <a:gd name="T24" fmla="*/ 2314 w 2658"/>
                <a:gd name="T25" fmla="*/ 197 h 1137"/>
                <a:gd name="T26" fmla="*/ 2494 w 2658"/>
                <a:gd name="T27" fmla="*/ 111 h 1137"/>
                <a:gd name="T28" fmla="*/ 2658 w 2658"/>
                <a:gd name="T29" fmla="*/ 0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58" h="1137">
                  <a:moveTo>
                    <a:pt x="0" y="1137"/>
                  </a:moveTo>
                  <a:lnTo>
                    <a:pt x="37" y="1048"/>
                  </a:lnTo>
                  <a:lnTo>
                    <a:pt x="89" y="967"/>
                  </a:lnTo>
                  <a:lnTo>
                    <a:pt x="228" y="826"/>
                  </a:lnTo>
                  <a:lnTo>
                    <a:pt x="398" y="712"/>
                  </a:lnTo>
                  <a:lnTo>
                    <a:pt x="578" y="624"/>
                  </a:lnTo>
                  <a:lnTo>
                    <a:pt x="741" y="565"/>
                  </a:lnTo>
                  <a:lnTo>
                    <a:pt x="907" y="521"/>
                  </a:lnTo>
                  <a:lnTo>
                    <a:pt x="1249" y="457"/>
                  </a:lnTo>
                  <a:lnTo>
                    <a:pt x="1594" y="403"/>
                  </a:lnTo>
                  <a:lnTo>
                    <a:pt x="1933" y="325"/>
                  </a:lnTo>
                  <a:lnTo>
                    <a:pt x="2125" y="266"/>
                  </a:lnTo>
                  <a:lnTo>
                    <a:pt x="2314" y="197"/>
                  </a:lnTo>
                  <a:lnTo>
                    <a:pt x="2494" y="111"/>
                  </a:lnTo>
                  <a:lnTo>
                    <a:pt x="2658" y="0"/>
                  </a:lnTo>
                </a:path>
              </a:pathLst>
            </a:custGeom>
            <a:noFill/>
            <a:ln w="19050">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5" name="Freeform 18">
              <a:extLst>
                <a:ext uri="{FF2B5EF4-FFF2-40B4-BE49-F238E27FC236}">
                  <a16:creationId xmlns:a16="http://schemas.microsoft.com/office/drawing/2014/main" id="{3B04A155-E50D-AF38-0295-ECDCF1B4EE29}"/>
                </a:ext>
              </a:extLst>
            </p:cNvPr>
            <p:cNvSpPr>
              <a:spLocks/>
            </p:cNvSpPr>
            <p:nvPr/>
          </p:nvSpPr>
          <p:spPr bwMode="auto">
            <a:xfrm>
              <a:off x="1985963" y="5002168"/>
              <a:ext cx="1449388" cy="415925"/>
            </a:xfrm>
            <a:custGeom>
              <a:avLst/>
              <a:gdLst>
                <a:gd name="T0" fmla="*/ 2730 w 2730"/>
                <a:gd name="T1" fmla="*/ 785 h 785"/>
                <a:gd name="T2" fmla="*/ 2343 w 2730"/>
                <a:gd name="T3" fmla="*/ 537 h 785"/>
                <a:gd name="T4" fmla="*/ 2123 w 2730"/>
                <a:gd name="T5" fmla="*/ 389 h 785"/>
                <a:gd name="T6" fmla="*/ 2010 w 2730"/>
                <a:gd name="T7" fmla="*/ 322 h 785"/>
                <a:gd name="T8" fmla="*/ 1889 w 2730"/>
                <a:gd name="T9" fmla="*/ 278 h 785"/>
                <a:gd name="T10" fmla="*/ 1421 w 2730"/>
                <a:gd name="T11" fmla="*/ 184 h 785"/>
                <a:gd name="T12" fmla="*/ 949 w 2730"/>
                <a:gd name="T13" fmla="*/ 112 h 785"/>
                <a:gd name="T14" fmla="*/ 0 w 2730"/>
                <a:gd name="T15" fmla="*/ 0 h 7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0" h="785">
                  <a:moveTo>
                    <a:pt x="2730" y="785"/>
                  </a:moveTo>
                  <a:lnTo>
                    <a:pt x="2343" y="537"/>
                  </a:lnTo>
                  <a:lnTo>
                    <a:pt x="2123" y="389"/>
                  </a:lnTo>
                  <a:lnTo>
                    <a:pt x="2010" y="322"/>
                  </a:lnTo>
                  <a:lnTo>
                    <a:pt x="1889" y="278"/>
                  </a:lnTo>
                  <a:lnTo>
                    <a:pt x="1421" y="184"/>
                  </a:lnTo>
                  <a:lnTo>
                    <a:pt x="949" y="112"/>
                  </a:lnTo>
                  <a:lnTo>
                    <a:pt x="0" y="0"/>
                  </a:lnTo>
                </a:path>
              </a:pathLst>
            </a:custGeom>
            <a:noFill/>
            <a:ln w="19050">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nvGrpSpPr>
            <p:cNvPr id="16" name="Group 15">
              <a:extLst>
                <a:ext uri="{FF2B5EF4-FFF2-40B4-BE49-F238E27FC236}">
                  <a16:creationId xmlns:a16="http://schemas.microsoft.com/office/drawing/2014/main" id="{42ADACD5-6AEE-9051-A758-2E72BB505121}"/>
                </a:ext>
              </a:extLst>
            </p:cNvPr>
            <p:cNvGrpSpPr/>
            <p:nvPr/>
          </p:nvGrpSpPr>
          <p:grpSpPr>
            <a:xfrm>
              <a:off x="2209801" y="4486230"/>
              <a:ext cx="1255712" cy="925513"/>
              <a:chOff x="2209801" y="2520950"/>
              <a:chExt cx="1255712" cy="925513"/>
            </a:xfrm>
          </p:grpSpPr>
          <p:sp>
            <p:nvSpPr>
              <p:cNvPr id="225" name="Freeform 53">
                <a:extLst>
                  <a:ext uri="{FF2B5EF4-FFF2-40B4-BE49-F238E27FC236}">
                    <a16:creationId xmlns:a16="http://schemas.microsoft.com/office/drawing/2014/main" id="{1A2583FE-ADA7-9AD9-63FC-454CFB4B4392}"/>
                  </a:ext>
                </a:extLst>
              </p:cNvPr>
              <p:cNvSpPr>
                <a:spLocks/>
              </p:cNvSpPr>
              <p:nvPr/>
            </p:nvSpPr>
            <p:spPr bwMode="auto">
              <a:xfrm>
                <a:off x="2216151" y="2530475"/>
                <a:ext cx="182563" cy="596900"/>
              </a:xfrm>
              <a:custGeom>
                <a:avLst/>
                <a:gdLst>
                  <a:gd name="T0" fmla="*/ 345 w 345"/>
                  <a:gd name="T1" fmla="*/ 1123 h 1123"/>
                  <a:gd name="T2" fmla="*/ 122 w 345"/>
                  <a:gd name="T3" fmla="*/ 848 h 1123"/>
                  <a:gd name="T4" fmla="*/ 43 w 345"/>
                  <a:gd name="T5" fmla="*/ 692 h 1123"/>
                  <a:gd name="T6" fmla="*/ 0 w 345"/>
                  <a:gd name="T7" fmla="*/ 526 h 1123"/>
                  <a:gd name="T8" fmla="*/ 5 w 345"/>
                  <a:gd name="T9" fmla="*/ 383 h 1123"/>
                  <a:gd name="T10" fmla="*/ 47 w 345"/>
                  <a:gd name="T11" fmla="*/ 242 h 1123"/>
                  <a:gd name="T12" fmla="*/ 119 w 345"/>
                  <a:gd name="T13" fmla="*/ 112 h 1123"/>
                  <a:gd name="T14" fmla="*/ 212 w 345"/>
                  <a:gd name="T15" fmla="*/ 0 h 1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1123">
                    <a:moveTo>
                      <a:pt x="345" y="1123"/>
                    </a:moveTo>
                    <a:lnTo>
                      <a:pt x="122" y="848"/>
                    </a:lnTo>
                    <a:lnTo>
                      <a:pt x="43" y="692"/>
                    </a:lnTo>
                    <a:lnTo>
                      <a:pt x="0" y="526"/>
                    </a:lnTo>
                    <a:lnTo>
                      <a:pt x="5" y="383"/>
                    </a:lnTo>
                    <a:lnTo>
                      <a:pt x="47" y="242"/>
                    </a:lnTo>
                    <a:lnTo>
                      <a:pt x="119" y="112"/>
                    </a:lnTo>
                    <a:lnTo>
                      <a:pt x="212"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26" name="Freeform 54">
                <a:extLst>
                  <a:ext uri="{FF2B5EF4-FFF2-40B4-BE49-F238E27FC236}">
                    <a16:creationId xmlns:a16="http://schemas.microsoft.com/office/drawing/2014/main" id="{93D7F166-6031-2038-A66A-0211423C4062}"/>
                  </a:ext>
                </a:extLst>
              </p:cNvPr>
              <p:cNvSpPr>
                <a:spLocks/>
              </p:cNvSpPr>
              <p:nvPr/>
            </p:nvSpPr>
            <p:spPr bwMode="auto">
              <a:xfrm>
                <a:off x="2209801" y="2520950"/>
                <a:ext cx="179388" cy="614363"/>
              </a:xfrm>
              <a:custGeom>
                <a:avLst/>
                <a:gdLst>
                  <a:gd name="T0" fmla="*/ 334 w 338"/>
                  <a:gd name="T1" fmla="*/ 1156 h 1157"/>
                  <a:gd name="T2" fmla="*/ 338 w 338"/>
                  <a:gd name="T3" fmla="*/ 1157 h 1157"/>
                  <a:gd name="T4" fmla="*/ 335 w 338"/>
                  <a:gd name="T5" fmla="*/ 1135 h 1157"/>
                  <a:gd name="T6" fmla="*/ 329 w 338"/>
                  <a:gd name="T7" fmla="*/ 1104 h 1157"/>
                  <a:gd name="T8" fmla="*/ 323 w 338"/>
                  <a:gd name="T9" fmla="*/ 1078 h 1157"/>
                  <a:gd name="T10" fmla="*/ 235 w 338"/>
                  <a:gd name="T11" fmla="*/ 810 h 1157"/>
                  <a:gd name="T12" fmla="*/ 156 w 338"/>
                  <a:gd name="T13" fmla="*/ 539 h 1157"/>
                  <a:gd name="T14" fmla="*/ 152 w 338"/>
                  <a:gd name="T15" fmla="*/ 484 h 1157"/>
                  <a:gd name="T16" fmla="*/ 158 w 338"/>
                  <a:gd name="T17" fmla="*/ 428 h 1157"/>
                  <a:gd name="T18" fmla="*/ 156 w 338"/>
                  <a:gd name="T19" fmla="*/ 318 h 1157"/>
                  <a:gd name="T20" fmla="*/ 89 w 338"/>
                  <a:gd name="T21" fmla="*/ 154 h 1157"/>
                  <a:gd name="T22" fmla="*/ 0 w 338"/>
                  <a:gd name="T2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1157">
                    <a:moveTo>
                      <a:pt x="334" y="1156"/>
                    </a:moveTo>
                    <a:lnTo>
                      <a:pt x="338" y="1157"/>
                    </a:lnTo>
                    <a:lnTo>
                      <a:pt x="335" y="1135"/>
                    </a:lnTo>
                    <a:lnTo>
                      <a:pt x="329" y="1104"/>
                    </a:lnTo>
                    <a:lnTo>
                      <a:pt x="323" y="1078"/>
                    </a:lnTo>
                    <a:lnTo>
                      <a:pt x="235" y="810"/>
                    </a:lnTo>
                    <a:lnTo>
                      <a:pt x="156" y="539"/>
                    </a:lnTo>
                    <a:lnTo>
                      <a:pt x="152" y="484"/>
                    </a:lnTo>
                    <a:lnTo>
                      <a:pt x="158" y="428"/>
                    </a:lnTo>
                    <a:lnTo>
                      <a:pt x="156" y="318"/>
                    </a:lnTo>
                    <a:lnTo>
                      <a:pt x="89" y="154"/>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27" name="Freeform 55">
                <a:extLst>
                  <a:ext uri="{FF2B5EF4-FFF2-40B4-BE49-F238E27FC236}">
                    <a16:creationId xmlns:a16="http://schemas.microsoft.com/office/drawing/2014/main" id="{7526ADEE-633F-7A0C-A5B6-2C7B8569898A}"/>
                  </a:ext>
                </a:extLst>
              </p:cNvPr>
              <p:cNvSpPr>
                <a:spLocks/>
              </p:cNvSpPr>
              <p:nvPr/>
            </p:nvSpPr>
            <p:spPr bwMode="auto">
              <a:xfrm>
                <a:off x="2673351" y="2655888"/>
                <a:ext cx="103188" cy="512763"/>
              </a:xfrm>
              <a:custGeom>
                <a:avLst/>
                <a:gdLst>
                  <a:gd name="T0" fmla="*/ 0 w 194"/>
                  <a:gd name="T1" fmla="*/ 965 h 965"/>
                  <a:gd name="T2" fmla="*/ 131 w 194"/>
                  <a:gd name="T3" fmla="*/ 778 h 965"/>
                  <a:gd name="T4" fmla="*/ 194 w 194"/>
                  <a:gd name="T5" fmla="*/ 564 h 965"/>
                  <a:gd name="T6" fmla="*/ 177 w 194"/>
                  <a:gd name="T7" fmla="*/ 466 h 965"/>
                  <a:gd name="T8" fmla="*/ 132 w 194"/>
                  <a:gd name="T9" fmla="*/ 374 h 965"/>
                  <a:gd name="T10" fmla="*/ 47 w 194"/>
                  <a:gd name="T11" fmla="*/ 185 h 965"/>
                  <a:gd name="T12" fmla="*/ 45 w 194"/>
                  <a:gd name="T13" fmla="*/ 82 h 965"/>
                  <a:gd name="T14" fmla="*/ 62 w 194"/>
                  <a:gd name="T15" fmla="*/ 34 h 965"/>
                  <a:gd name="T16" fmla="*/ 93 w 194"/>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965">
                    <a:moveTo>
                      <a:pt x="0" y="965"/>
                    </a:moveTo>
                    <a:lnTo>
                      <a:pt x="131" y="778"/>
                    </a:lnTo>
                    <a:lnTo>
                      <a:pt x="194" y="564"/>
                    </a:lnTo>
                    <a:lnTo>
                      <a:pt x="177" y="466"/>
                    </a:lnTo>
                    <a:lnTo>
                      <a:pt x="132" y="374"/>
                    </a:lnTo>
                    <a:lnTo>
                      <a:pt x="47" y="185"/>
                    </a:lnTo>
                    <a:lnTo>
                      <a:pt x="45" y="82"/>
                    </a:lnTo>
                    <a:lnTo>
                      <a:pt x="62" y="34"/>
                    </a:lnTo>
                    <a:lnTo>
                      <a:pt x="9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40" name="Freeform 56">
                <a:extLst>
                  <a:ext uri="{FF2B5EF4-FFF2-40B4-BE49-F238E27FC236}">
                    <a16:creationId xmlns:a16="http://schemas.microsoft.com/office/drawing/2014/main" id="{7980A752-889B-668D-9B81-5837F35BEAA5}"/>
                  </a:ext>
                </a:extLst>
              </p:cNvPr>
              <p:cNvSpPr>
                <a:spLocks/>
              </p:cNvSpPr>
              <p:nvPr/>
            </p:nvSpPr>
            <p:spPr bwMode="auto">
              <a:xfrm>
                <a:off x="2679701" y="2701925"/>
                <a:ext cx="139700" cy="457200"/>
              </a:xfrm>
              <a:custGeom>
                <a:avLst/>
                <a:gdLst>
                  <a:gd name="T0" fmla="*/ 3 w 264"/>
                  <a:gd name="T1" fmla="*/ 861 h 861"/>
                  <a:gd name="T2" fmla="*/ 7 w 264"/>
                  <a:gd name="T3" fmla="*/ 853 h 861"/>
                  <a:gd name="T4" fmla="*/ 11 w 264"/>
                  <a:gd name="T5" fmla="*/ 829 h 861"/>
                  <a:gd name="T6" fmla="*/ 0 w 264"/>
                  <a:gd name="T7" fmla="*/ 721 h 861"/>
                  <a:gd name="T8" fmla="*/ 11 w 264"/>
                  <a:gd name="T9" fmla="*/ 618 h 861"/>
                  <a:gd name="T10" fmla="*/ 63 w 264"/>
                  <a:gd name="T11" fmla="*/ 539 h 861"/>
                  <a:gd name="T12" fmla="*/ 131 w 264"/>
                  <a:gd name="T13" fmla="*/ 470 h 861"/>
                  <a:gd name="T14" fmla="*/ 196 w 264"/>
                  <a:gd name="T15" fmla="*/ 400 h 861"/>
                  <a:gd name="T16" fmla="*/ 243 w 264"/>
                  <a:gd name="T17" fmla="*/ 320 h 861"/>
                  <a:gd name="T18" fmla="*/ 264 w 264"/>
                  <a:gd name="T19" fmla="*/ 159 h 861"/>
                  <a:gd name="T20" fmla="*/ 227 w 264"/>
                  <a:gd name="T21"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861">
                    <a:moveTo>
                      <a:pt x="3" y="861"/>
                    </a:moveTo>
                    <a:lnTo>
                      <a:pt x="7" y="853"/>
                    </a:lnTo>
                    <a:lnTo>
                      <a:pt x="11" y="829"/>
                    </a:lnTo>
                    <a:lnTo>
                      <a:pt x="0" y="721"/>
                    </a:lnTo>
                    <a:lnTo>
                      <a:pt x="11" y="618"/>
                    </a:lnTo>
                    <a:lnTo>
                      <a:pt x="63" y="539"/>
                    </a:lnTo>
                    <a:lnTo>
                      <a:pt x="131" y="470"/>
                    </a:lnTo>
                    <a:lnTo>
                      <a:pt x="196" y="400"/>
                    </a:lnTo>
                    <a:lnTo>
                      <a:pt x="243" y="320"/>
                    </a:lnTo>
                    <a:lnTo>
                      <a:pt x="264" y="159"/>
                    </a:lnTo>
                    <a:lnTo>
                      <a:pt x="22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41" name="Freeform 57">
                <a:extLst>
                  <a:ext uri="{FF2B5EF4-FFF2-40B4-BE49-F238E27FC236}">
                    <a16:creationId xmlns:a16="http://schemas.microsoft.com/office/drawing/2014/main" id="{1F85B2F7-32F6-6BE1-60DD-E5366C7CA8CF}"/>
                  </a:ext>
                </a:extLst>
              </p:cNvPr>
              <p:cNvSpPr>
                <a:spLocks/>
              </p:cNvSpPr>
              <p:nvPr/>
            </p:nvSpPr>
            <p:spPr bwMode="auto">
              <a:xfrm>
                <a:off x="2389188" y="2606675"/>
                <a:ext cx="82550" cy="514350"/>
              </a:xfrm>
              <a:custGeom>
                <a:avLst/>
                <a:gdLst>
                  <a:gd name="T0" fmla="*/ 39 w 155"/>
                  <a:gd name="T1" fmla="*/ 970 h 970"/>
                  <a:gd name="T2" fmla="*/ 23 w 155"/>
                  <a:gd name="T3" fmla="*/ 699 h 970"/>
                  <a:gd name="T4" fmla="*/ 1 w 155"/>
                  <a:gd name="T5" fmla="*/ 608 h 970"/>
                  <a:gd name="T6" fmla="*/ 0 w 155"/>
                  <a:gd name="T7" fmla="*/ 519 h 970"/>
                  <a:gd name="T8" fmla="*/ 34 w 155"/>
                  <a:gd name="T9" fmla="*/ 478 h 970"/>
                  <a:gd name="T10" fmla="*/ 83 w 155"/>
                  <a:gd name="T11" fmla="*/ 446 h 970"/>
                  <a:gd name="T12" fmla="*/ 130 w 155"/>
                  <a:gd name="T13" fmla="*/ 414 h 970"/>
                  <a:gd name="T14" fmla="*/ 155 w 155"/>
                  <a:gd name="T15" fmla="*/ 370 h 970"/>
                  <a:gd name="T16" fmla="*/ 152 w 155"/>
                  <a:gd name="T17" fmla="*/ 283 h 970"/>
                  <a:gd name="T18" fmla="*/ 128 w 155"/>
                  <a:gd name="T19" fmla="*/ 196 h 970"/>
                  <a:gd name="T20" fmla="*/ 69 w 155"/>
                  <a:gd name="T21" fmla="*/ 23 h 970"/>
                  <a:gd name="T22" fmla="*/ 68 w 155"/>
                  <a:gd name="T23" fmla="*/ 6 h 970"/>
                  <a:gd name="T24" fmla="*/ 69 w 155"/>
                  <a:gd name="T25"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970">
                    <a:moveTo>
                      <a:pt x="39" y="970"/>
                    </a:moveTo>
                    <a:lnTo>
                      <a:pt x="23" y="699"/>
                    </a:lnTo>
                    <a:lnTo>
                      <a:pt x="1" y="608"/>
                    </a:lnTo>
                    <a:lnTo>
                      <a:pt x="0" y="519"/>
                    </a:lnTo>
                    <a:lnTo>
                      <a:pt x="34" y="478"/>
                    </a:lnTo>
                    <a:lnTo>
                      <a:pt x="83" y="446"/>
                    </a:lnTo>
                    <a:lnTo>
                      <a:pt x="130" y="414"/>
                    </a:lnTo>
                    <a:lnTo>
                      <a:pt x="155" y="370"/>
                    </a:lnTo>
                    <a:lnTo>
                      <a:pt x="152" y="283"/>
                    </a:lnTo>
                    <a:lnTo>
                      <a:pt x="128" y="196"/>
                    </a:lnTo>
                    <a:lnTo>
                      <a:pt x="69" y="23"/>
                    </a:lnTo>
                    <a:lnTo>
                      <a:pt x="68" y="6"/>
                    </a:lnTo>
                    <a:lnTo>
                      <a:pt x="6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42" name="Freeform 58">
                <a:extLst>
                  <a:ext uri="{FF2B5EF4-FFF2-40B4-BE49-F238E27FC236}">
                    <a16:creationId xmlns:a16="http://schemas.microsoft.com/office/drawing/2014/main" id="{D8B9E6FE-0031-B3C6-9BCD-D56973A97F68}"/>
                  </a:ext>
                </a:extLst>
              </p:cNvPr>
              <p:cNvSpPr>
                <a:spLocks/>
              </p:cNvSpPr>
              <p:nvPr/>
            </p:nvSpPr>
            <p:spPr bwMode="auto">
              <a:xfrm>
                <a:off x="2352676" y="2608263"/>
                <a:ext cx="180975" cy="520700"/>
              </a:xfrm>
              <a:custGeom>
                <a:avLst/>
                <a:gdLst>
                  <a:gd name="T0" fmla="*/ 101 w 340"/>
                  <a:gd name="T1" fmla="*/ 978 h 978"/>
                  <a:gd name="T2" fmla="*/ 178 w 340"/>
                  <a:gd name="T3" fmla="*/ 865 h 978"/>
                  <a:gd name="T4" fmla="*/ 194 w 340"/>
                  <a:gd name="T5" fmla="*/ 730 h 978"/>
                  <a:gd name="T6" fmla="*/ 151 w 340"/>
                  <a:gd name="T7" fmla="*/ 643 h 978"/>
                  <a:gd name="T8" fmla="*/ 79 w 340"/>
                  <a:gd name="T9" fmla="*/ 563 h 978"/>
                  <a:gd name="T10" fmla="*/ 0 w 340"/>
                  <a:gd name="T11" fmla="*/ 397 h 978"/>
                  <a:gd name="T12" fmla="*/ 48 w 340"/>
                  <a:gd name="T13" fmla="*/ 277 h 978"/>
                  <a:gd name="T14" fmla="*/ 130 w 340"/>
                  <a:gd name="T15" fmla="*/ 172 h 978"/>
                  <a:gd name="T16" fmla="*/ 232 w 340"/>
                  <a:gd name="T17" fmla="*/ 80 h 978"/>
                  <a:gd name="T18" fmla="*/ 340 w 340"/>
                  <a:gd name="T19"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978">
                    <a:moveTo>
                      <a:pt x="101" y="978"/>
                    </a:moveTo>
                    <a:lnTo>
                      <a:pt x="178" y="865"/>
                    </a:lnTo>
                    <a:lnTo>
                      <a:pt x="194" y="730"/>
                    </a:lnTo>
                    <a:lnTo>
                      <a:pt x="151" y="643"/>
                    </a:lnTo>
                    <a:lnTo>
                      <a:pt x="79" y="563"/>
                    </a:lnTo>
                    <a:lnTo>
                      <a:pt x="0" y="397"/>
                    </a:lnTo>
                    <a:lnTo>
                      <a:pt x="48" y="277"/>
                    </a:lnTo>
                    <a:lnTo>
                      <a:pt x="130" y="172"/>
                    </a:lnTo>
                    <a:lnTo>
                      <a:pt x="232" y="80"/>
                    </a:lnTo>
                    <a:lnTo>
                      <a:pt x="3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43" name="Freeform 59">
                <a:extLst>
                  <a:ext uri="{FF2B5EF4-FFF2-40B4-BE49-F238E27FC236}">
                    <a16:creationId xmlns:a16="http://schemas.microsoft.com/office/drawing/2014/main" id="{EC92A3A0-33FB-6F26-A9D2-B950800B6B7B}"/>
                  </a:ext>
                </a:extLst>
              </p:cNvPr>
              <p:cNvSpPr>
                <a:spLocks/>
              </p:cNvSpPr>
              <p:nvPr/>
            </p:nvSpPr>
            <p:spPr bwMode="auto">
              <a:xfrm>
                <a:off x="2357438" y="2617788"/>
                <a:ext cx="88900" cy="512763"/>
              </a:xfrm>
              <a:custGeom>
                <a:avLst/>
                <a:gdLst>
                  <a:gd name="T0" fmla="*/ 70 w 170"/>
                  <a:gd name="T1" fmla="*/ 965 h 965"/>
                  <a:gd name="T2" fmla="*/ 67 w 170"/>
                  <a:gd name="T3" fmla="*/ 959 h 965"/>
                  <a:gd name="T4" fmla="*/ 62 w 170"/>
                  <a:gd name="T5" fmla="*/ 942 h 965"/>
                  <a:gd name="T6" fmla="*/ 19 w 170"/>
                  <a:gd name="T7" fmla="*/ 817 h 965"/>
                  <a:gd name="T8" fmla="*/ 0 w 170"/>
                  <a:gd name="T9" fmla="*/ 690 h 965"/>
                  <a:gd name="T10" fmla="*/ 24 w 170"/>
                  <a:gd name="T11" fmla="*/ 589 h 965"/>
                  <a:gd name="T12" fmla="*/ 63 w 170"/>
                  <a:gd name="T13" fmla="*/ 493 h 965"/>
                  <a:gd name="T14" fmla="*/ 139 w 170"/>
                  <a:gd name="T15" fmla="*/ 298 h 965"/>
                  <a:gd name="T16" fmla="*/ 170 w 170"/>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965">
                    <a:moveTo>
                      <a:pt x="70" y="965"/>
                    </a:moveTo>
                    <a:lnTo>
                      <a:pt x="67" y="959"/>
                    </a:lnTo>
                    <a:lnTo>
                      <a:pt x="62" y="942"/>
                    </a:lnTo>
                    <a:lnTo>
                      <a:pt x="19" y="817"/>
                    </a:lnTo>
                    <a:lnTo>
                      <a:pt x="0" y="690"/>
                    </a:lnTo>
                    <a:lnTo>
                      <a:pt x="24" y="589"/>
                    </a:lnTo>
                    <a:lnTo>
                      <a:pt x="63" y="493"/>
                    </a:lnTo>
                    <a:lnTo>
                      <a:pt x="139" y="298"/>
                    </a:lnTo>
                    <a:lnTo>
                      <a:pt x="17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44" name="Freeform 60">
                <a:extLst>
                  <a:ext uri="{FF2B5EF4-FFF2-40B4-BE49-F238E27FC236}">
                    <a16:creationId xmlns:a16="http://schemas.microsoft.com/office/drawing/2014/main" id="{26A8EA69-9E9E-1D3A-40A7-A5A855CE37B4}"/>
                  </a:ext>
                </a:extLst>
              </p:cNvPr>
              <p:cNvSpPr>
                <a:spLocks/>
              </p:cNvSpPr>
              <p:nvPr/>
            </p:nvSpPr>
            <p:spPr bwMode="auto">
              <a:xfrm>
                <a:off x="3033713" y="2660650"/>
                <a:ext cx="119063" cy="582613"/>
              </a:xfrm>
              <a:custGeom>
                <a:avLst/>
                <a:gdLst>
                  <a:gd name="T0" fmla="*/ 0 w 224"/>
                  <a:gd name="T1" fmla="*/ 1096 h 1096"/>
                  <a:gd name="T2" fmla="*/ 78 w 224"/>
                  <a:gd name="T3" fmla="*/ 1040 h 1096"/>
                  <a:gd name="T4" fmla="*/ 146 w 224"/>
                  <a:gd name="T5" fmla="*/ 970 h 1096"/>
                  <a:gd name="T6" fmla="*/ 197 w 224"/>
                  <a:gd name="T7" fmla="*/ 888 h 1096"/>
                  <a:gd name="T8" fmla="*/ 224 w 224"/>
                  <a:gd name="T9" fmla="*/ 798 h 1096"/>
                  <a:gd name="T10" fmla="*/ 215 w 224"/>
                  <a:gd name="T11" fmla="*/ 689 h 1096"/>
                  <a:gd name="T12" fmla="*/ 176 w 224"/>
                  <a:gd name="T13" fmla="*/ 584 h 1096"/>
                  <a:gd name="T14" fmla="*/ 93 w 224"/>
                  <a:gd name="T15" fmla="*/ 370 h 1096"/>
                  <a:gd name="T16" fmla="*/ 71 w 224"/>
                  <a:gd name="T17" fmla="*/ 185 h 1096"/>
                  <a:gd name="T18" fmla="*/ 77 w 224"/>
                  <a:gd name="T19"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1096">
                    <a:moveTo>
                      <a:pt x="0" y="1096"/>
                    </a:moveTo>
                    <a:lnTo>
                      <a:pt x="78" y="1040"/>
                    </a:lnTo>
                    <a:lnTo>
                      <a:pt x="146" y="970"/>
                    </a:lnTo>
                    <a:lnTo>
                      <a:pt x="197" y="888"/>
                    </a:lnTo>
                    <a:lnTo>
                      <a:pt x="224" y="798"/>
                    </a:lnTo>
                    <a:lnTo>
                      <a:pt x="215" y="689"/>
                    </a:lnTo>
                    <a:lnTo>
                      <a:pt x="176" y="584"/>
                    </a:lnTo>
                    <a:lnTo>
                      <a:pt x="93" y="370"/>
                    </a:lnTo>
                    <a:lnTo>
                      <a:pt x="71" y="185"/>
                    </a:lnTo>
                    <a:lnTo>
                      <a:pt x="7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45" name="Freeform 61">
                <a:extLst>
                  <a:ext uri="{FF2B5EF4-FFF2-40B4-BE49-F238E27FC236}">
                    <a16:creationId xmlns:a16="http://schemas.microsoft.com/office/drawing/2014/main" id="{9544E1AD-90B2-0296-C8AB-31BB068B1773}"/>
                  </a:ext>
                </a:extLst>
              </p:cNvPr>
              <p:cNvSpPr>
                <a:spLocks/>
              </p:cNvSpPr>
              <p:nvPr/>
            </p:nvSpPr>
            <p:spPr bwMode="auto">
              <a:xfrm>
                <a:off x="3030538" y="2644775"/>
                <a:ext cx="122238" cy="585788"/>
              </a:xfrm>
              <a:custGeom>
                <a:avLst/>
                <a:gdLst>
                  <a:gd name="T0" fmla="*/ 0 w 232"/>
                  <a:gd name="T1" fmla="*/ 1104 h 1104"/>
                  <a:gd name="T2" fmla="*/ 79 w 232"/>
                  <a:gd name="T3" fmla="*/ 965 h 1104"/>
                  <a:gd name="T4" fmla="*/ 139 w 232"/>
                  <a:gd name="T5" fmla="*/ 816 h 1104"/>
                  <a:gd name="T6" fmla="*/ 232 w 232"/>
                  <a:gd name="T7" fmla="*/ 423 h 1104"/>
                  <a:gd name="T8" fmla="*/ 214 w 232"/>
                  <a:gd name="T9" fmla="*/ 362 h 1104"/>
                  <a:gd name="T10" fmla="*/ 176 w 232"/>
                  <a:gd name="T11" fmla="*/ 306 h 1104"/>
                  <a:gd name="T12" fmla="*/ 116 w 232"/>
                  <a:gd name="T13" fmla="*/ 189 h 1104"/>
                  <a:gd name="T14" fmla="*/ 134 w 232"/>
                  <a:gd name="T15" fmla="*/ 87 h 1104"/>
                  <a:gd name="T16" fmla="*/ 193 w 232"/>
                  <a:gd name="T17"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104">
                    <a:moveTo>
                      <a:pt x="0" y="1104"/>
                    </a:moveTo>
                    <a:lnTo>
                      <a:pt x="79" y="965"/>
                    </a:lnTo>
                    <a:lnTo>
                      <a:pt x="139" y="816"/>
                    </a:lnTo>
                    <a:lnTo>
                      <a:pt x="232" y="423"/>
                    </a:lnTo>
                    <a:lnTo>
                      <a:pt x="214" y="362"/>
                    </a:lnTo>
                    <a:lnTo>
                      <a:pt x="176" y="306"/>
                    </a:lnTo>
                    <a:lnTo>
                      <a:pt x="116" y="189"/>
                    </a:lnTo>
                    <a:lnTo>
                      <a:pt x="134" y="87"/>
                    </a:lnTo>
                    <a:lnTo>
                      <a:pt x="19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46" name="Freeform 62">
                <a:extLst>
                  <a:ext uri="{FF2B5EF4-FFF2-40B4-BE49-F238E27FC236}">
                    <a16:creationId xmlns:a16="http://schemas.microsoft.com/office/drawing/2014/main" id="{68A7AFD4-F49E-A955-85D2-257AC9DFDB84}"/>
                  </a:ext>
                </a:extLst>
              </p:cNvPr>
              <p:cNvSpPr>
                <a:spLocks/>
              </p:cNvSpPr>
              <p:nvPr/>
            </p:nvSpPr>
            <p:spPr bwMode="auto">
              <a:xfrm>
                <a:off x="3013076" y="2747963"/>
                <a:ext cx="30163" cy="485775"/>
              </a:xfrm>
              <a:custGeom>
                <a:avLst/>
                <a:gdLst>
                  <a:gd name="T0" fmla="*/ 39 w 54"/>
                  <a:gd name="T1" fmla="*/ 915 h 915"/>
                  <a:gd name="T2" fmla="*/ 31 w 54"/>
                  <a:gd name="T3" fmla="*/ 662 h 915"/>
                  <a:gd name="T4" fmla="*/ 46 w 54"/>
                  <a:gd name="T5" fmla="*/ 489 h 915"/>
                  <a:gd name="T6" fmla="*/ 54 w 54"/>
                  <a:gd name="T7" fmla="*/ 315 h 915"/>
                  <a:gd name="T8" fmla="*/ 37 w 54"/>
                  <a:gd name="T9" fmla="*/ 156 h 915"/>
                  <a:gd name="T10" fmla="*/ 0 w 54"/>
                  <a:gd name="T11" fmla="*/ 0 h 915"/>
                </a:gdLst>
                <a:ahLst/>
                <a:cxnLst>
                  <a:cxn ang="0">
                    <a:pos x="T0" y="T1"/>
                  </a:cxn>
                  <a:cxn ang="0">
                    <a:pos x="T2" y="T3"/>
                  </a:cxn>
                  <a:cxn ang="0">
                    <a:pos x="T4" y="T5"/>
                  </a:cxn>
                  <a:cxn ang="0">
                    <a:pos x="T6" y="T7"/>
                  </a:cxn>
                  <a:cxn ang="0">
                    <a:pos x="T8" y="T9"/>
                  </a:cxn>
                  <a:cxn ang="0">
                    <a:pos x="T10" y="T11"/>
                  </a:cxn>
                </a:cxnLst>
                <a:rect l="0" t="0" r="r" b="b"/>
                <a:pathLst>
                  <a:path w="54" h="915">
                    <a:moveTo>
                      <a:pt x="39" y="915"/>
                    </a:moveTo>
                    <a:lnTo>
                      <a:pt x="31" y="662"/>
                    </a:lnTo>
                    <a:lnTo>
                      <a:pt x="46" y="489"/>
                    </a:lnTo>
                    <a:lnTo>
                      <a:pt x="54" y="315"/>
                    </a:lnTo>
                    <a:lnTo>
                      <a:pt x="37" y="156"/>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47" name="Freeform 63">
                <a:extLst>
                  <a:ext uri="{FF2B5EF4-FFF2-40B4-BE49-F238E27FC236}">
                    <a16:creationId xmlns:a16="http://schemas.microsoft.com/office/drawing/2014/main" id="{6D1A3377-1860-ED62-7D77-FA1E5C0A72D1}"/>
                  </a:ext>
                </a:extLst>
              </p:cNvPr>
              <p:cNvSpPr>
                <a:spLocks/>
              </p:cNvSpPr>
              <p:nvPr/>
            </p:nvSpPr>
            <p:spPr bwMode="auto">
              <a:xfrm>
                <a:off x="2833688" y="2686050"/>
                <a:ext cx="139700" cy="512763"/>
              </a:xfrm>
              <a:custGeom>
                <a:avLst/>
                <a:gdLst>
                  <a:gd name="T0" fmla="*/ 0 w 263"/>
                  <a:gd name="T1" fmla="*/ 965 h 965"/>
                  <a:gd name="T2" fmla="*/ 158 w 263"/>
                  <a:gd name="T3" fmla="*/ 862 h 965"/>
                  <a:gd name="T4" fmla="*/ 263 w 263"/>
                  <a:gd name="T5" fmla="*/ 717 h 965"/>
                  <a:gd name="T6" fmla="*/ 259 w 263"/>
                  <a:gd name="T7" fmla="*/ 658 h 965"/>
                  <a:gd name="T8" fmla="*/ 224 w 263"/>
                  <a:gd name="T9" fmla="*/ 603 h 965"/>
                  <a:gd name="T10" fmla="*/ 140 w 263"/>
                  <a:gd name="T11" fmla="*/ 492 h 965"/>
                  <a:gd name="T12" fmla="*/ 66 w 263"/>
                  <a:gd name="T13" fmla="*/ 346 h 965"/>
                  <a:gd name="T14" fmla="*/ 24 w 263"/>
                  <a:gd name="T15" fmla="*/ 194 h 965"/>
                  <a:gd name="T16" fmla="*/ 31 w 263"/>
                  <a:gd name="T17" fmla="*/ 138 h 965"/>
                  <a:gd name="T18" fmla="*/ 54 w 263"/>
                  <a:gd name="T19" fmla="*/ 84 h 965"/>
                  <a:gd name="T20" fmla="*/ 132 w 263"/>
                  <a:gd name="T21"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965">
                    <a:moveTo>
                      <a:pt x="0" y="965"/>
                    </a:moveTo>
                    <a:lnTo>
                      <a:pt x="158" y="862"/>
                    </a:lnTo>
                    <a:lnTo>
                      <a:pt x="263" y="717"/>
                    </a:lnTo>
                    <a:lnTo>
                      <a:pt x="259" y="658"/>
                    </a:lnTo>
                    <a:lnTo>
                      <a:pt x="224" y="603"/>
                    </a:lnTo>
                    <a:lnTo>
                      <a:pt x="140" y="492"/>
                    </a:lnTo>
                    <a:lnTo>
                      <a:pt x="66" y="346"/>
                    </a:lnTo>
                    <a:lnTo>
                      <a:pt x="24" y="194"/>
                    </a:lnTo>
                    <a:lnTo>
                      <a:pt x="31" y="138"/>
                    </a:lnTo>
                    <a:lnTo>
                      <a:pt x="54" y="84"/>
                    </a:lnTo>
                    <a:lnTo>
                      <a:pt x="132"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48" name="Freeform 64">
                <a:extLst>
                  <a:ext uri="{FF2B5EF4-FFF2-40B4-BE49-F238E27FC236}">
                    <a16:creationId xmlns:a16="http://schemas.microsoft.com/office/drawing/2014/main" id="{7AA0B4CB-F88D-6096-F632-3189B0D2591F}"/>
                  </a:ext>
                </a:extLst>
              </p:cNvPr>
              <p:cNvSpPr>
                <a:spLocks/>
              </p:cNvSpPr>
              <p:nvPr/>
            </p:nvSpPr>
            <p:spPr bwMode="auto">
              <a:xfrm>
                <a:off x="2841626" y="2600325"/>
                <a:ext cx="152400" cy="593725"/>
              </a:xfrm>
              <a:custGeom>
                <a:avLst/>
                <a:gdLst>
                  <a:gd name="T0" fmla="*/ 0 w 286"/>
                  <a:gd name="T1" fmla="*/ 1118 h 1118"/>
                  <a:gd name="T2" fmla="*/ 108 w 286"/>
                  <a:gd name="T3" fmla="*/ 866 h 1118"/>
                  <a:gd name="T4" fmla="*/ 156 w 286"/>
                  <a:gd name="T5" fmla="*/ 796 h 1118"/>
                  <a:gd name="T6" fmla="*/ 213 w 286"/>
                  <a:gd name="T7" fmla="*/ 730 h 1118"/>
                  <a:gd name="T8" fmla="*/ 286 w 286"/>
                  <a:gd name="T9" fmla="*/ 586 h 1118"/>
                  <a:gd name="T10" fmla="*/ 276 w 286"/>
                  <a:gd name="T11" fmla="*/ 501 h 1118"/>
                  <a:gd name="T12" fmla="*/ 242 w 286"/>
                  <a:gd name="T13" fmla="*/ 418 h 1118"/>
                  <a:gd name="T14" fmla="*/ 170 w 286"/>
                  <a:gd name="T15" fmla="*/ 252 h 1118"/>
                  <a:gd name="T16" fmla="*/ 155 w 286"/>
                  <a:gd name="T17"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118">
                    <a:moveTo>
                      <a:pt x="0" y="1118"/>
                    </a:moveTo>
                    <a:lnTo>
                      <a:pt x="108" y="866"/>
                    </a:lnTo>
                    <a:lnTo>
                      <a:pt x="156" y="796"/>
                    </a:lnTo>
                    <a:lnTo>
                      <a:pt x="213" y="730"/>
                    </a:lnTo>
                    <a:lnTo>
                      <a:pt x="286" y="586"/>
                    </a:lnTo>
                    <a:lnTo>
                      <a:pt x="276" y="501"/>
                    </a:lnTo>
                    <a:lnTo>
                      <a:pt x="242" y="418"/>
                    </a:lnTo>
                    <a:lnTo>
                      <a:pt x="170" y="252"/>
                    </a:lnTo>
                    <a:lnTo>
                      <a:pt x="15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49" name="Freeform 65">
                <a:extLst>
                  <a:ext uri="{FF2B5EF4-FFF2-40B4-BE49-F238E27FC236}">
                    <a16:creationId xmlns:a16="http://schemas.microsoft.com/office/drawing/2014/main" id="{63B1FF97-0AFB-6173-3703-E6C12BA38863}"/>
                  </a:ext>
                </a:extLst>
              </p:cNvPr>
              <p:cNvSpPr>
                <a:spLocks/>
              </p:cNvSpPr>
              <p:nvPr/>
            </p:nvSpPr>
            <p:spPr bwMode="auto">
              <a:xfrm>
                <a:off x="2833688" y="2665413"/>
                <a:ext cx="111125" cy="520700"/>
              </a:xfrm>
              <a:custGeom>
                <a:avLst/>
                <a:gdLst>
                  <a:gd name="T0" fmla="*/ 0 w 209"/>
                  <a:gd name="T1" fmla="*/ 982 h 982"/>
                  <a:gd name="T2" fmla="*/ 4 w 209"/>
                  <a:gd name="T3" fmla="*/ 850 h 982"/>
                  <a:gd name="T4" fmla="*/ 39 w 209"/>
                  <a:gd name="T5" fmla="*/ 721 h 982"/>
                  <a:gd name="T6" fmla="*/ 83 w 209"/>
                  <a:gd name="T7" fmla="*/ 648 h 982"/>
                  <a:gd name="T8" fmla="*/ 139 w 209"/>
                  <a:gd name="T9" fmla="*/ 579 h 982"/>
                  <a:gd name="T10" fmla="*/ 209 w 209"/>
                  <a:gd name="T11" fmla="*/ 432 h 982"/>
                  <a:gd name="T12" fmla="*/ 193 w 209"/>
                  <a:gd name="T13" fmla="*/ 317 h 982"/>
                  <a:gd name="T14" fmla="*/ 153 w 209"/>
                  <a:gd name="T15" fmla="*/ 206 h 982"/>
                  <a:gd name="T16" fmla="*/ 31 w 209"/>
                  <a:gd name="T1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982">
                    <a:moveTo>
                      <a:pt x="0" y="982"/>
                    </a:moveTo>
                    <a:lnTo>
                      <a:pt x="4" y="850"/>
                    </a:lnTo>
                    <a:lnTo>
                      <a:pt x="39" y="721"/>
                    </a:lnTo>
                    <a:lnTo>
                      <a:pt x="83" y="648"/>
                    </a:lnTo>
                    <a:lnTo>
                      <a:pt x="139" y="579"/>
                    </a:lnTo>
                    <a:lnTo>
                      <a:pt x="209" y="432"/>
                    </a:lnTo>
                    <a:lnTo>
                      <a:pt x="193" y="317"/>
                    </a:lnTo>
                    <a:lnTo>
                      <a:pt x="153" y="206"/>
                    </a:lnTo>
                    <a:lnTo>
                      <a:pt x="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50" name="Freeform 66">
                <a:extLst>
                  <a:ext uri="{FF2B5EF4-FFF2-40B4-BE49-F238E27FC236}">
                    <a16:creationId xmlns:a16="http://schemas.microsoft.com/office/drawing/2014/main" id="{C2244627-1A07-B309-0557-CEF0B61CEEDC}"/>
                  </a:ext>
                </a:extLst>
              </p:cNvPr>
              <p:cNvSpPr>
                <a:spLocks/>
              </p:cNvSpPr>
              <p:nvPr/>
            </p:nvSpPr>
            <p:spPr bwMode="auto">
              <a:xfrm>
                <a:off x="2551113" y="2566988"/>
                <a:ext cx="119063" cy="581025"/>
              </a:xfrm>
              <a:custGeom>
                <a:avLst/>
                <a:gdLst>
                  <a:gd name="T0" fmla="*/ 0 w 224"/>
                  <a:gd name="T1" fmla="*/ 1095 h 1095"/>
                  <a:gd name="T2" fmla="*/ 78 w 224"/>
                  <a:gd name="T3" fmla="*/ 1040 h 1095"/>
                  <a:gd name="T4" fmla="*/ 146 w 224"/>
                  <a:gd name="T5" fmla="*/ 969 h 1095"/>
                  <a:gd name="T6" fmla="*/ 197 w 224"/>
                  <a:gd name="T7" fmla="*/ 887 h 1095"/>
                  <a:gd name="T8" fmla="*/ 224 w 224"/>
                  <a:gd name="T9" fmla="*/ 798 h 1095"/>
                  <a:gd name="T10" fmla="*/ 215 w 224"/>
                  <a:gd name="T11" fmla="*/ 689 h 1095"/>
                  <a:gd name="T12" fmla="*/ 175 w 224"/>
                  <a:gd name="T13" fmla="*/ 583 h 1095"/>
                  <a:gd name="T14" fmla="*/ 92 w 224"/>
                  <a:gd name="T15" fmla="*/ 369 h 1095"/>
                  <a:gd name="T16" fmla="*/ 70 w 224"/>
                  <a:gd name="T17" fmla="*/ 185 h 1095"/>
                  <a:gd name="T18" fmla="*/ 77 w 224"/>
                  <a:gd name="T19" fmla="*/ 0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1095">
                    <a:moveTo>
                      <a:pt x="0" y="1095"/>
                    </a:moveTo>
                    <a:lnTo>
                      <a:pt x="78" y="1040"/>
                    </a:lnTo>
                    <a:lnTo>
                      <a:pt x="146" y="969"/>
                    </a:lnTo>
                    <a:lnTo>
                      <a:pt x="197" y="887"/>
                    </a:lnTo>
                    <a:lnTo>
                      <a:pt x="224" y="798"/>
                    </a:lnTo>
                    <a:lnTo>
                      <a:pt x="215" y="689"/>
                    </a:lnTo>
                    <a:lnTo>
                      <a:pt x="175" y="583"/>
                    </a:lnTo>
                    <a:lnTo>
                      <a:pt x="92" y="369"/>
                    </a:lnTo>
                    <a:lnTo>
                      <a:pt x="70" y="185"/>
                    </a:lnTo>
                    <a:lnTo>
                      <a:pt x="7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51" name="Freeform 67">
                <a:extLst>
                  <a:ext uri="{FF2B5EF4-FFF2-40B4-BE49-F238E27FC236}">
                    <a16:creationId xmlns:a16="http://schemas.microsoft.com/office/drawing/2014/main" id="{9B5984F2-0A7A-4199-9AD9-0DE3E8FEFAF8}"/>
                  </a:ext>
                </a:extLst>
              </p:cNvPr>
              <p:cNvSpPr>
                <a:spLocks/>
              </p:cNvSpPr>
              <p:nvPr/>
            </p:nvSpPr>
            <p:spPr bwMode="auto">
              <a:xfrm>
                <a:off x="2546351" y="2549525"/>
                <a:ext cx="123825" cy="587375"/>
              </a:xfrm>
              <a:custGeom>
                <a:avLst/>
                <a:gdLst>
                  <a:gd name="T0" fmla="*/ 0 w 232"/>
                  <a:gd name="T1" fmla="*/ 1105 h 1105"/>
                  <a:gd name="T2" fmla="*/ 79 w 232"/>
                  <a:gd name="T3" fmla="*/ 965 h 1105"/>
                  <a:gd name="T4" fmla="*/ 139 w 232"/>
                  <a:gd name="T5" fmla="*/ 816 h 1105"/>
                  <a:gd name="T6" fmla="*/ 232 w 232"/>
                  <a:gd name="T7" fmla="*/ 424 h 1105"/>
                  <a:gd name="T8" fmla="*/ 213 w 232"/>
                  <a:gd name="T9" fmla="*/ 363 h 1105"/>
                  <a:gd name="T10" fmla="*/ 176 w 232"/>
                  <a:gd name="T11" fmla="*/ 307 h 1105"/>
                  <a:gd name="T12" fmla="*/ 116 w 232"/>
                  <a:gd name="T13" fmla="*/ 190 h 1105"/>
                  <a:gd name="T14" fmla="*/ 134 w 232"/>
                  <a:gd name="T15" fmla="*/ 87 h 1105"/>
                  <a:gd name="T16" fmla="*/ 193 w 232"/>
                  <a:gd name="T17"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105">
                    <a:moveTo>
                      <a:pt x="0" y="1105"/>
                    </a:moveTo>
                    <a:lnTo>
                      <a:pt x="79" y="965"/>
                    </a:lnTo>
                    <a:lnTo>
                      <a:pt x="139" y="816"/>
                    </a:lnTo>
                    <a:lnTo>
                      <a:pt x="232" y="424"/>
                    </a:lnTo>
                    <a:lnTo>
                      <a:pt x="213" y="363"/>
                    </a:lnTo>
                    <a:lnTo>
                      <a:pt x="176" y="307"/>
                    </a:lnTo>
                    <a:lnTo>
                      <a:pt x="116" y="190"/>
                    </a:lnTo>
                    <a:lnTo>
                      <a:pt x="134" y="87"/>
                    </a:lnTo>
                    <a:lnTo>
                      <a:pt x="19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52" name="Freeform 68">
                <a:extLst>
                  <a:ext uri="{FF2B5EF4-FFF2-40B4-BE49-F238E27FC236}">
                    <a16:creationId xmlns:a16="http://schemas.microsoft.com/office/drawing/2014/main" id="{6C2E7574-612B-67FA-245A-0D2D4DA1F76C}"/>
                  </a:ext>
                </a:extLst>
              </p:cNvPr>
              <p:cNvSpPr>
                <a:spLocks/>
              </p:cNvSpPr>
              <p:nvPr/>
            </p:nvSpPr>
            <p:spPr bwMode="auto">
              <a:xfrm>
                <a:off x="2530476" y="2652713"/>
                <a:ext cx="28575" cy="485775"/>
              </a:xfrm>
              <a:custGeom>
                <a:avLst/>
                <a:gdLst>
                  <a:gd name="T0" fmla="*/ 39 w 54"/>
                  <a:gd name="T1" fmla="*/ 915 h 915"/>
                  <a:gd name="T2" fmla="*/ 31 w 54"/>
                  <a:gd name="T3" fmla="*/ 663 h 915"/>
                  <a:gd name="T4" fmla="*/ 46 w 54"/>
                  <a:gd name="T5" fmla="*/ 489 h 915"/>
                  <a:gd name="T6" fmla="*/ 54 w 54"/>
                  <a:gd name="T7" fmla="*/ 316 h 915"/>
                  <a:gd name="T8" fmla="*/ 37 w 54"/>
                  <a:gd name="T9" fmla="*/ 156 h 915"/>
                  <a:gd name="T10" fmla="*/ 0 w 54"/>
                  <a:gd name="T11" fmla="*/ 0 h 915"/>
                </a:gdLst>
                <a:ahLst/>
                <a:cxnLst>
                  <a:cxn ang="0">
                    <a:pos x="T0" y="T1"/>
                  </a:cxn>
                  <a:cxn ang="0">
                    <a:pos x="T2" y="T3"/>
                  </a:cxn>
                  <a:cxn ang="0">
                    <a:pos x="T4" y="T5"/>
                  </a:cxn>
                  <a:cxn ang="0">
                    <a:pos x="T6" y="T7"/>
                  </a:cxn>
                  <a:cxn ang="0">
                    <a:pos x="T8" y="T9"/>
                  </a:cxn>
                  <a:cxn ang="0">
                    <a:pos x="T10" y="T11"/>
                  </a:cxn>
                </a:cxnLst>
                <a:rect l="0" t="0" r="r" b="b"/>
                <a:pathLst>
                  <a:path w="54" h="915">
                    <a:moveTo>
                      <a:pt x="39" y="915"/>
                    </a:moveTo>
                    <a:lnTo>
                      <a:pt x="31" y="663"/>
                    </a:lnTo>
                    <a:lnTo>
                      <a:pt x="46" y="489"/>
                    </a:lnTo>
                    <a:lnTo>
                      <a:pt x="54" y="316"/>
                    </a:lnTo>
                    <a:lnTo>
                      <a:pt x="37" y="156"/>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53" name="Freeform 69">
                <a:extLst>
                  <a:ext uri="{FF2B5EF4-FFF2-40B4-BE49-F238E27FC236}">
                    <a16:creationId xmlns:a16="http://schemas.microsoft.com/office/drawing/2014/main" id="{A2BB1746-3CDB-3261-F9F7-5CA1ED58B421}"/>
                  </a:ext>
                </a:extLst>
              </p:cNvPr>
              <p:cNvSpPr>
                <a:spLocks/>
              </p:cNvSpPr>
              <p:nvPr/>
            </p:nvSpPr>
            <p:spPr bwMode="auto">
              <a:xfrm>
                <a:off x="3203576" y="2736850"/>
                <a:ext cx="119063" cy="581025"/>
              </a:xfrm>
              <a:custGeom>
                <a:avLst/>
                <a:gdLst>
                  <a:gd name="T0" fmla="*/ 0 w 224"/>
                  <a:gd name="T1" fmla="*/ 1095 h 1095"/>
                  <a:gd name="T2" fmla="*/ 78 w 224"/>
                  <a:gd name="T3" fmla="*/ 1040 h 1095"/>
                  <a:gd name="T4" fmla="*/ 147 w 224"/>
                  <a:gd name="T5" fmla="*/ 970 h 1095"/>
                  <a:gd name="T6" fmla="*/ 198 w 224"/>
                  <a:gd name="T7" fmla="*/ 888 h 1095"/>
                  <a:gd name="T8" fmla="*/ 224 w 224"/>
                  <a:gd name="T9" fmla="*/ 798 h 1095"/>
                  <a:gd name="T10" fmla="*/ 215 w 224"/>
                  <a:gd name="T11" fmla="*/ 689 h 1095"/>
                  <a:gd name="T12" fmla="*/ 176 w 224"/>
                  <a:gd name="T13" fmla="*/ 583 h 1095"/>
                  <a:gd name="T14" fmla="*/ 93 w 224"/>
                  <a:gd name="T15" fmla="*/ 370 h 1095"/>
                  <a:gd name="T16" fmla="*/ 71 w 224"/>
                  <a:gd name="T17" fmla="*/ 185 h 1095"/>
                  <a:gd name="T18" fmla="*/ 77 w 224"/>
                  <a:gd name="T19" fmla="*/ 0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1095">
                    <a:moveTo>
                      <a:pt x="0" y="1095"/>
                    </a:moveTo>
                    <a:lnTo>
                      <a:pt x="78" y="1040"/>
                    </a:lnTo>
                    <a:lnTo>
                      <a:pt x="147" y="970"/>
                    </a:lnTo>
                    <a:lnTo>
                      <a:pt x="198" y="888"/>
                    </a:lnTo>
                    <a:lnTo>
                      <a:pt x="224" y="798"/>
                    </a:lnTo>
                    <a:lnTo>
                      <a:pt x="215" y="689"/>
                    </a:lnTo>
                    <a:lnTo>
                      <a:pt x="176" y="583"/>
                    </a:lnTo>
                    <a:lnTo>
                      <a:pt x="93" y="370"/>
                    </a:lnTo>
                    <a:lnTo>
                      <a:pt x="71" y="185"/>
                    </a:lnTo>
                    <a:lnTo>
                      <a:pt x="77"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54" name="Freeform 70">
                <a:extLst>
                  <a:ext uri="{FF2B5EF4-FFF2-40B4-BE49-F238E27FC236}">
                    <a16:creationId xmlns:a16="http://schemas.microsoft.com/office/drawing/2014/main" id="{8F5BE7B7-50DD-9144-D834-83437EE1FB7D}"/>
                  </a:ext>
                </a:extLst>
              </p:cNvPr>
              <p:cNvSpPr>
                <a:spLocks/>
              </p:cNvSpPr>
              <p:nvPr/>
            </p:nvSpPr>
            <p:spPr bwMode="auto">
              <a:xfrm>
                <a:off x="3198813" y="2719388"/>
                <a:ext cx="123825" cy="587375"/>
              </a:xfrm>
              <a:custGeom>
                <a:avLst/>
                <a:gdLst>
                  <a:gd name="T0" fmla="*/ 0 w 232"/>
                  <a:gd name="T1" fmla="*/ 1105 h 1105"/>
                  <a:gd name="T2" fmla="*/ 80 w 232"/>
                  <a:gd name="T3" fmla="*/ 966 h 1105"/>
                  <a:gd name="T4" fmla="*/ 139 w 232"/>
                  <a:gd name="T5" fmla="*/ 816 h 1105"/>
                  <a:gd name="T6" fmla="*/ 232 w 232"/>
                  <a:gd name="T7" fmla="*/ 424 h 1105"/>
                  <a:gd name="T8" fmla="*/ 214 w 232"/>
                  <a:gd name="T9" fmla="*/ 363 h 1105"/>
                  <a:gd name="T10" fmla="*/ 176 w 232"/>
                  <a:gd name="T11" fmla="*/ 307 h 1105"/>
                  <a:gd name="T12" fmla="*/ 116 w 232"/>
                  <a:gd name="T13" fmla="*/ 190 h 1105"/>
                  <a:gd name="T14" fmla="*/ 134 w 232"/>
                  <a:gd name="T15" fmla="*/ 87 h 1105"/>
                  <a:gd name="T16" fmla="*/ 194 w 232"/>
                  <a:gd name="T17"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105">
                    <a:moveTo>
                      <a:pt x="0" y="1105"/>
                    </a:moveTo>
                    <a:lnTo>
                      <a:pt x="80" y="966"/>
                    </a:lnTo>
                    <a:lnTo>
                      <a:pt x="139" y="816"/>
                    </a:lnTo>
                    <a:lnTo>
                      <a:pt x="232" y="424"/>
                    </a:lnTo>
                    <a:lnTo>
                      <a:pt x="214" y="363"/>
                    </a:lnTo>
                    <a:lnTo>
                      <a:pt x="176" y="307"/>
                    </a:lnTo>
                    <a:lnTo>
                      <a:pt x="116" y="190"/>
                    </a:lnTo>
                    <a:lnTo>
                      <a:pt x="134" y="87"/>
                    </a:lnTo>
                    <a:lnTo>
                      <a:pt x="194"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55" name="Freeform 71">
                <a:extLst>
                  <a:ext uri="{FF2B5EF4-FFF2-40B4-BE49-F238E27FC236}">
                    <a16:creationId xmlns:a16="http://schemas.microsoft.com/office/drawing/2014/main" id="{AB81B553-6DEE-BD7F-8D63-271E10F936BC}"/>
                  </a:ext>
                </a:extLst>
              </p:cNvPr>
              <p:cNvSpPr>
                <a:spLocks/>
              </p:cNvSpPr>
              <p:nvPr/>
            </p:nvSpPr>
            <p:spPr bwMode="auto">
              <a:xfrm>
                <a:off x="3182938" y="2822575"/>
                <a:ext cx="28575" cy="485775"/>
              </a:xfrm>
              <a:custGeom>
                <a:avLst/>
                <a:gdLst>
                  <a:gd name="T0" fmla="*/ 39 w 54"/>
                  <a:gd name="T1" fmla="*/ 915 h 915"/>
                  <a:gd name="T2" fmla="*/ 31 w 54"/>
                  <a:gd name="T3" fmla="*/ 663 h 915"/>
                  <a:gd name="T4" fmla="*/ 46 w 54"/>
                  <a:gd name="T5" fmla="*/ 489 h 915"/>
                  <a:gd name="T6" fmla="*/ 54 w 54"/>
                  <a:gd name="T7" fmla="*/ 316 h 915"/>
                  <a:gd name="T8" fmla="*/ 37 w 54"/>
                  <a:gd name="T9" fmla="*/ 156 h 915"/>
                  <a:gd name="T10" fmla="*/ 0 w 54"/>
                  <a:gd name="T11" fmla="*/ 0 h 915"/>
                </a:gdLst>
                <a:ahLst/>
                <a:cxnLst>
                  <a:cxn ang="0">
                    <a:pos x="T0" y="T1"/>
                  </a:cxn>
                  <a:cxn ang="0">
                    <a:pos x="T2" y="T3"/>
                  </a:cxn>
                  <a:cxn ang="0">
                    <a:pos x="T4" y="T5"/>
                  </a:cxn>
                  <a:cxn ang="0">
                    <a:pos x="T6" y="T7"/>
                  </a:cxn>
                  <a:cxn ang="0">
                    <a:pos x="T8" y="T9"/>
                  </a:cxn>
                  <a:cxn ang="0">
                    <a:pos x="T10" y="T11"/>
                  </a:cxn>
                </a:cxnLst>
                <a:rect l="0" t="0" r="r" b="b"/>
                <a:pathLst>
                  <a:path w="54" h="915">
                    <a:moveTo>
                      <a:pt x="39" y="915"/>
                    </a:moveTo>
                    <a:lnTo>
                      <a:pt x="31" y="663"/>
                    </a:lnTo>
                    <a:lnTo>
                      <a:pt x="46" y="489"/>
                    </a:lnTo>
                    <a:lnTo>
                      <a:pt x="54" y="316"/>
                    </a:lnTo>
                    <a:lnTo>
                      <a:pt x="37" y="156"/>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88" name="Freeform 72">
                <a:extLst>
                  <a:ext uri="{FF2B5EF4-FFF2-40B4-BE49-F238E27FC236}">
                    <a16:creationId xmlns:a16="http://schemas.microsoft.com/office/drawing/2014/main" id="{0C40EA01-C734-22F8-5658-B95EB7B88DEC}"/>
                  </a:ext>
                </a:extLst>
              </p:cNvPr>
              <p:cNvSpPr>
                <a:spLocks/>
              </p:cNvSpPr>
              <p:nvPr/>
            </p:nvSpPr>
            <p:spPr bwMode="auto">
              <a:xfrm>
                <a:off x="2581276" y="2624138"/>
                <a:ext cx="139700" cy="512763"/>
              </a:xfrm>
              <a:custGeom>
                <a:avLst/>
                <a:gdLst>
                  <a:gd name="T0" fmla="*/ 0 w 263"/>
                  <a:gd name="T1" fmla="*/ 964 h 964"/>
                  <a:gd name="T2" fmla="*/ 158 w 263"/>
                  <a:gd name="T3" fmla="*/ 861 h 964"/>
                  <a:gd name="T4" fmla="*/ 263 w 263"/>
                  <a:gd name="T5" fmla="*/ 716 h 964"/>
                  <a:gd name="T6" fmla="*/ 259 w 263"/>
                  <a:gd name="T7" fmla="*/ 658 h 964"/>
                  <a:gd name="T8" fmla="*/ 223 w 263"/>
                  <a:gd name="T9" fmla="*/ 602 h 964"/>
                  <a:gd name="T10" fmla="*/ 139 w 263"/>
                  <a:gd name="T11" fmla="*/ 491 h 964"/>
                  <a:gd name="T12" fmla="*/ 65 w 263"/>
                  <a:gd name="T13" fmla="*/ 346 h 964"/>
                  <a:gd name="T14" fmla="*/ 23 w 263"/>
                  <a:gd name="T15" fmla="*/ 193 h 964"/>
                  <a:gd name="T16" fmla="*/ 31 w 263"/>
                  <a:gd name="T17" fmla="*/ 138 h 964"/>
                  <a:gd name="T18" fmla="*/ 53 w 263"/>
                  <a:gd name="T19" fmla="*/ 84 h 964"/>
                  <a:gd name="T20" fmla="*/ 131 w 263"/>
                  <a:gd name="T21"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964">
                    <a:moveTo>
                      <a:pt x="0" y="964"/>
                    </a:moveTo>
                    <a:lnTo>
                      <a:pt x="158" y="861"/>
                    </a:lnTo>
                    <a:lnTo>
                      <a:pt x="263" y="716"/>
                    </a:lnTo>
                    <a:lnTo>
                      <a:pt x="259" y="658"/>
                    </a:lnTo>
                    <a:lnTo>
                      <a:pt x="223" y="602"/>
                    </a:lnTo>
                    <a:lnTo>
                      <a:pt x="139" y="491"/>
                    </a:lnTo>
                    <a:lnTo>
                      <a:pt x="65" y="346"/>
                    </a:lnTo>
                    <a:lnTo>
                      <a:pt x="23" y="193"/>
                    </a:lnTo>
                    <a:lnTo>
                      <a:pt x="31" y="138"/>
                    </a:lnTo>
                    <a:lnTo>
                      <a:pt x="53" y="84"/>
                    </a:lnTo>
                    <a:lnTo>
                      <a:pt x="1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29" name="Freeform 73">
                <a:extLst>
                  <a:ext uri="{FF2B5EF4-FFF2-40B4-BE49-F238E27FC236}">
                    <a16:creationId xmlns:a16="http://schemas.microsoft.com/office/drawing/2014/main" id="{2941A3EF-DC22-A273-C719-1C870525A7E1}"/>
                  </a:ext>
                </a:extLst>
              </p:cNvPr>
              <p:cNvSpPr>
                <a:spLocks/>
              </p:cNvSpPr>
              <p:nvPr/>
            </p:nvSpPr>
            <p:spPr bwMode="auto">
              <a:xfrm>
                <a:off x="3313113" y="2770188"/>
                <a:ext cx="152400" cy="593725"/>
              </a:xfrm>
              <a:custGeom>
                <a:avLst/>
                <a:gdLst>
                  <a:gd name="T0" fmla="*/ 0 w 286"/>
                  <a:gd name="T1" fmla="*/ 1118 h 1118"/>
                  <a:gd name="T2" fmla="*/ 108 w 286"/>
                  <a:gd name="T3" fmla="*/ 866 h 1118"/>
                  <a:gd name="T4" fmla="*/ 156 w 286"/>
                  <a:gd name="T5" fmla="*/ 796 h 1118"/>
                  <a:gd name="T6" fmla="*/ 212 w 286"/>
                  <a:gd name="T7" fmla="*/ 731 h 1118"/>
                  <a:gd name="T8" fmla="*/ 286 w 286"/>
                  <a:gd name="T9" fmla="*/ 586 h 1118"/>
                  <a:gd name="T10" fmla="*/ 276 w 286"/>
                  <a:gd name="T11" fmla="*/ 501 h 1118"/>
                  <a:gd name="T12" fmla="*/ 242 w 286"/>
                  <a:gd name="T13" fmla="*/ 418 h 1118"/>
                  <a:gd name="T14" fmla="*/ 170 w 286"/>
                  <a:gd name="T15" fmla="*/ 252 h 1118"/>
                  <a:gd name="T16" fmla="*/ 154 w 286"/>
                  <a:gd name="T17"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118">
                    <a:moveTo>
                      <a:pt x="0" y="1118"/>
                    </a:moveTo>
                    <a:lnTo>
                      <a:pt x="108" y="866"/>
                    </a:lnTo>
                    <a:lnTo>
                      <a:pt x="156" y="796"/>
                    </a:lnTo>
                    <a:lnTo>
                      <a:pt x="212" y="731"/>
                    </a:lnTo>
                    <a:lnTo>
                      <a:pt x="286" y="586"/>
                    </a:lnTo>
                    <a:lnTo>
                      <a:pt x="276" y="501"/>
                    </a:lnTo>
                    <a:lnTo>
                      <a:pt x="242" y="418"/>
                    </a:lnTo>
                    <a:lnTo>
                      <a:pt x="170" y="252"/>
                    </a:lnTo>
                    <a:lnTo>
                      <a:pt x="154"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33" name="Freeform 74">
                <a:extLst>
                  <a:ext uri="{FF2B5EF4-FFF2-40B4-BE49-F238E27FC236}">
                    <a16:creationId xmlns:a16="http://schemas.microsoft.com/office/drawing/2014/main" id="{7B074B54-C7C2-85CD-C7E6-F4FA0970CE8C}"/>
                  </a:ext>
                </a:extLst>
              </p:cNvPr>
              <p:cNvSpPr>
                <a:spLocks/>
              </p:cNvSpPr>
              <p:nvPr/>
            </p:nvSpPr>
            <p:spPr bwMode="auto">
              <a:xfrm>
                <a:off x="3305176" y="2835275"/>
                <a:ext cx="111125" cy="522288"/>
              </a:xfrm>
              <a:custGeom>
                <a:avLst/>
                <a:gdLst>
                  <a:gd name="T0" fmla="*/ 0 w 209"/>
                  <a:gd name="T1" fmla="*/ 983 h 983"/>
                  <a:gd name="T2" fmla="*/ 4 w 209"/>
                  <a:gd name="T3" fmla="*/ 850 h 983"/>
                  <a:gd name="T4" fmla="*/ 39 w 209"/>
                  <a:gd name="T5" fmla="*/ 721 h 983"/>
                  <a:gd name="T6" fmla="*/ 82 w 209"/>
                  <a:gd name="T7" fmla="*/ 648 h 983"/>
                  <a:gd name="T8" fmla="*/ 139 w 209"/>
                  <a:gd name="T9" fmla="*/ 580 h 983"/>
                  <a:gd name="T10" fmla="*/ 209 w 209"/>
                  <a:gd name="T11" fmla="*/ 433 h 983"/>
                  <a:gd name="T12" fmla="*/ 193 w 209"/>
                  <a:gd name="T13" fmla="*/ 317 h 983"/>
                  <a:gd name="T14" fmla="*/ 153 w 209"/>
                  <a:gd name="T15" fmla="*/ 206 h 983"/>
                  <a:gd name="T16" fmla="*/ 31 w 209"/>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983">
                    <a:moveTo>
                      <a:pt x="0" y="983"/>
                    </a:moveTo>
                    <a:lnTo>
                      <a:pt x="4" y="850"/>
                    </a:lnTo>
                    <a:lnTo>
                      <a:pt x="39" y="721"/>
                    </a:lnTo>
                    <a:lnTo>
                      <a:pt x="82" y="648"/>
                    </a:lnTo>
                    <a:lnTo>
                      <a:pt x="139" y="580"/>
                    </a:lnTo>
                    <a:lnTo>
                      <a:pt x="209" y="433"/>
                    </a:lnTo>
                    <a:lnTo>
                      <a:pt x="193" y="317"/>
                    </a:lnTo>
                    <a:lnTo>
                      <a:pt x="153" y="206"/>
                    </a:lnTo>
                    <a:lnTo>
                      <a:pt x="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34" name="Freeform 75">
                <a:extLst>
                  <a:ext uri="{FF2B5EF4-FFF2-40B4-BE49-F238E27FC236}">
                    <a16:creationId xmlns:a16="http://schemas.microsoft.com/office/drawing/2014/main" id="{F26CE42A-892D-A009-95E4-88DF5EF2547C}"/>
                  </a:ext>
                </a:extLst>
              </p:cNvPr>
              <p:cNvSpPr>
                <a:spLocks/>
              </p:cNvSpPr>
              <p:nvPr/>
            </p:nvSpPr>
            <p:spPr bwMode="auto">
              <a:xfrm>
                <a:off x="2417763" y="2625725"/>
                <a:ext cx="139700" cy="512763"/>
              </a:xfrm>
              <a:custGeom>
                <a:avLst/>
                <a:gdLst>
                  <a:gd name="T0" fmla="*/ 0 w 263"/>
                  <a:gd name="T1" fmla="*/ 965 h 965"/>
                  <a:gd name="T2" fmla="*/ 158 w 263"/>
                  <a:gd name="T3" fmla="*/ 862 h 965"/>
                  <a:gd name="T4" fmla="*/ 263 w 263"/>
                  <a:gd name="T5" fmla="*/ 717 h 965"/>
                  <a:gd name="T6" fmla="*/ 259 w 263"/>
                  <a:gd name="T7" fmla="*/ 658 h 965"/>
                  <a:gd name="T8" fmla="*/ 223 w 263"/>
                  <a:gd name="T9" fmla="*/ 603 h 965"/>
                  <a:gd name="T10" fmla="*/ 139 w 263"/>
                  <a:gd name="T11" fmla="*/ 492 h 965"/>
                  <a:gd name="T12" fmla="*/ 65 w 263"/>
                  <a:gd name="T13" fmla="*/ 347 h 965"/>
                  <a:gd name="T14" fmla="*/ 23 w 263"/>
                  <a:gd name="T15" fmla="*/ 194 h 965"/>
                  <a:gd name="T16" fmla="*/ 31 w 263"/>
                  <a:gd name="T17" fmla="*/ 138 h 965"/>
                  <a:gd name="T18" fmla="*/ 53 w 263"/>
                  <a:gd name="T19" fmla="*/ 85 h 965"/>
                  <a:gd name="T20" fmla="*/ 131 w 263"/>
                  <a:gd name="T21"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965">
                    <a:moveTo>
                      <a:pt x="0" y="965"/>
                    </a:moveTo>
                    <a:lnTo>
                      <a:pt x="158" y="862"/>
                    </a:lnTo>
                    <a:lnTo>
                      <a:pt x="263" y="717"/>
                    </a:lnTo>
                    <a:lnTo>
                      <a:pt x="259" y="658"/>
                    </a:lnTo>
                    <a:lnTo>
                      <a:pt x="223" y="603"/>
                    </a:lnTo>
                    <a:lnTo>
                      <a:pt x="139" y="492"/>
                    </a:lnTo>
                    <a:lnTo>
                      <a:pt x="65" y="347"/>
                    </a:lnTo>
                    <a:lnTo>
                      <a:pt x="23" y="194"/>
                    </a:lnTo>
                    <a:lnTo>
                      <a:pt x="31" y="138"/>
                    </a:lnTo>
                    <a:lnTo>
                      <a:pt x="53" y="85"/>
                    </a:lnTo>
                    <a:lnTo>
                      <a:pt x="1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35" name="Freeform 76">
                <a:extLst>
                  <a:ext uri="{FF2B5EF4-FFF2-40B4-BE49-F238E27FC236}">
                    <a16:creationId xmlns:a16="http://schemas.microsoft.com/office/drawing/2014/main" id="{7D4A88FD-AD3B-D90F-5ECB-69CB76EAA1F2}"/>
                  </a:ext>
                </a:extLst>
              </p:cNvPr>
              <p:cNvSpPr>
                <a:spLocks/>
              </p:cNvSpPr>
              <p:nvPr/>
            </p:nvSpPr>
            <p:spPr bwMode="auto">
              <a:xfrm>
                <a:off x="2425701" y="2540000"/>
                <a:ext cx="152400" cy="593725"/>
              </a:xfrm>
              <a:custGeom>
                <a:avLst/>
                <a:gdLst>
                  <a:gd name="T0" fmla="*/ 0 w 286"/>
                  <a:gd name="T1" fmla="*/ 1118 h 1118"/>
                  <a:gd name="T2" fmla="*/ 109 w 286"/>
                  <a:gd name="T3" fmla="*/ 866 h 1118"/>
                  <a:gd name="T4" fmla="*/ 157 w 286"/>
                  <a:gd name="T5" fmla="*/ 797 h 1118"/>
                  <a:gd name="T6" fmla="*/ 213 w 286"/>
                  <a:gd name="T7" fmla="*/ 731 h 1118"/>
                  <a:gd name="T8" fmla="*/ 286 w 286"/>
                  <a:gd name="T9" fmla="*/ 586 h 1118"/>
                  <a:gd name="T10" fmla="*/ 277 w 286"/>
                  <a:gd name="T11" fmla="*/ 501 h 1118"/>
                  <a:gd name="T12" fmla="*/ 243 w 286"/>
                  <a:gd name="T13" fmla="*/ 419 h 1118"/>
                  <a:gd name="T14" fmla="*/ 170 w 286"/>
                  <a:gd name="T15" fmla="*/ 253 h 1118"/>
                  <a:gd name="T16" fmla="*/ 155 w 286"/>
                  <a:gd name="T17"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118">
                    <a:moveTo>
                      <a:pt x="0" y="1118"/>
                    </a:moveTo>
                    <a:lnTo>
                      <a:pt x="109" y="866"/>
                    </a:lnTo>
                    <a:lnTo>
                      <a:pt x="157" y="797"/>
                    </a:lnTo>
                    <a:lnTo>
                      <a:pt x="213" y="731"/>
                    </a:lnTo>
                    <a:lnTo>
                      <a:pt x="286" y="586"/>
                    </a:lnTo>
                    <a:lnTo>
                      <a:pt x="277" y="501"/>
                    </a:lnTo>
                    <a:lnTo>
                      <a:pt x="243" y="419"/>
                    </a:lnTo>
                    <a:lnTo>
                      <a:pt x="170" y="253"/>
                    </a:lnTo>
                    <a:lnTo>
                      <a:pt x="15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36" name="Freeform 77">
                <a:extLst>
                  <a:ext uri="{FF2B5EF4-FFF2-40B4-BE49-F238E27FC236}">
                    <a16:creationId xmlns:a16="http://schemas.microsoft.com/office/drawing/2014/main" id="{BA53B62D-FA1D-F0F0-61BA-38C0361ED4E8}"/>
                  </a:ext>
                </a:extLst>
              </p:cNvPr>
              <p:cNvSpPr>
                <a:spLocks/>
              </p:cNvSpPr>
              <p:nvPr/>
            </p:nvSpPr>
            <p:spPr bwMode="auto">
              <a:xfrm>
                <a:off x="2417763" y="2605088"/>
                <a:ext cx="111125" cy="522288"/>
              </a:xfrm>
              <a:custGeom>
                <a:avLst/>
                <a:gdLst>
                  <a:gd name="T0" fmla="*/ 0 w 209"/>
                  <a:gd name="T1" fmla="*/ 983 h 983"/>
                  <a:gd name="T2" fmla="*/ 4 w 209"/>
                  <a:gd name="T3" fmla="*/ 850 h 983"/>
                  <a:gd name="T4" fmla="*/ 39 w 209"/>
                  <a:gd name="T5" fmla="*/ 721 h 983"/>
                  <a:gd name="T6" fmla="*/ 82 w 209"/>
                  <a:gd name="T7" fmla="*/ 648 h 983"/>
                  <a:gd name="T8" fmla="*/ 139 w 209"/>
                  <a:gd name="T9" fmla="*/ 580 h 983"/>
                  <a:gd name="T10" fmla="*/ 209 w 209"/>
                  <a:gd name="T11" fmla="*/ 433 h 983"/>
                  <a:gd name="T12" fmla="*/ 193 w 209"/>
                  <a:gd name="T13" fmla="*/ 317 h 983"/>
                  <a:gd name="T14" fmla="*/ 153 w 209"/>
                  <a:gd name="T15" fmla="*/ 206 h 983"/>
                  <a:gd name="T16" fmla="*/ 31 w 209"/>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983">
                    <a:moveTo>
                      <a:pt x="0" y="983"/>
                    </a:moveTo>
                    <a:lnTo>
                      <a:pt x="4" y="850"/>
                    </a:lnTo>
                    <a:lnTo>
                      <a:pt x="39" y="721"/>
                    </a:lnTo>
                    <a:lnTo>
                      <a:pt x="82" y="648"/>
                    </a:lnTo>
                    <a:lnTo>
                      <a:pt x="139" y="580"/>
                    </a:lnTo>
                    <a:lnTo>
                      <a:pt x="209" y="433"/>
                    </a:lnTo>
                    <a:lnTo>
                      <a:pt x="193" y="317"/>
                    </a:lnTo>
                    <a:lnTo>
                      <a:pt x="153" y="206"/>
                    </a:lnTo>
                    <a:lnTo>
                      <a:pt x="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37" name="Freeform 78">
                <a:extLst>
                  <a:ext uri="{FF2B5EF4-FFF2-40B4-BE49-F238E27FC236}">
                    <a16:creationId xmlns:a16="http://schemas.microsoft.com/office/drawing/2014/main" id="{F370D751-F1A1-1706-F2B8-69B8C03FD134}"/>
                  </a:ext>
                </a:extLst>
              </p:cNvPr>
              <p:cNvSpPr>
                <a:spLocks/>
              </p:cNvSpPr>
              <p:nvPr/>
            </p:nvSpPr>
            <p:spPr bwMode="auto">
              <a:xfrm>
                <a:off x="2730501" y="2681288"/>
                <a:ext cx="138113" cy="512763"/>
              </a:xfrm>
              <a:custGeom>
                <a:avLst/>
                <a:gdLst>
                  <a:gd name="T0" fmla="*/ 0 w 262"/>
                  <a:gd name="T1" fmla="*/ 965 h 965"/>
                  <a:gd name="T2" fmla="*/ 158 w 262"/>
                  <a:gd name="T3" fmla="*/ 862 h 965"/>
                  <a:gd name="T4" fmla="*/ 262 w 262"/>
                  <a:gd name="T5" fmla="*/ 717 h 965"/>
                  <a:gd name="T6" fmla="*/ 258 w 262"/>
                  <a:gd name="T7" fmla="*/ 658 h 965"/>
                  <a:gd name="T8" fmla="*/ 223 w 262"/>
                  <a:gd name="T9" fmla="*/ 603 h 965"/>
                  <a:gd name="T10" fmla="*/ 139 w 262"/>
                  <a:gd name="T11" fmla="*/ 492 h 965"/>
                  <a:gd name="T12" fmla="*/ 65 w 262"/>
                  <a:gd name="T13" fmla="*/ 346 h 965"/>
                  <a:gd name="T14" fmla="*/ 23 w 262"/>
                  <a:gd name="T15" fmla="*/ 194 h 965"/>
                  <a:gd name="T16" fmla="*/ 30 w 262"/>
                  <a:gd name="T17" fmla="*/ 138 h 965"/>
                  <a:gd name="T18" fmla="*/ 53 w 262"/>
                  <a:gd name="T19" fmla="*/ 84 h 965"/>
                  <a:gd name="T20" fmla="*/ 131 w 262"/>
                  <a:gd name="T21"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965">
                    <a:moveTo>
                      <a:pt x="0" y="965"/>
                    </a:moveTo>
                    <a:lnTo>
                      <a:pt x="158" y="862"/>
                    </a:lnTo>
                    <a:lnTo>
                      <a:pt x="262" y="717"/>
                    </a:lnTo>
                    <a:lnTo>
                      <a:pt x="258" y="658"/>
                    </a:lnTo>
                    <a:lnTo>
                      <a:pt x="223" y="603"/>
                    </a:lnTo>
                    <a:lnTo>
                      <a:pt x="139" y="492"/>
                    </a:lnTo>
                    <a:lnTo>
                      <a:pt x="65" y="346"/>
                    </a:lnTo>
                    <a:lnTo>
                      <a:pt x="23" y="194"/>
                    </a:lnTo>
                    <a:lnTo>
                      <a:pt x="30" y="138"/>
                    </a:lnTo>
                    <a:lnTo>
                      <a:pt x="53" y="84"/>
                    </a:lnTo>
                    <a:lnTo>
                      <a:pt x="131"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38" name="Freeform 79">
                <a:extLst>
                  <a:ext uri="{FF2B5EF4-FFF2-40B4-BE49-F238E27FC236}">
                    <a16:creationId xmlns:a16="http://schemas.microsoft.com/office/drawing/2014/main" id="{B48663BB-05D0-AF99-E820-55784BB8F868}"/>
                  </a:ext>
                </a:extLst>
              </p:cNvPr>
              <p:cNvSpPr>
                <a:spLocks/>
              </p:cNvSpPr>
              <p:nvPr/>
            </p:nvSpPr>
            <p:spPr bwMode="auto">
              <a:xfrm>
                <a:off x="2738438" y="2595563"/>
                <a:ext cx="150813" cy="593725"/>
              </a:xfrm>
              <a:custGeom>
                <a:avLst/>
                <a:gdLst>
                  <a:gd name="T0" fmla="*/ 0 w 286"/>
                  <a:gd name="T1" fmla="*/ 1118 h 1118"/>
                  <a:gd name="T2" fmla="*/ 108 w 286"/>
                  <a:gd name="T3" fmla="*/ 865 h 1118"/>
                  <a:gd name="T4" fmla="*/ 157 w 286"/>
                  <a:gd name="T5" fmla="*/ 796 h 1118"/>
                  <a:gd name="T6" fmla="*/ 213 w 286"/>
                  <a:gd name="T7" fmla="*/ 730 h 1118"/>
                  <a:gd name="T8" fmla="*/ 286 w 286"/>
                  <a:gd name="T9" fmla="*/ 586 h 1118"/>
                  <a:gd name="T10" fmla="*/ 277 w 286"/>
                  <a:gd name="T11" fmla="*/ 501 h 1118"/>
                  <a:gd name="T12" fmla="*/ 242 w 286"/>
                  <a:gd name="T13" fmla="*/ 418 h 1118"/>
                  <a:gd name="T14" fmla="*/ 170 w 286"/>
                  <a:gd name="T15" fmla="*/ 252 h 1118"/>
                  <a:gd name="T16" fmla="*/ 155 w 286"/>
                  <a:gd name="T17"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118">
                    <a:moveTo>
                      <a:pt x="0" y="1118"/>
                    </a:moveTo>
                    <a:lnTo>
                      <a:pt x="108" y="865"/>
                    </a:lnTo>
                    <a:lnTo>
                      <a:pt x="157" y="796"/>
                    </a:lnTo>
                    <a:lnTo>
                      <a:pt x="213" y="730"/>
                    </a:lnTo>
                    <a:lnTo>
                      <a:pt x="286" y="586"/>
                    </a:lnTo>
                    <a:lnTo>
                      <a:pt x="277" y="501"/>
                    </a:lnTo>
                    <a:lnTo>
                      <a:pt x="242" y="418"/>
                    </a:lnTo>
                    <a:lnTo>
                      <a:pt x="170" y="252"/>
                    </a:lnTo>
                    <a:lnTo>
                      <a:pt x="155"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39" name="Freeform 80">
                <a:extLst>
                  <a:ext uri="{FF2B5EF4-FFF2-40B4-BE49-F238E27FC236}">
                    <a16:creationId xmlns:a16="http://schemas.microsoft.com/office/drawing/2014/main" id="{2242EFF8-B79B-7B87-A412-FFC14ACA310F}"/>
                  </a:ext>
                </a:extLst>
              </p:cNvPr>
              <p:cNvSpPr>
                <a:spLocks/>
              </p:cNvSpPr>
              <p:nvPr/>
            </p:nvSpPr>
            <p:spPr bwMode="auto">
              <a:xfrm>
                <a:off x="2730501" y="2660650"/>
                <a:ext cx="109538" cy="520700"/>
              </a:xfrm>
              <a:custGeom>
                <a:avLst/>
                <a:gdLst>
                  <a:gd name="T0" fmla="*/ 0 w 208"/>
                  <a:gd name="T1" fmla="*/ 982 h 982"/>
                  <a:gd name="T2" fmla="*/ 4 w 208"/>
                  <a:gd name="T3" fmla="*/ 850 h 982"/>
                  <a:gd name="T4" fmla="*/ 38 w 208"/>
                  <a:gd name="T5" fmla="*/ 721 h 982"/>
                  <a:gd name="T6" fmla="*/ 82 w 208"/>
                  <a:gd name="T7" fmla="*/ 648 h 982"/>
                  <a:gd name="T8" fmla="*/ 139 w 208"/>
                  <a:gd name="T9" fmla="*/ 579 h 982"/>
                  <a:gd name="T10" fmla="*/ 208 w 208"/>
                  <a:gd name="T11" fmla="*/ 432 h 982"/>
                  <a:gd name="T12" fmla="*/ 192 w 208"/>
                  <a:gd name="T13" fmla="*/ 317 h 982"/>
                  <a:gd name="T14" fmla="*/ 152 w 208"/>
                  <a:gd name="T15" fmla="*/ 205 h 982"/>
                  <a:gd name="T16" fmla="*/ 30 w 208"/>
                  <a:gd name="T1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982">
                    <a:moveTo>
                      <a:pt x="0" y="982"/>
                    </a:moveTo>
                    <a:lnTo>
                      <a:pt x="4" y="850"/>
                    </a:lnTo>
                    <a:lnTo>
                      <a:pt x="38" y="721"/>
                    </a:lnTo>
                    <a:lnTo>
                      <a:pt x="82" y="648"/>
                    </a:lnTo>
                    <a:lnTo>
                      <a:pt x="139" y="579"/>
                    </a:lnTo>
                    <a:lnTo>
                      <a:pt x="208" y="432"/>
                    </a:lnTo>
                    <a:lnTo>
                      <a:pt x="192" y="317"/>
                    </a:lnTo>
                    <a:lnTo>
                      <a:pt x="152" y="205"/>
                    </a:lnTo>
                    <a:lnTo>
                      <a:pt x="3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40" name="Freeform 81">
                <a:extLst>
                  <a:ext uri="{FF2B5EF4-FFF2-40B4-BE49-F238E27FC236}">
                    <a16:creationId xmlns:a16="http://schemas.microsoft.com/office/drawing/2014/main" id="{558A6775-27A4-DB2D-5A8D-64D1DBDE9B94}"/>
                  </a:ext>
                </a:extLst>
              </p:cNvPr>
              <p:cNvSpPr>
                <a:spLocks/>
              </p:cNvSpPr>
              <p:nvPr/>
            </p:nvSpPr>
            <p:spPr bwMode="auto">
              <a:xfrm>
                <a:off x="2965451" y="2698750"/>
                <a:ext cx="82550" cy="515938"/>
              </a:xfrm>
              <a:custGeom>
                <a:avLst/>
                <a:gdLst>
                  <a:gd name="T0" fmla="*/ 39 w 155"/>
                  <a:gd name="T1" fmla="*/ 969 h 969"/>
                  <a:gd name="T2" fmla="*/ 23 w 155"/>
                  <a:gd name="T3" fmla="*/ 699 h 969"/>
                  <a:gd name="T4" fmla="*/ 1 w 155"/>
                  <a:gd name="T5" fmla="*/ 607 h 969"/>
                  <a:gd name="T6" fmla="*/ 0 w 155"/>
                  <a:gd name="T7" fmla="*/ 518 h 969"/>
                  <a:gd name="T8" fmla="*/ 34 w 155"/>
                  <a:gd name="T9" fmla="*/ 477 h 969"/>
                  <a:gd name="T10" fmla="*/ 83 w 155"/>
                  <a:gd name="T11" fmla="*/ 446 h 969"/>
                  <a:gd name="T12" fmla="*/ 130 w 155"/>
                  <a:gd name="T13" fmla="*/ 413 h 969"/>
                  <a:gd name="T14" fmla="*/ 155 w 155"/>
                  <a:gd name="T15" fmla="*/ 370 h 969"/>
                  <a:gd name="T16" fmla="*/ 152 w 155"/>
                  <a:gd name="T17" fmla="*/ 282 h 969"/>
                  <a:gd name="T18" fmla="*/ 128 w 155"/>
                  <a:gd name="T19" fmla="*/ 195 h 969"/>
                  <a:gd name="T20" fmla="*/ 69 w 155"/>
                  <a:gd name="T21" fmla="*/ 22 h 969"/>
                  <a:gd name="T22" fmla="*/ 68 w 155"/>
                  <a:gd name="T23" fmla="*/ 6 h 969"/>
                  <a:gd name="T24" fmla="*/ 69 w 155"/>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969">
                    <a:moveTo>
                      <a:pt x="39" y="969"/>
                    </a:moveTo>
                    <a:lnTo>
                      <a:pt x="23" y="699"/>
                    </a:lnTo>
                    <a:lnTo>
                      <a:pt x="1" y="607"/>
                    </a:lnTo>
                    <a:lnTo>
                      <a:pt x="0" y="518"/>
                    </a:lnTo>
                    <a:lnTo>
                      <a:pt x="34" y="477"/>
                    </a:lnTo>
                    <a:lnTo>
                      <a:pt x="83" y="446"/>
                    </a:lnTo>
                    <a:lnTo>
                      <a:pt x="130" y="413"/>
                    </a:lnTo>
                    <a:lnTo>
                      <a:pt x="155" y="370"/>
                    </a:lnTo>
                    <a:lnTo>
                      <a:pt x="152" y="282"/>
                    </a:lnTo>
                    <a:lnTo>
                      <a:pt x="128" y="195"/>
                    </a:lnTo>
                    <a:lnTo>
                      <a:pt x="69" y="22"/>
                    </a:lnTo>
                    <a:lnTo>
                      <a:pt x="68" y="6"/>
                    </a:lnTo>
                    <a:lnTo>
                      <a:pt x="6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41" name="Freeform 82">
                <a:extLst>
                  <a:ext uri="{FF2B5EF4-FFF2-40B4-BE49-F238E27FC236}">
                    <a16:creationId xmlns:a16="http://schemas.microsoft.com/office/drawing/2014/main" id="{20F18D9C-5D1D-6764-E8F1-9CBEE9EEDDA8}"/>
                  </a:ext>
                </a:extLst>
              </p:cNvPr>
              <p:cNvSpPr>
                <a:spLocks/>
              </p:cNvSpPr>
              <p:nvPr/>
            </p:nvSpPr>
            <p:spPr bwMode="auto">
              <a:xfrm>
                <a:off x="2928938" y="2701925"/>
                <a:ext cx="179388" cy="519113"/>
              </a:xfrm>
              <a:custGeom>
                <a:avLst/>
                <a:gdLst>
                  <a:gd name="T0" fmla="*/ 101 w 340"/>
                  <a:gd name="T1" fmla="*/ 979 h 979"/>
                  <a:gd name="T2" fmla="*/ 178 w 340"/>
                  <a:gd name="T3" fmla="*/ 866 h 979"/>
                  <a:gd name="T4" fmla="*/ 194 w 340"/>
                  <a:gd name="T5" fmla="*/ 731 h 979"/>
                  <a:gd name="T6" fmla="*/ 151 w 340"/>
                  <a:gd name="T7" fmla="*/ 643 h 979"/>
                  <a:gd name="T8" fmla="*/ 79 w 340"/>
                  <a:gd name="T9" fmla="*/ 564 h 979"/>
                  <a:gd name="T10" fmla="*/ 0 w 340"/>
                  <a:gd name="T11" fmla="*/ 397 h 979"/>
                  <a:gd name="T12" fmla="*/ 48 w 340"/>
                  <a:gd name="T13" fmla="*/ 277 h 979"/>
                  <a:gd name="T14" fmla="*/ 130 w 340"/>
                  <a:gd name="T15" fmla="*/ 172 h 979"/>
                  <a:gd name="T16" fmla="*/ 232 w 340"/>
                  <a:gd name="T17" fmla="*/ 81 h 979"/>
                  <a:gd name="T18" fmla="*/ 340 w 340"/>
                  <a:gd name="T19" fmla="*/ 0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979">
                    <a:moveTo>
                      <a:pt x="101" y="979"/>
                    </a:moveTo>
                    <a:lnTo>
                      <a:pt x="178" y="866"/>
                    </a:lnTo>
                    <a:lnTo>
                      <a:pt x="194" y="731"/>
                    </a:lnTo>
                    <a:lnTo>
                      <a:pt x="151" y="643"/>
                    </a:lnTo>
                    <a:lnTo>
                      <a:pt x="79" y="564"/>
                    </a:lnTo>
                    <a:lnTo>
                      <a:pt x="0" y="397"/>
                    </a:lnTo>
                    <a:lnTo>
                      <a:pt x="48" y="277"/>
                    </a:lnTo>
                    <a:lnTo>
                      <a:pt x="130" y="172"/>
                    </a:lnTo>
                    <a:lnTo>
                      <a:pt x="232" y="81"/>
                    </a:lnTo>
                    <a:lnTo>
                      <a:pt x="3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42" name="Freeform 83">
                <a:extLst>
                  <a:ext uri="{FF2B5EF4-FFF2-40B4-BE49-F238E27FC236}">
                    <a16:creationId xmlns:a16="http://schemas.microsoft.com/office/drawing/2014/main" id="{165E1BF0-13E1-D820-6307-8497388DAB68}"/>
                  </a:ext>
                </a:extLst>
              </p:cNvPr>
              <p:cNvSpPr>
                <a:spLocks/>
              </p:cNvSpPr>
              <p:nvPr/>
            </p:nvSpPr>
            <p:spPr bwMode="auto">
              <a:xfrm>
                <a:off x="2932113" y="2711450"/>
                <a:ext cx="90488" cy="512763"/>
              </a:xfrm>
              <a:custGeom>
                <a:avLst/>
                <a:gdLst>
                  <a:gd name="T0" fmla="*/ 70 w 170"/>
                  <a:gd name="T1" fmla="*/ 965 h 965"/>
                  <a:gd name="T2" fmla="*/ 67 w 170"/>
                  <a:gd name="T3" fmla="*/ 960 h 965"/>
                  <a:gd name="T4" fmla="*/ 62 w 170"/>
                  <a:gd name="T5" fmla="*/ 943 h 965"/>
                  <a:gd name="T6" fmla="*/ 19 w 170"/>
                  <a:gd name="T7" fmla="*/ 817 h 965"/>
                  <a:gd name="T8" fmla="*/ 0 w 170"/>
                  <a:gd name="T9" fmla="*/ 690 h 965"/>
                  <a:gd name="T10" fmla="*/ 24 w 170"/>
                  <a:gd name="T11" fmla="*/ 590 h 965"/>
                  <a:gd name="T12" fmla="*/ 63 w 170"/>
                  <a:gd name="T13" fmla="*/ 493 h 965"/>
                  <a:gd name="T14" fmla="*/ 139 w 170"/>
                  <a:gd name="T15" fmla="*/ 298 h 965"/>
                  <a:gd name="T16" fmla="*/ 170 w 170"/>
                  <a:gd name="T1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965">
                    <a:moveTo>
                      <a:pt x="70" y="965"/>
                    </a:moveTo>
                    <a:lnTo>
                      <a:pt x="67" y="960"/>
                    </a:lnTo>
                    <a:lnTo>
                      <a:pt x="62" y="943"/>
                    </a:lnTo>
                    <a:lnTo>
                      <a:pt x="19" y="817"/>
                    </a:lnTo>
                    <a:lnTo>
                      <a:pt x="0" y="690"/>
                    </a:lnTo>
                    <a:lnTo>
                      <a:pt x="24" y="590"/>
                    </a:lnTo>
                    <a:lnTo>
                      <a:pt x="63" y="493"/>
                    </a:lnTo>
                    <a:lnTo>
                      <a:pt x="139" y="298"/>
                    </a:lnTo>
                    <a:lnTo>
                      <a:pt x="17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43" name="Freeform 84">
                <a:extLst>
                  <a:ext uri="{FF2B5EF4-FFF2-40B4-BE49-F238E27FC236}">
                    <a16:creationId xmlns:a16="http://schemas.microsoft.com/office/drawing/2014/main" id="{53E4EBEA-F726-2930-2E94-3E789864E840}"/>
                  </a:ext>
                </a:extLst>
              </p:cNvPr>
              <p:cNvSpPr>
                <a:spLocks/>
              </p:cNvSpPr>
              <p:nvPr/>
            </p:nvSpPr>
            <p:spPr bwMode="auto">
              <a:xfrm>
                <a:off x="3105151" y="2747963"/>
                <a:ext cx="82550" cy="514350"/>
              </a:xfrm>
              <a:custGeom>
                <a:avLst/>
                <a:gdLst>
                  <a:gd name="T0" fmla="*/ 38 w 154"/>
                  <a:gd name="T1" fmla="*/ 969 h 969"/>
                  <a:gd name="T2" fmla="*/ 23 w 154"/>
                  <a:gd name="T3" fmla="*/ 699 h 969"/>
                  <a:gd name="T4" fmla="*/ 1 w 154"/>
                  <a:gd name="T5" fmla="*/ 607 h 969"/>
                  <a:gd name="T6" fmla="*/ 0 w 154"/>
                  <a:gd name="T7" fmla="*/ 519 h 969"/>
                  <a:gd name="T8" fmla="*/ 34 w 154"/>
                  <a:gd name="T9" fmla="*/ 477 h 969"/>
                  <a:gd name="T10" fmla="*/ 83 w 154"/>
                  <a:gd name="T11" fmla="*/ 446 h 969"/>
                  <a:gd name="T12" fmla="*/ 130 w 154"/>
                  <a:gd name="T13" fmla="*/ 414 h 969"/>
                  <a:gd name="T14" fmla="*/ 154 w 154"/>
                  <a:gd name="T15" fmla="*/ 370 h 969"/>
                  <a:gd name="T16" fmla="*/ 152 w 154"/>
                  <a:gd name="T17" fmla="*/ 282 h 969"/>
                  <a:gd name="T18" fmla="*/ 128 w 154"/>
                  <a:gd name="T19" fmla="*/ 195 h 969"/>
                  <a:gd name="T20" fmla="*/ 69 w 154"/>
                  <a:gd name="T21" fmla="*/ 23 h 969"/>
                  <a:gd name="T22" fmla="*/ 68 w 154"/>
                  <a:gd name="T23" fmla="*/ 6 h 969"/>
                  <a:gd name="T24" fmla="*/ 69 w 154"/>
                  <a:gd name="T25"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969">
                    <a:moveTo>
                      <a:pt x="38" y="969"/>
                    </a:moveTo>
                    <a:lnTo>
                      <a:pt x="23" y="699"/>
                    </a:lnTo>
                    <a:lnTo>
                      <a:pt x="1" y="607"/>
                    </a:lnTo>
                    <a:lnTo>
                      <a:pt x="0" y="519"/>
                    </a:lnTo>
                    <a:lnTo>
                      <a:pt x="34" y="477"/>
                    </a:lnTo>
                    <a:lnTo>
                      <a:pt x="83" y="446"/>
                    </a:lnTo>
                    <a:lnTo>
                      <a:pt x="130" y="414"/>
                    </a:lnTo>
                    <a:lnTo>
                      <a:pt x="154" y="370"/>
                    </a:lnTo>
                    <a:lnTo>
                      <a:pt x="152" y="282"/>
                    </a:lnTo>
                    <a:lnTo>
                      <a:pt x="128" y="195"/>
                    </a:lnTo>
                    <a:lnTo>
                      <a:pt x="69" y="23"/>
                    </a:lnTo>
                    <a:lnTo>
                      <a:pt x="68" y="6"/>
                    </a:lnTo>
                    <a:lnTo>
                      <a:pt x="69"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44" name="Freeform 85">
                <a:extLst>
                  <a:ext uri="{FF2B5EF4-FFF2-40B4-BE49-F238E27FC236}">
                    <a16:creationId xmlns:a16="http://schemas.microsoft.com/office/drawing/2014/main" id="{DD98BC37-FB06-6289-2D98-F0B7957D2174}"/>
                  </a:ext>
                </a:extLst>
              </p:cNvPr>
              <p:cNvSpPr>
                <a:spLocks/>
              </p:cNvSpPr>
              <p:nvPr/>
            </p:nvSpPr>
            <p:spPr bwMode="auto">
              <a:xfrm>
                <a:off x="3068638" y="2749550"/>
                <a:ext cx="179388" cy="520700"/>
              </a:xfrm>
              <a:custGeom>
                <a:avLst/>
                <a:gdLst>
                  <a:gd name="T0" fmla="*/ 101 w 340"/>
                  <a:gd name="T1" fmla="*/ 978 h 978"/>
                  <a:gd name="T2" fmla="*/ 178 w 340"/>
                  <a:gd name="T3" fmla="*/ 865 h 978"/>
                  <a:gd name="T4" fmla="*/ 193 w 340"/>
                  <a:gd name="T5" fmla="*/ 730 h 978"/>
                  <a:gd name="T6" fmla="*/ 150 w 340"/>
                  <a:gd name="T7" fmla="*/ 642 h 978"/>
                  <a:gd name="T8" fmla="*/ 79 w 340"/>
                  <a:gd name="T9" fmla="*/ 563 h 978"/>
                  <a:gd name="T10" fmla="*/ 0 w 340"/>
                  <a:gd name="T11" fmla="*/ 396 h 978"/>
                  <a:gd name="T12" fmla="*/ 48 w 340"/>
                  <a:gd name="T13" fmla="*/ 276 h 978"/>
                  <a:gd name="T14" fmla="*/ 130 w 340"/>
                  <a:gd name="T15" fmla="*/ 172 h 978"/>
                  <a:gd name="T16" fmla="*/ 232 w 340"/>
                  <a:gd name="T17" fmla="*/ 80 h 978"/>
                  <a:gd name="T18" fmla="*/ 340 w 340"/>
                  <a:gd name="T19"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978">
                    <a:moveTo>
                      <a:pt x="101" y="978"/>
                    </a:moveTo>
                    <a:lnTo>
                      <a:pt x="178" y="865"/>
                    </a:lnTo>
                    <a:lnTo>
                      <a:pt x="193" y="730"/>
                    </a:lnTo>
                    <a:lnTo>
                      <a:pt x="150" y="642"/>
                    </a:lnTo>
                    <a:lnTo>
                      <a:pt x="79" y="563"/>
                    </a:lnTo>
                    <a:lnTo>
                      <a:pt x="0" y="396"/>
                    </a:lnTo>
                    <a:lnTo>
                      <a:pt x="48" y="276"/>
                    </a:lnTo>
                    <a:lnTo>
                      <a:pt x="130" y="172"/>
                    </a:lnTo>
                    <a:lnTo>
                      <a:pt x="232" y="80"/>
                    </a:lnTo>
                    <a:lnTo>
                      <a:pt x="34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45" name="Freeform 86">
                <a:extLst>
                  <a:ext uri="{FF2B5EF4-FFF2-40B4-BE49-F238E27FC236}">
                    <a16:creationId xmlns:a16="http://schemas.microsoft.com/office/drawing/2014/main" id="{63CF93AF-421F-F3F9-1F41-BC874AA94DE2}"/>
                  </a:ext>
                </a:extLst>
              </p:cNvPr>
              <p:cNvSpPr>
                <a:spLocks/>
              </p:cNvSpPr>
              <p:nvPr/>
            </p:nvSpPr>
            <p:spPr bwMode="auto">
              <a:xfrm>
                <a:off x="3071813" y="2759075"/>
                <a:ext cx="90488" cy="512763"/>
              </a:xfrm>
              <a:custGeom>
                <a:avLst/>
                <a:gdLst>
                  <a:gd name="T0" fmla="*/ 69 w 170"/>
                  <a:gd name="T1" fmla="*/ 964 h 964"/>
                  <a:gd name="T2" fmla="*/ 67 w 170"/>
                  <a:gd name="T3" fmla="*/ 959 h 964"/>
                  <a:gd name="T4" fmla="*/ 62 w 170"/>
                  <a:gd name="T5" fmla="*/ 942 h 964"/>
                  <a:gd name="T6" fmla="*/ 19 w 170"/>
                  <a:gd name="T7" fmla="*/ 816 h 964"/>
                  <a:gd name="T8" fmla="*/ 0 w 170"/>
                  <a:gd name="T9" fmla="*/ 689 h 964"/>
                  <a:gd name="T10" fmla="*/ 24 w 170"/>
                  <a:gd name="T11" fmla="*/ 589 h 964"/>
                  <a:gd name="T12" fmla="*/ 63 w 170"/>
                  <a:gd name="T13" fmla="*/ 492 h 964"/>
                  <a:gd name="T14" fmla="*/ 139 w 170"/>
                  <a:gd name="T15" fmla="*/ 297 h 964"/>
                  <a:gd name="T16" fmla="*/ 170 w 170"/>
                  <a:gd name="T17"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964">
                    <a:moveTo>
                      <a:pt x="69" y="964"/>
                    </a:moveTo>
                    <a:lnTo>
                      <a:pt x="67" y="959"/>
                    </a:lnTo>
                    <a:lnTo>
                      <a:pt x="62" y="942"/>
                    </a:lnTo>
                    <a:lnTo>
                      <a:pt x="19" y="816"/>
                    </a:lnTo>
                    <a:lnTo>
                      <a:pt x="0" y="689"/>
                    </a:lnTo>
                    <a:lnTo>
                      <a:pt x="24" y="589"/>
                    </a:lnTo>
                    <a:lnTo>
                      <a:pt x="63" y="492"/>
                    </a:lnTo>
                    <a:lnTo>
                      <a:pt x="139" y="297"/>
                    </a:lnTo>
                    <a:lnTo>
                      <a:pt x="17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46" name="Freeform 87">
                <a:extLst>
                  <a:ext uri="{FF2B5EF4-FFF2-40B4-BE49-F238E27FC236}">
                    <a16:creationId xmlns:a16="http://schemas.microsoft.com/office/drawing/2014/main" id="{F00E700D-C9BF-1708-747C-A4E10FAC37B7}"/>
                  </a:ext>
                </a:extLst>
              </p:cNvPr>
              <p:cNvSpPr>
                <a:spLocks/>
              </p:cNvSpPr>
              <p:nvPr/>
            </p:nvSpPr>
            <p:spPr bwMode="auto">
              <a:xfrm>
                <a:off x="3268663" y="2841625"/>
                <a:ext cx="184150" cy="596900"/>
              </a:xfrm>
              <a:custGeom>
                <a:avLst/>
                <a:gdLst>
                  <a:gd name="T0" fmla="*/ 345 w 345"/>
                  <a:gd name="T1" fmla="*/ 1123 h 1123"/>
                  <a:gd name="T2" fmla="*/ 122 w 345"/>
                  <a:gd name="T3" fmla="*/ 849 h 1123"/>
                  <a:gd name="T4" fmla="*/ 43 w 345"/>
                  <a:gd name="T5" fmla="*/ 692 h 1123"/>
                  <a:gd name="T6" fmla="*/ 0 w 345"/>
                  <a:gd name="T7" fmla="*/ 526 h 1123"/>
                  <a:gd name="T8" fmla="*/ 5 w 345"/>
                  <a:gd name="T9" fmla="*/ 383 h 1123"/>
                  <a:gd name="T10" fmla="*/ 47 w 345"/>
                  <a:gd name="T11" fmla="*/ 243 h 1123"/>
                  <a:gd name="T12" fmla="*/ 119 w 345"/>
                  <a:gd name="T13" fmla="*/ 112 h 1123"/>
                  <a:gd name="T14" fmla="*/ 212 w 345"/>
                  <a:gd name="T15" fmla="*/ 0 h 1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1123">
                    <a:moveTo>
                      <a:pt x="345" y="1123"/>
                    </a:moveTo>
                    <a:lnTo>
                      <a:pt x="122" y="849"/>
                    </a:lnTo>
                    <a:lnTo>
                      <a:pt x="43" y="692"/>
                    </a:lnTo>
                    <a:lnTo>
                      <a:pt x="0" y="526"/>
                    </a:lnTo>
                    <a:lnTo>
                      <a:pt x="5" y="383"/>
                    </a:lnTo>
                    <a:lnTo>
                      <a:pt x="47" y="243"/>
                    </a:lnTo>
                    <a:lnTo>
                      <a:pt x="119" y="112"/>
                    </a:lnTo>
                    <a:lnTo>
                      <a:pt x="212"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47" name="Freeform 88">
                <a:extLst>
                  <a:ext uri="{FF2B5EF4-FFF2-40B4-BE49-F238E27FC236}">
                    <a16:creationId xmlns:a16="http://schemas.microsoft.com/office/drawing/2014/main" id="{F5D00B39-7C21-866E-A3C3-6A9808552E25}"/>
                  </a:ext>
                </a:extLst>
              </p:cNvPr>
              <p:cNvSpPr>
                <a:spLocks/>
              </p:cNvSpPr>
              <p:nvPr/>
            </p:nvSpPr>
            <p:spPr bwMode="auto">
              <a:xfrm>
                <a:off x="3263901" y="2832100"/>
                <a:ext cx="179388" cy="614363"/>
              </a:xfrm>
              <a:custGeom>
                <a:avLst/>
                <a:gdLst>
                  <a:gd name="T0" fmla="*/ 334 w 338"/>
                  <a:gd name="T1" fmla="*/ 1156 h 1158"/>
                  <a:gd name="T2" fmla="*/ 338 w 338"/>
                  <a:gd name="T3" fmla="*/ 1158 h 1158"/>
                  <a:gd name="T4" fmla="*/ 335 w 338"/>
                  <a:gd name="T5" fmla="*/ 1136 h 1158"/>
                  <a:gd name="T6" fmla="*/ 329 w 338"/>
                  <a:gd name="T7" fmla="*/ 1104 h 1158"/>
                  <a:gd name="T8" fmla="*/ 323 w 338"/>
                  <a:gd name="T9" fmla="*/ 1078 h 1158"/>
                  <a:gd name="T10" fmla="*/ 235 w 338"/>
                  <a:gd name="T11" fmla="*/ 810 h 1158"/>
                  <a:gd name="T12" fmla="*/ 156 w 338"/>
                  <a:gd name="T13" fmla="*/ 539 h 1158"/>
                  <a:gd name="T14" fmla="*/ 152 w 338"/>
                  <a:gd name="T15" fmla="*/ 484 h 1158"/>
                  <a:gd name="T16" fmla="*/ 158 w 338"/>
                  <a:gd name="T17" fmla="*/ 428 h 1158"/>
                  <a:gd name="T18" fmla="*/ 156 w 338"/>
                  <a:gd name="T19" fmla="*/ 318 h 1158"/>
                  <a:gd name="T20" fmla="*/ 89 w 338"/>
                  <a:gd name="T21" fmla="*/ 154 h 1158"/>
                  <a:gd name="T22" fmla="*/ 0 w 338"/>
                  <a:gd name="T2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1158">
                    <a:moveTo>
                      <a:pt x="334" y="1156"/>
                    </a:moveTo>
                    <a:lnTo>
                      <a:pt x="338" y="1158"/>
                    </a:lnTo>
                    <a:lnTo>
                      <a:pt x="335" y="1136"/>
                    </a:lnTo>
                    <a:lnTo>
                      <a:pt x="329" y="1104"/>
                    </a:lnTo>
                    <a:lnTo>
                      <a:pt x="323" y="1078"/>
                    </a:lnTo>
                    <a:lnTo>
                      <a:pt x="235" y="810"/>
                    </a:lnTo>
                    <a:lnTo>
                      <a:pt x="156" y="539"/>
                    </a:lnTo>
                    <a:lnTo>
                      <a:pt x="152" y="484"/>
                    </a:lnTo>
                    <a:lnTo>
                      <a:pt x="158" y="428"/>
                    </a:lnTo>
                    <a:lnTo>
                      <a:pt x="156" y="318"/>
                    </a:lnTo>
                    <a:lnTo>
                      <a:pt x="89" y="154"/>
                    </a:lnTo>
                    <a:lnTo>
                      <a:pt x="0"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48" name="Freeform 89">
                <a:extLst>
                  <a:ext uri="{FF2B5EF4-FFF2-40B4-BE49-F238E27FC236}">
                    <a16:creationId xmlns:a16="http://schemas.microsoft.com/office/drawing/2014/main" id="{CFE540B1-CC55-ABB3-1D87-DA93441B158F}"/>
                  </a:ext>
                </a:extLst>
              </p:cNvPr>
              <p:cNvSpPr>
                <a:spLocks/>
              </p:cNvSpPr>
              <p:nvPr/>
            </p:nvSpPr>
            <p:spPr bwMode="auto">
              <a:xfrm>
                <a:off x="3152776" y="2757488"/>
                <a:ext cx="103188" cy="512763"/>
              </a:xfrm>
              <a:custGeom>
                <a:avLst/>
                <a:gdLst>
                  <a:gd name="T0" fmla="*/ 0 w 194"/>
                  <a:gd name="T1" fmla="*/ 964 h 964"/>
                  <a:gd name="T2" fmla="*/ 130 w 194"/>
                  <a:gd name="T3" fmla="*/ 778 h 964"/>
                  <a:gd name="T4" fmla="*/ 194 w 194"/>
                  <a:gd name="T5" fmla="*/ 563 h 964"/>
                  <a:gd name="T6" fmla="*/ 177 w 194"/>
                  <a:gd name="T7" fmla="*/ 466 h 964"/>
                  <a:gd name="T8" fmla="*/ 132 w 194"/>
                  <a:gd name="T9" fmla="*/ 373 h 964"/>
                  <a:gd name="T10" fmla="*/ 47 w 194"/>
                  <a:gd name="T11" fmla="*/ 184 h 964"/>
                  <a:gd name="T12" fmla="*/ 45 w 194"/>
                  <a:gd name="T13" fmla="*/ 81 h 964"/>
                  <a:gd name="T14" fmla="*/ 61 w 194"/>
                  <a:gd name="T15" fmla="*/ 34 h 964"/>
                  <a:gd name="T16" fmla="*/ 93 w 194"/>
                  <a:gd name="T17"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964">
                    <a:moveTo>
                      <a:pt x="0" y="964"/>
                    </a:moveTo>
                    <a:lnTo>
                      <a:pt x="130" y="778"/>
                    </a:lnTo>
                    <a:lnTo>
                      <a:pt x="194" y="563"/>
                    </a:lnTo>
                    <a:lnTo>
                      <a:pt x="177" y="466"/>
                    </a:lnTo>
                    <a:lnTo>
                      <a:pt x="132" y="373"/>
                    </a:lnTo>
                    <a:lnTo>
                      <a:pt x="47" y="184"/>
                    </a:lnTo>
                    <a:lnTo>
                      <a:pt x="45" y="81"/>
                    </a:lnTo>
                    <a:lnTo>
                      <a:pt x="61" y="34"/>
                    </a:lnTo>
                    <a:lnTo>
                      <a:pt x="93" y="0"/>
                    </a:lnTo>
                  </a:path>
                </a:pathLst>
              </a:custGeom>
              <a:noFill/>
              <a:ln w="9525">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17" name="Line 122">
              <a:extLst>
                <a:ext uri="{FF2B5EF4-FFF2-40B4-BE49-F238E27FC236}">
                  <a16:creationId xmlns:a16="http://schemas.microsoft.com/office/drawing/2014/main" id="{C0ADF3EC-E441-A425-4301-2ADE70F466FD}"/>
                </a:ext>
              </a:extLst>
            </p:cNvPr>
            <p:cNvSpPr>
              <a:spLocks noChangeShapeType="1"/>
            </p:cNvSpPr>
            <p:nvPr/>
          </p:nvSpPr>
          <p:spPr bwMode="auto">
            <a:xfrm>
              <a:off x="8167688" y="5418093"/>
              <a:ext cx="614363" cy="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8" name="Line 123">
              <a:extLst>
                <a:ext uri="{FF2B5EF4-FFF2-40B4-BE49-F238E27FC236}">
                  <a16:creationId xmlns:a16="http://schemas.microsoft.com/office/drawing/2014/main" id="{1A643D5F-A85E-E379-1026-6B3D161F66EE}"/>
                </a:ext>
              </a:extLst>
            </p:cNvPr>
            <p:cNvSpPr>
              <a:spLocks noChangeShapeType="1"/>
            </p:cNvSpPr>
            <p:nvPr/>
          </p:nvSpPr>
          <p:spPr bwMode="auto">
            <a:xfrm>
              <a:off x="3435351" y="5418093"/>
              <a:ext cx="614363" cy="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nvGrpSpPr>
            <p:cNvPr id="19" name="Group 18">
              <a:extLst>
                <a:ext uri="{FF2B5EF4-FFF2-40B4-BE49-F238E27FC236}">
                  <a16:creationId xmlns:a16="http://schemas.microsoft.com/office/drawing/2014/main" id="{12E9E819-0AB3-EEF5-9068-F0E619C54E7C}"/>
                </a:ext>
              </a:extLst>
            </p:cNvPr>
            <p:cNvGrpSpPr/>
            <p:nvPr/>
          </p:nvGrpSpPr>
          <p:grpSpPr>
            <a:xfrm>
              <a:off x="5659438" y="5694318"/>
              <a:ext cx="87313" cy="206375"/>
              <a:chOff x="5659438" y="3729038"/>
              <a:chExt cx="87313" cy="206375"/>
            </a:xfrm>
          </p:grpSpPr>
          <p:sp>
            <p:nvSpPr>
              <p:cNvPr id="26" name="Freeform 9">
                <a:extLst>
                  <a:ext uri="{FF2B5EF4-FFF2-40B4-BE49-F238E27FC236}">
                    <a16:creationId xmlns:a16="http://schemas.microsoft.com/office/drawing/2014/main" id="{185FC912-B572-E9D2-1196-2DE2590778AA}"/>
                  </a:ext>
                </a:extLst>
              </p:cNvPr>
              <p:cNvSpPr>
                <a:spLocks/>
              </p:cNvSpPr>
              <p:nvPr/>
            </p:nvSpPr>
            <p:spPr bwMode="auto">
              <a:xfrm>
                <a:off x="5659438" y="3729038"/>
                <a:ext cx="87313" cy="73025"/>
              </a:xfrm>
              <a:custGeom>
                <a:avLst/>
                <a:gdLst>
                  <a:gd name="T0" fmla="*/ 82 w 163"/>
                  <a:gd name="T1" fmla="*/ 136 h 136"/>
                  <a:gd name="T2" fmla="*/ 163 w 163"/>
                  <a:gd name="T3" fmla="*/ 0 h 136"/>
                  <a:gd name="T4" fmla="*/ 0 w 163"/>
                  <a:gd name="T5" fmla="*/ 0 h 136"/>
                  <a:gd name="T6" fmla="*/ 82 w 163"/>
                  <a:gd name="T7" fmla="*/ 136 h 136"/>
                </a:gdLst>
                <a:ahLst/>
                <a:cxnLst>
                  <a:cxn ang="0">
                    <a:pos x="T0" y="T1"/>
                  </a:cxn>
                  <a:cxn ang="0">
                    <a:pos x="T2" y="T3"/>
                  </a:cxn>
                  <a:cxn ang="0">
                    <a:pos x="T4" y="T5"/>
                  </a:cxn>
                  <a:cxn ang="0">
                    <a:pos x="T6" y="T7"/>
                  </a:cxn>
                </a:cxnLst>
                <a:rect l="0" t="0" r="r" b="b"/>
                <a:pathLst>
                  <a:path w="163" h="136">
                    <a:moveTo>
                      <a:pt x="82" y="136"/>
                    </a:moveTo>
                    <a:lnTo>
                      <a:pt x="163" y="0"/>
                    </a:lnTo>
                    <a:lnTo>
                      <a:pt x="0" y="0"/>
                    </a:lnTo>
                    <a:lnTo>
                      <a:pt x="82" y="136"/>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7" name="Line 10">
                <a:extLst>
                  <a:ext uri="{FF2B5EF4-FFF2-40B4-BE49-F238E27FC236}">
                    <a16:creationId xmlns:a16="http://schemas.microsoft.com/office/drawing/2014/main" id="{3165AC1D-7221-4D58-1D59-6303D8140B4D}"/>
                  </a:ext>
                </a:extLst>
              </p:cNvPr>
              <p:cNvSpPr>
                <a:spLocks noChangeShapeType="1"/>
              </p:cNvSpPr>
              <p:nvPr/>
            </p:nvSpPr>
            <p:spPr bwMode="auto">
              <a:xfrm flipH="1">
                <a:off x="5668963" y="3802063"/>
                <a:ext cx="34925" cy="1270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8" name="Line 11">
                <a:extLst>
                  <a:ext uri="{FF2B5EF4-FFF2-40B4-BE49-F238E27FC236}">
                    <a16:creationId xmlns:a16="http://schemas.microsoft.com/office/drawing/2014/main" id="{C06F6606-1B4D-FD4E-F264-F2EA26C2FF62}"/>
                  </a:ext>
                </a:extLst>
              </p:cNvPr>
              <p:cNvSpPr>
                <a:spLocks noChangeShapeType="1"/>
              </p:cNvSpPr>
              <p:nvPr/>
            </p:nvSpPr>
            <p:spPr bwMode="auto">
              <a:xfrm>
                <a:off x="5668963" y="3814763"/>
                <a:ext cx="73025" cy="20638"/>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9" name="Line 12">
                <a:extLst>
                  <a:ext uri="{FF2B5EF4-FFF2-40B4-BE49-F238E27FC236}">
                    <a16:creationId xmlns:a16="http://schemas.microsoft.com/office/drawing/2014/main" id="{09A667E6-136A-EAFF-48BE-4AB533FC3662}"/>
                  </a:ext>
                </a:extLst>
              </p:cNvPr>
              <p:cNvSpPr>
                <a:spLocks noChangeShapeType="1"/>
              </p:cNvSpPr>
              <p:nvPr/>
            </p:nvSpPr>
            <p:spPr bwMode="auto">
              <a:xfrm flipH="1">
                <a:off x="5689601" y="3835400"/>
                <a:ext cx="52388" cy="1270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0" name="Line 13">
                <a:extLst>
                  <a:ext uri="{FF2B5EF4-FFF2-40B4-BE49-F238E27FC236}">
                    <a16:creationId xmlns:a16="http://schemas.microsoft.com/office/drawing/2014/main" id="{D3A05749-689A-951B-999E-1144B0F1A919}"/>
                  </a:ext>
                </a:extLst>
              </p:cNvPr>
              <p:cNvSpPr>
                <a:spLocks noChangeShapeType="1"/>
              </p:cNvSpPr>
              <p:nvPr/>
            </p:nvSpPr>
            <p:spPr bwMode="auto">
              <a:xfrm>
                <a:off x="5689601" y="3848100"/>
                <a:ext cx="31750" cy="17463"/>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1" name="Line 14">
                <a:extLst>
                  <a:ext uri="{FF2B5EF4-FFF2-40B4-BE49-F238E27FC236}">
                    <a16:creationId xmlns:a16="http://schemas.microsoft.com/office/drawing/2014/main" id="{CE51332A-6899-8205-B959-9C5FFFA82FA5}"/>
                  </a:ext>
                </a:extLst>
              </p:cNvPr>
              <p:cNvSpPr>
                <a:spLocks noChangeShapeType="1"/>
              </p:cNvSpPr>
              <p:nvPr/>
            </p:nvSpPr>
            <p:spPr bwMode="auto">
              <a:xfrm flipH="1">
                <a:off x="5703888" y="3865563"/>
                <a:ext cx="17463" cy="26988"/>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24" name="Line 15">
                <a:extLst>
                  <a:ext uri="{FF2B5EF4-FFF2-40B4-BE49-F238E27FC236}">
                    <a16:creationId xmlns:a16="http://schemas.microsoft.com/office/drawing/2014/main" id="{3830F7EA-F269-7F6F-604F-B79553E39492}"/>
                  </a:ext>
                </a:extLst>
              </p:cNvPr>
              <p:cNvSpPr>
                <a:spLocks noChangeShapeType="1"/>
              </p:cNvSpPr>
              <p:nvPr/>
            </p:nvSpPr>
            <p:spPr bwMode="auto">
              <a:xfrm>
                <a:off x="5703888" y="3892550"/>
                <a:ext cx="3175" cy="42863"/>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20" name="TextBox 19">
              <a:extLst>
                <a:ext uri="{FF2B5EF4-FFF2-40B4-BE49-F238E27FC236}">
                  <a16:creationId xmlns:a16="http://schemas.microsoft.com/office/drawing/2014/main" id="{CA52A7A0-47AD-C038-2EDF-A9AE8C34C18D}"/>
                </a:ext>
              </a:extLst>
            </p:cNvPr>
            <p:cNvSpPr txBox="1"/>
            <p:nvPr/>
          </p:nvSpPr>
          <p:spPr>
            <a:xfrm>
              <a:off x="7968694" y="5091602"/>
              <a:ext cx="800219" cy="338554"/>
            </a:xfrm>
            <a:prstGeom prst="rect">
              <a:avLst/>
            </a:prstGeom>
            <a:noFill/>
          </p:spPr>
          <p:txBody>
            <a:bodyPr wrap="none" rtlCol="0">
              <a:spAutoFit/>
            </a:bodyPr>
            <a:lstStyle/>
            <a:p>
              <a:r>
                <a:rPr lang="en-US" sz="1600">
                  <a:solidFill>
                    <a:srgbClr val="0000FF"/>
                  </a:solidFill>
                  <a:latin typeface="+mj-lt"/>
                </a:rPr>
                <a:t>OHWM</a:t>
              </a:r>
            </a:p>
          </p:txBody>
        </p:sp>
        <p:sp>
          <p:nvSpPr>
            <p:cNvPr id="21" name="TextBox 20">
              <a:extLst>
                <a:ext uri="{FF2B5EF4-FFF2-40B4-BE49-F238E27FC236}">
                  <a16:creationId xmlns:a16="http://schemas.microsoft.com/office/drawing/2014/main" id="{984F6891-D7C9-342A-8B3A-4D762A223C6A}"/>
                </a:ext>
              </a:extLst>
            </p:cNvPr>
            <p:cNvSpPr txBox="1"/>
            <p:nvPr/>
          </p:nvSpPr>
          <p:spPr>
            <a:xfrm>
              <a:off x="3449535" y="5091602"/>
              <a:ext cx="800219" cy="338554"/>
            </a:xfrm>
            <a:prstGeom prst="rect">
              <a:avLst/>
            </a:prstGeom>
            <a:noFill/>
          </p:spPr>
          <p:txBody>
            <a:bodyPr wrap="none" rtlCol="0">
              <a:spAutoFit/>
            </a:bodyPr>
            <a:lstStyle/>
            <a:p>
              <a:r>
                <a:rPr lang="en-US" sz="1600">
                  <a:solidFill>
                    <a:srgbClr val="0000FF"/>
                  </a:solidFill>
                  <a:latin typeface="+mj-lt"/>
                </a:rPr>
                <a:t>OHWM</a:t>
              </a:r>
            </a:p>
          </p:txBody>
        </p:sp>
        <p:sp>
          <p:nvSpPr>
            <p:cNvPr id="22" name="Line 122">
              <a:extLst>
                <a:ext uri="{FF2B5EF4-FFF2-40B4-BE49-F238E27FC236}">
                  <a16:creationId xmlns:a16="http://schemas.microsoft.com/office/drawing/2014/main" id="{BC3C313E-00EE-2666-8E89-9C2085D4C6BC}"/>
                </a:ext>
              </a:extLst>
            </p:cNvPr>
            <p:cNvSpPr>
              <a:spLocks noChangeShapeType="1"/>
            </p:cNvSpPr>
            <p:nvPr/>
          </p:nvSpPr>
          <p:spPr bwMode="auto">
            <a:xfrm>
              <a:off x="8022890" y="6054070"/>
              <a:ext cx="614363" cy="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3" name="Line 123">
              <a:extLst>
                <a:ext uri="{FF2B5EF4-FFF2-40B4-BE49-F238E27FC236}">
                  <a16:creationId xmlns:a16="http://schemas.microsoft.com/office/drawing/2014/main" id="{7DCD1CBB-B58A-B7F7-BF6F-6FED48B6DAC2}"/>
                </a:ext>
              </a:extLst>
            </p:cNvPr>
            <p:cNvSpPr>
              <a:spLocks noChangeShapeType="1"/>
            </p:cNvSpPr>
            <p:nvPr/>
          </p:nvSpPr>
          <p:spPr bwMode="auto">
            <a:xfrm>
              <a:off x="4792297" y="6054070"/>
              <a:ext cx="614363" cy="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4" name="TextBox 23">
              <a:extLst>
                <a:ext uri="{FF2B5EF4-FFF2-40B4-BE49-F238E27FC236}">
                  <a16:creationId xmlns:a16="http://schemas.microsoft.com/office/drawing/2014/main" id="{986C8691-8585-57F5-9798-A487F86EABD0}"/>
                </a:ext>
              </a:extLst>
            </p:cNvPr>
            <p:cNvSpPr txBox="1"/>
            <p:nvPr/>
          </p:nvSpPr>
          <p:spPr>
            <a:xfrm>
              <a:off x="8058141" y="6009802"/>
              <a:ext cx="748090" cy="338554"/>
            </a:xfrm>
            <a:prstGeom prst="rect">
              <a:avLst/>
            </a:prstGeom>
            <a:noFill/>
          </p:spPr>
          <p:txBody>
            <a:bodyPr wrap="none" rtlCol="0">
              <a:spAutoFit/>
            </a:bodyPr>
            <a:lstStyle/>
            <a:p>
              <a:r>
                <a:rPr lang="en-US" sz="1600">
                  <a:solidFill>
                    <a:srgbClr val="0000FF"/>
                  </a:solidFill>
                  <a:latin typeface="+mj-lt"/>
                </a:rPr>
                <a:t>OLWM</a:t>
              </a:r>
            </a:p>
          </p:txBody>
        </p:sp>
        <p:sp>
          <p:nvSpPr>
            <p:cNvPr id="25" name="TextBox 24">
              <a:extLst>
                <a:ext uri="{FF2B5EF4-FFF2-40B4-BE49-F238E27FC236}">
                  <a16:creationId xmlns:a16="http://schemas.microsoft.com/office/drawing/2014/main" id="{98FA8765-204E-CBF2-D218-B743B04994C6}"/>
                </a:ext>
              </a:extLst>
            </p:cNvPr>
            <p:cNvSpPr txBox="1"/>
            <p:nvPr/>
          </p:nvSpPr>
          <p:spPr>
            <a:xfrm>
              <a:off x="4656903" y="5981579"/>
              <a:ext cx="748090" cy="338554"/>
            </a:xfrm>
            <a:prstGeom prst="rect">
              <a:avLst/>
            </a:prstGeom>
            <a:noFill/>
          </p:spPr>
          <p:txBody>
            <a:bodyPr wrap="none" rtlCol="0">
              <a:spAutoFit/>
            </a:bodyPr>
            <a:lstStyle/>
            <a:p>
              <a:r>
                <a:rPr lang="en-US" sz="1600">
                  <a:solidFill>
                    <a:srgbClr val="0000FF"/>
                  </a:solidFill>
                  <a:latin typeface="+mj-lt"/>
                </a:rPr>
                <a:t>OLWM</a:t>
              </a:r>
            </a:p>
          </p:txBody>
        </p:sp>
      </p:grpSp>
    </p:spTree>
    <p:extLst>
      <p:ext uri="{BB962C8B-B14F-4D97-AF65-F5344CB8AC3E}">
        <p14:creationId xmlns:p14="http://schemas.microsoft.com/office/powerpoint/2010/main" val="3135848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ts.potx" id="{8A924C25-DE27-4038-B71A-0C6C7D95465F}" vid="{DB8052FF-BBC4-4DC4-B161-3E0B4EE827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Dots</Template>
  <TotalTime>9268</TotalTime>
  <Words>2644</Words>
  <Application>Microsoft Office PowerPoint</Application>
  <PresentationFormat>Widescreen</PresentationFormat>
  <Paragraphs>423</Paragraphs>
  <Slides>40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AdLib WGL4 BT</vt:lpstr>
      <vt:lpstr>Calibri Light</vt:lpstr>
      <vt:lpstr>Times New Roman</vt:lpstr>
      <vt:lpstr>Office Theme</vt:lpstr>
      <vt:lpstr>Riparian Concepts</vt:lpstr>
      <vt:lpstr>Riparian Concepts</vt:lpstr>
      <vt:lpstr>A. Introduction</vt:lpstr>
      <vt:lpstr>A. Introduction</vt:lpstr>
      <vt:lpstr>B. Public Trust Doctrine</vt:lpstr>
      <vt:lpstr>B. Public Trust Doctrine</vt:lpstr>
      <vt:lpstr>C. Navigability</vt:lpstr>
      <vt:lpstr>D. Terms</vt:lpstr>
      <vt:lpstr>D. Terms</vt:lpstr>
      <vt:lpstr>D. Terms</vt:lpstr>
      <vt:lpstr>D. Terms</vt:lpstr>
      <vt:lpstr>E. Riparian Ownership</vt:lpstr>
      <vt:lpstr>E. Riparian Ownership</vt:lpstr>
      <vt:lpstr>E. Riparian Ownership</vt:lpstr>
      <vt:lpstr>E. Riparian Ownership</vt:lpstr>
      <vt:lpstr>E. Riparian Ownership</vt:lpstr>
      <vt:lpstr>E. Riparian Ownership</vt:lpstr>
      <vt:lpstr>F. Water Action</vt:lpstr>
      <vt:lpstr>F. Water Action</vt:lpstr>
      <vt:lpstr>F. Water Action</vt:lpstr>
      <vt:lpstr>F. Water Action</vt:lpstr>
      <vt:lpstr>F. Water Action</vt:lpstr>
      <vt:lpstr>G. Apportionment</vt:lpstr>
      <vt:lpstr>G. Apportionment</vt:lpstr>
      <vt:lpstr>G. Apportionment</vt:lpstr>
      <vt:lpstr>G. Apportionment</vt:lpstr>
      <vt:lpstr>G. Apportionment</vt:lpstr>
      <vt:lpstr>H. Meander Corners</vt:lpstr>
      <vt:lpstr>H. Meander Corners</vt:lpstr>
      <vt:lpstr>H. Meander Corners</vt:lpstr>
      <vt:lpstr>H. Meander Corners</vt:lpstr>
      <vt:lpstr>H. Meander Corners</vt:lpstr>
      <vt:lpstr>I. Reliction &amp; Erosion</vt:lpstr>
      <vt:lpstr>I. Reliction &amp; Erosion</vt:lpstr>
      <vt:lpstr>I. Reliction &amp; Erosion</vt:lpstr>
      <vt:lpstr>I. Reliction &amp; Erosion</vt:lpstr>
      <vt:lpstr>I. Reliction &amp; Erosion</vt:lpstr>
      <vt:lpstr>I. Reliction &amp; Erosion</vt:lpstr>
      <vt:lpstr>I. Reliction &amp; Erosion</vt:lpstr>
      <vt:lpstr>Riparian Concepts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Background</dc:title>
  <dc:creator>Jerry Mahun</dc:creator>
  <cp:lastModifiedBy>Jerry Mahun</cp:lastModifiedBy>
  <cp:revision>55</cp:revision>
  <dcterms:created xsi:type="dcterms:W3CDTF">2023-08-17T14:53:11Z</dcterms:created>
  <dcterms:modified xsi:type="dcterms:W3CDTF">2026-04-07T01:29:30Z</dcterms:modified>
</cp:coreProperties>
</file>